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5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9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Pyramid with 6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4C3A3D-F37C-4181-80D5-71956A506767}"/>
              </a:ext>
            </a:extLst>
          </p:cNvPr>
          <p:cNvSpPr/>
          <p:nvPr/>
        </p:nvSpPr>
        <p:spPr>
          <a:xfrm>
            <a:off x="5725827" y="1431637"/>
            <a:ext cx="740349" cy="638232"/>
          </a:xfrm>
          <a:custGeom>
            <a:avLst/>
            <a:gdLst>
              <a:gd name="connsiteX0" fmla="*/ 370174 w 740349"/>
              <a:gd name="connsiteY0" fmla="*/ 0 h 638232"/>
              <a:gd name="connsiteX1" fmla="*/ 740349 w 740349"/>
              <a:gd name="connsiteY1" fmla="*/ 638232 h 638232"/>
              <a:gd name="connsiteX2" fmla="*/ 0 w 740349"/>
              <a:gd name="connsiteY2" fmla="*/ 638232 h 638232"/>
              <a:gd name="connsiteX3" fmla="*/ 370174 w 740349"/>
              <a:gd name="connsiteY3" fmla="*/ 0 h 63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49" h="638232">
                <a:moveTo>
                  <a:pt x="370174" y="0"/>
                </a:moveTo>
                <a:lnTo>
                  <a:pt x="740349" y="638232"/>
                </a:lnTo>
                <a:lnTo>
                  <a:pt x="0" y="638232"/>
                </a:lnTo>
                <a:lnTo>
                  <a:pt x="37017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35E6BDE-9EA5-4115-9460-88D82FA429CD}"/>
              </a:ext>
            </a:extLst>
          </p:cNvPr>
          <p:cNvSpPr/>
          <p:nvPr/>
        </p:nvSpPr>
        <p:spPr>
          <a:xfrm>
            <a:off x="6466175" y="2069870"/>
            <a:ext cx="5725825" cy="145895"/>
          </a:xfrm>
          <a:custGeom>
            <a:avLst/>
            <a:gdLst>
              <a:gd name="connsiteX0" fmla="*/ 0 w 5725825"/>
              <a:gd name="connsiteY0" fmla="*/ 0 h 145895"/>
              <a:gd name="connsiteX1" fmla="*/ 5725825 w 5725825"/>
              <a:gd name="connsiteY1" fmla="*/ 0 h 145895"/>
              <a:gd name="connsiteX2" fmla="*/ 5725825 w 5725825"/>
              <a:gd name="connsiteY2" fmla="*/ 145895 h 145895"/>
              <a:gd name="connsiteX3" fmla="*/ 84619 w 5725825"/>
              <a:gd name="connsiteY3" fmla="*/ 145895 h 145895"/>
              <a:gd name="connsiteX4" fmla="*/ 0 w 5725825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825" h="145895">
                <a:moveTo>
                  <a:pt x="0" y="0"/>
                </a:moveTo>
                <a:lnTo>
                  <a:pt x="5725825" y="0"/>
                </a:lnTo>
                <a:lnTo>
                  <a:pt x="5725825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EC25723-E0E2-4B81-A1DA-234249577C67}"/>
              </a:ext>
            </a:extLst>
          </p:cNvPr>
          <p:cNvSpPr/>
          <p:nvPr/>
        </p:nvSpPr>
        <p:spPr>
          <a:xfrm>
            <a:off x="5271549" y="2215765"/>
            <a:ext cx="1648905" cy="637343"/>
          </a:xfrm>
          <a:custGeom>
            <a:avLst/>
            <a:gdLst>
              <a:gd name="connsiteX0" fmla="*/ 369659 w 1648905"/>
              <a:gd name="connsiteY0" fmla="*/ 0 h 637343"/>
              <a:gd name="connsiteX1" fmla="*/ 1279246 w 1648905"/>
              <a:gd name="connsiteY1" fmla="*/ 0 h 637343"/>
              <a:gd name="connsiteX2" fmla="*/ 1648905 w 1648905"/>
              <a:gd name="connsiteY2" fmla="*/ 637343 h 637343"/>
              <a:gd name="connsiteX3" fmla="*/ 0 w 1648905"/>
              <a:gd name="connsiteY3" fmla="*/ 637343 h 637343"/>
              <a:gd name="connsiteX4" fmla="*/ 369659 w 1648905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05" h="637343">
                <a:moveTo>
                  <a:pt x="369659" y="0"/>
                </a:moveTo>
                <a:lnTo>
                  <a:pt x="1279246" y="0"/>
                </a:lnTo>
                <a:lnTo>
                  <a:pt x="1648905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905C083-1EC8-44D8-9435-E3F5E66D7519}"/>
              </a:ext>
            </a:extLst>
          </p:cNvPr>
          <p:cNvSpPr/>
          <p:nvPr/>
        </p:nvSpPr>
        <p:spPr>
          <a:xfrm>
            <a:off x="6920454" y="2853108"/>
            <a:ext cx="5271547" cy="145895"/>
          </a:xfrm>
          <a:custGeom>
            <a:avLst/>
            <a:gdLst>
              <a:gd name="connsiteX0" fmla="*/ 0 w 5271547"/>
              <a:gd name="connsiteY0" fmla="*/ 0 h 145895"/>
              <a:gd name="connsiteX1" fmla="*/ 5271547 w 5271547"/>
              <a:gd name="connsiteY1" fmla="*/ 0 h 145895"/>
              <a:gd name="connsiteX2" fmla="*/ 5271547 w 5271547"/>
              <a:gd name="connsiteY2" fmla="*/ 145895 h 145895"/>
              <a:gd name="connsiteX3" fmla="*/ 84619 w 5271547"/>
              <a:gd name="connsiteY3" fmla="*/ 145895 h 145895"/>
              <a:gd name="connsiteX4" fmla="*/ 0 w 5271547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1547" h="145895">
                <a:moveTo>
                  <a:pt x="0" y="0"/>
                </a:moveTo>
                <a:lnTo>
                  <a:pt x="5271547" y="0"/>
                </a:lnTo>
                <a:lnTo>
                  <a:pt x="5271547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A07A58F-A783-4879-B5F8-241324A8272A}"/>
              </a:ext>
            </a:extLst>
          </p:cNvPr>
          <p:cNvSpPr/>
          <p:nvPr/>
        </p:nvSpPr>
        <p:spPr>
          <a:xfrm>
            <a:off x="4817271" y="2999003"/>
            <a:ext cx="2557461" cy="637343"/>
          </a:xfrm>
          <a:custGeom>
            <a:avLst/>
            <a:gdLst>
              <a:gd name="connsiteX0" fmla="*/ 369659 w 2557461"/>
              <a:gd name="connsiteY0" fmla="*/ 0 h 637343"/>
              <a:gd name="connsiteX1" fmla="*/ 2187802 w 2557461"/>
              <a:gd name="connsiteY1" fmla="*/ 0 h 637343"/>
              <a:gd name="connsiteX2" fmla="*/ 2557461 w 2557461"/>
              <a:gd name="connsiteY2" fmla="*/ 637343 h 637343"/>
              <a:gd name="connsiteX3" fmla="*/ 0 w 2557461"/>
              <a:gd name="connsiteY3" fmla="*/ 637343 h 637343"/>
              <a:gd name="connsiteX4" fmla="*/ 369659 w 2557461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461" h="637343">
                <a:moveTo>
                  <a:pt x="369659" y="0"/>
                </a:moveTo>
                <a:lnTo>
                  <a:pt x="2187802" y="0"/>
                </a:lnTo>
                <a:lnTo>
                  <a:pt x="2557461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CFBCC3F-40E2-4EBD-B4DC-DA0C067349E1}"/>
              </a:ext>
            </a:extLst>
          </p:cNvPr>
          <p:cNvSpPr/>
          <p:nvPr/>
        </p:nvSpPr>
        <p:spPr>
          <a:xfrm>
            <a:off x="7374732" y="3636346"/>
            <a:ext cx="4817269" cy="145895"/>
          </a:xfrm>
          <a:custGeom>
            <a:avLst/>
            <a:gdLst>
              <a:gd name="connsiteX0" fmla="*/ 0 w 4817269"/>
              <a:gd name="connsiteY0" fmla="*/ 0 h 145895"/>
              <a:gd name="connsiteX1" fmla="*/ 4817269 w 4817269"/>
              <a:gd name="connsiteY1" fmla="*/ 0 h 145895"/>
              <a:gd name="connsiteX2" fmla="*/ 4817269 w 4817269"/>
              <a:gd name="connsiteY2" fmla="*/ 145895 h 145895"/>
              <a:gd name="connsiteX3" fmla="*/ 84619 w 4817269"/>
              <a:gd name="connsiteY3" fmla="*/ 145895 h 145895"/>
              <a:gd name="connsiteX4" fmla="*/ 0 w 4817269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269" h="145895">
                <a:moveTo>
                  <a:pt x="0" y="0"/>
                </a:moveTo>
                <a:lnTo>
                  <a:pt x="4817269" y="0"/>
                </a:lnTo>
                <a:lnTo>
                  <a:pt x="4817269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9606F54-1E63-4A39-8DD7-BE151740EBD1}"/>
              </a:ext>
            </a:extLst>
          </p:cNvPr>
          <p:cNvSpPr/>
          <p:nvPr/>
        </p:nvSpPr>
        <p:spPr>
          <a:xfrm>
            <a:off x="4362994" y="3782241"/>
            <a:ext cx="3466015" cy="637341"/>
          </a:xfrm>
          <a:custGeom>
            <a:avLst/>
            <a:gdLst>
              <a:gd name="connsiteX0" fmla="*/ 369658 w 3466015"/>
              <a:gd name="connsiteY0" fmla="*/ 0 h 637341"/>
              <a:gd name="connsiteX1" fmla="*/ 3096357 w 3466015"/>
              <a:gd name="connsiteY1" fmla="*/ 0 h 637341"/>
              <a:gd name="connsiteX2" fmla="*/ 3466015 w 3466015"/>
              <a:gd name="connsiteY2" fmla="*/ 637341 h 637341"/>
              <a:gd name="connsiteX3" fmla="*/ 0 w 3466015"/>
              <a:gd name="connsiteY3" fmla="*/ 637341 h 637341"/>
              <a:gd name="connsiteX4" fmla="*/ 369658 w 3466015"/>
              <a:gd name="connsiteY4" fmla="*/ 0 h 6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6015" h="637341">
                <a:moveTo>
                  <a:pt x="369658" y="0"/>
                </a:moveTo>
                <a:lnTo>
                  <a:pt x="3096357" y="0"/>
                </a:lnTo>
                <a:lnTo>
                  <a:pt x="3466015" y="637341"/>
                </a:lnTo>
                <a:lnTo>
                  <a:pt x="0" y="637341"/>
                </a:lnTo>
                <a:lnTo>
                  <a:pt x="3696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0B6C964-31BB-45C4-AB06-0712E5334B58}"/>
              </a:ext>
            </a:extLst>
          </p:cNvPr>
          <p:cNvSpPr/>
          <p:nvPr/>
        </p:nvSpPr>
        <p:spPr>
          <a:xfrm>
            <a:off x="7829008" y="4419582"/>
            <a:ext cx="4362992" cy="145895"/>
          </a:xfrm>
          <a:custGeom>
            <a:avLst/>
            <a:gdLst>
              <a:gd name="connsiteX0" fmla="*/ 0 w 4362992"/>
              <a:gd name="connsiteY0" fmla="*/ 0 h 145895"/>
              <a:gd name="connsiteX1" fmla="*/ 4362992 w 4362992"/>
              <a:gd name="connsiteY1" fmla="*/ 0 h 145895"/>
              <a:gd name="connsiteX2" fmla="*/ 4362992 w 4362992"/>
              <a:gd name="connsiteY2" fmla="*/ 145895 h 145895"/>
              <a:gd name="connsiteX3" fmla="*/ 84619 w 4362992"/>
              <a:gd name="connsiteY3" fmla="*/ 145895 h 145895"/>
              <a:gd name="connsiteX4" fmla="*/ 0 w 4362992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992" h="145895">
                <a:moveTo>
                  <a:pt x="0" y="0"/>
                </a:moveTo>
                <a:lnTo>
                  <a:pt x="4362992" y="0"/>
                </a:lnTo>
                <a:lnTo>
                  <a:pt x="4362992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F32B76-3513-4F48-AF76-5517CE6BDA25}"/>
              </a:ext>
            </a:extLst>
          </p:cNvPr>
          <p:cNvSpPr/>
          <p:nvPr/>
        </p:nvSpPr>
        <p:spPr>
          <a:xfrm>
            <a:off x="3909750" y="4565476"/>
            <a:ext cx="4372500" cy="635558"/>
          </a:xfrm>
          <a:custGeom>
            <a:avLst/>
            <a:gdLst>
              <a:gd name="connsiteX0" fmla="*/ 368624 w 4372500"/>
              <a:gd name="connsiteY0" fmla="*/ 0 h 635558"/>
              <a:gd name="connsiteX1" fmla="*/ 4003877 w 4372500"/>
              <a:gd name="connsiteY1" fmla="*/ 0 h 635558"/>
              <a:gd name="connsiteX2" fmla="*/ 4372500 w 4372500"/>
              <a:gd name="connsiteY2" fmla="*/ 635558 h 635558"/>
              <a:gd name="connsiteX3" fmla="*/ 0 w 4372500"/>
              <a:gd name="connsiteY3" fmla="*/ 635558 h 635558"/>
              <a:gd name="connsiteX4" fmla="*/ 368624 w 4372500"/>
              <a:gd name="connsiteY4" fmla="*/ 0 h 63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635558">
                <a:moveTo>
                  <a:pt x="368624" y="0"/>
                </a:moveTo>
                <a:lnTo>
                  <a:pt x="4003877" y="0"/>
                </a:lnTo>
                <a:lnTo>
                  <a:pt x="4372500" y="635558"/>
                </a:lnTo>
                <a:lnTo>
                  <a:pt x="0" y="635558"/>
                </a:lnTo>
                <a:lnTo>
                  <a:pt x="3686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71E55B-8D21-4C91-98F4-DF8B022883E1}"/>
              </a:ext>
            </a:extLst>
          </p:cNvPr>
          <p:cNvSpPr/>
          <p:nvPr/>
        </p:nvSpPr>
        <p:spPr>
          <a:xfrm>
            <a:off x="8282250" y="5201035"/>
            <a:ext cx="3909750" cy="145895"/>
          </a:xfrm>
          <a:custGeom>
            <a:avLst/>
            <a:gdLst>
              <a:gd name="connsiteX0" fmla="*/ 0 w 3909750"/>
              <a:gd name="connsiteY0" fmla="*/ 0 h 145895"/>
              <a:gd name="connsiteX1" fmla="*/ 3909750 w 3909750"/>
              <a:gd name="connsiteY1" fmla="*/ 0 h 145895"/>
              <a:gd name="connsiteX2" fmla="*/ 3909750 w 3909750"/>
              <a:gd name="connsiteY2" fmla="*/ 145895 h 145895"/>
              <a:gd name="connsiteX3" fmla="*/ 84619 w 3909750"/>
              <a:gd name="connsiteY3" fmla="*/ 145895 h 145895"/>
              <a:gd name="connsiteX4" fmla="*/ 0 w 3909750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50" h="145895">
                <a:moveTo>
                  <a:pt x="0" y="0"/>
                </a:moveTo>
                <a:lnTo>
                  <a:pt x="3909750" y="0"/>
                </a:lnTo>
                <a:lnTo>
                  <a:pt x="3909750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F44FB87-AEAE-4F15-A8D7-9D4A6127DB64}"/>
              </a:ext>
            </a:extLst>
          </p:cNvPr>
          <p:cNvSpPr/>
          <p:nvPr/>
        </p:nvSpPr>
        <p:spPr>
          <a:xfrm>
            <a:off x="3454954" y="5346929"/>
            <a:ext cx="5282092" cy="638236"/>
          </a:xfrm>
          <a:custGeom>
            <a:avLst/>
            <a:gdLst>
              <a:gd name="connsiteX0" fmla="*/ 370177 w 5282092"/>
              <a:gd name="connsiteY0" fmla="*/ 0 h 638236"/>
              <a:gd name="connsiteX1" fmla="*/ 4911915 w 5282092"/>
              <a:gd name="connsiteY1" fmla="*/ 0 h 638236"/>
              <a:gd name="connsiteX2" fmla="*/ 5282092 w 5282092"/>
              <a:gd name="connsiteY2" fmla="*/ 638236 h 638236"/>
              <a:gd name="connsiteX3" fmla="*/ 0 w 5282092"/>
              <a:gd name="connsiteY3" fmla="*/ 638236 h 638236"/>
              <a:gd name="connsiteX4" fmla="*/ 370177 w 5282092"/>
              <a:gd name="connsiteY4" fmla="*/ 0 h 6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638236">
                <a:moveTo>
                  <a:pt x="370177" y="0"/>
                </a:moveTo>
                <a:lnTo>
                  <a:pt x="4911915" y="0"/>
                </a:lnTo>
                <a:lnTo>
                  <a:pt x="5282092" y="638236"/>
                </a:lnTo>
                <a:lnTo>
                  <a:pt x="0" y="638236"/>
                </a:lnTo>
                <a:lnTo>
                  <a:pt x="37017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379FD3-B342-4B4E-9005-018B5AAAD875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DD0878A-6DD7-4813-823E-225CAB5F0BFD}"/>
              </a:ext>
            </a:extLst>
          </p:cNvPr>
          <p:cNvSpPr/>
          <p:nvPr/>
        </p:nvSpPr>
        <p:spPr>
          <a:xfrm>
            <a:off x="6637630" y="1550475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B630945-6C07-4E50-BC6F-299A09AFA2D6}"/>
              </a:ext>
            </a:extLst>
          </p:cNvPr>
          <p:cNvSpPr/>
          <p:nvPr/>
        </p:nvSpPr>
        <p:spPr>
          <a:xfrm>
            <a:off x="7172453" y="233263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019B6AA-4599-46BF-ADF8-5D097D4EC721}"/>
              </a:ext>
            </a:extLst>
          </p:cNvPr>
          <p:cNvSpPr/>
          <p:nvPr/>
        </p:nvSpPr>
        <p:spPr>
          <a:xfrm>
            <a:off x="7616406" y="311479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5764731-17A7-4975-8775-E3EAD831B909}"/>
              </a:ext>
            </a:extLst>
          </p:cNvPr>
          <p:cNvSpPr/>
          <p:nvPr/>
        </p:nvSpPr>
        <p:spPr>
          <a:xfrm>
            <a:off x="8060359" y="3896949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237EE96-DCBE-442C-8C98-6C33398089DB}"/>
              </a:ext>
            </a:extLst>
          </p:cNvPr>
          <p:cNvSpPr/>
          <p:nvPr/>
        </p:nvSpPr>
        <p:spPr>
          <a:xfrm>
            <a:off x="8948263" y="546126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829692-E172-44A6-B070-8356F9F33BB8}"/>
              </a:ext>
            </a:extLst>
          </p:cNvPr>
          <p:cNvSpPr/>
          <p:nvPr/>
        </p:nvSpPr>
        <p:spPr>
          <a:xfrm>
            <a:off x="8504312" y="467910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0B64AEA-3ACB-4AFE-BD8E-187DD00D5DB1}"/>
              </a:ext>
            </a:extLst>
          </p:cNvPr>
          <p:cNvSpPr/>
          <p:nvPr/>
        </p:nvSpPr>
        <p:spPr>
          <a:xfrm>
            <a:off x="190914" y="2995730"/>
            <a:ext cx="740349" cy="6382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82245A4-939D-49B6-BD48-72C4AEC2CDC8}"/>
              </a:ext>
            </a:extLst>
          </p:cNvPr>
          <p:cNvSpPr/>
          <p:nvPr/>
        </p:nvSpPr>
        <p:spPr>
          <a:xfrm>
            <a:off x="190914" y="2213572"/>
            <a:ext cx="740349" cy="6382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2C17925-EC7A-477A-903C-77F8E6FB9BA7}"/>
              </a:ext>
            </a:extLst>
          </p:cNvPr>
          <p:cNvSpPr/>
          <p:nvPr/>
        </p:nvSpPr>
        <p:spPr>
          <a:xfrm>
            <a:off x="190914" y="1431414"/>
            <a:ext cx="740349" cy="63823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1552F12F-52F9-4970-9956-DCA581506318}"/>
              </a:ext>
            </a:extLst>
          </p:cNvPr>
          <p:cNvSpPr/>
          <p:nvPr/>
        </p:nvSpPr>
        <p:spPr>
          <a:xfrm>
            <a:off x="190914" y="5342202"/>
            <a:ext cx="740349" cy="63823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06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F8637F69-DABD-4B10-BE15-BE42CB93E14D}"/>
              </a:ext>
            </a:extLst>
          </p:cNvPr>
          <p:cNvSpPr/>
          <p:nvPr/>
        </p:nvSpPr>
        <p:spPr>
          <a:xfrm>
            <a:off x="190914" y="4560046"/>
            <a:ext cx="740349" cy="6382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41E7DF2-4A75-4861-8376-D4F217988DE4}"/>
              </a:ext>
            </a:extLst>
          </p:cNvPr>
          <p:cNvSpPr/>
          <p:nvPr/>
        </p:nvSpPr>
        <p:spPr>
          <a:xfrm>
            <a:off x="190914" y="3777888"/>
            <a:ext cx="740349" cy="6382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1DB2C4-954A-46DE-8DAD-F9D85B5AA497}"/>
              </a:ext>
            </a:extLst>
          </p:cNvPr>
          <p:cNvSpPr/>
          <p:nvPr/>
        </p:nvSpPr>
        <p:spPr>
          <a:xfrm>
            <a:off x="1077055" y="155047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5B5A3C2-3A6C-4B7B-8DB3-9FB989569D0A}"/>
              </a:ext>
            </a:extLst>
          </p:cNvPr>
          <p:cNvSpPr/>
          <p:nvPr/>
        </p:nvSpPr>
        <p:spPr>
          <a:xfrm>
            <a:off x="1077055" y="233263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6B7D269-3DC5-4D4B-8B6C-8DC265F3849C}"/>
              </a:ext>
            </a:extLst>
          </p:cNvPr>
          <p:cNvSpPr/>
          <p:nvPr/>
        </p:nvSpPr>
        <p:spPr>
          <a:xfrm>
            <a:off x="1077055" y="311479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B6E89A-A0A9-43E9-AE4D-E7649FDC9EFF}"/>
              </a:ext>
            </a:extLst>
          </p:cNvPr>
          <p:cNvSpPr/>
          <p:nvPr/>
        </p:nvSpPr>
        <p:spPr>
          <a:xfrm>
            <a:off x="1077055" y="389694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AEC5E-55B0-4724-88FC-5D8A70210F3F}"/>
              </a:ext>
            </a:extLst>
          </p:cNvPr>
          <p:cNvSpPr/>
          <p:nvPr/>
        </p:nvSpPr>
        <p:spPr>
          <a:xfrm>
            <a:off x="1077055" y="546126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49DDC01-784D-41F8-89DC-A790F3A0D6CE}"/>
              </a:ext>
            </a:extLst>
          </p:cNvPr>
          <p:cNvSpPr/>
          <p:nvPr/>
        </p:nvSpPr>
        <p:spPr>
          <a:xfrm>
            <a:off x="1077055" y="467910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</p:spTree>
    <p:extLst>
      <p:ext uri="{BB962C8B-B14F-4D97-AF65-F5344CB8AC3E}">
        <p14:creationId xmlns:p14="http://schemas.microsoft.com/office/powerpoint/2010/main" val="75259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Pyramid with 6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4C3A3D-F37C-4181-80D5-71956A506767}"/>
              </a:ext>
            </a:extLst>
          </p:cNvPr>
          <p:cNvSpPr/>
          <p:nvPr/>
        </p:nvSpPr>
        <p:spPr>
          <a:xfrm>
            <a:off x="5725827" y="1431637"/>
            <a:ext cx="740349" cy="638232"/>
          </a:xfrm>
          <a:custGeom>
            <a:avLst/>
            <a:gdLst>
              <a:gd name="connsiteX0" fmla="*/ 370174 w 740349"/>
              <a:gd name="connsiteY0" fmla="*/ 0 h 638232"/>
              <a:gd name="connsiteX1" fmla="*/ 740349 w 740349"/>
              <a:gd name="connsiteY1" fmla="*/ 638232 h 638232"/>
              <a:gd name="connsiteX2" fmla="*/ 0 w 740349"/>
              <a:gd name="connsiteY2" fmla="*/ 638232 h 638232"/>
              <a:gd name="connsiteX3" fmla="*/ 370174 w 740349"/>
              <a:gd name="connsiteY3" fmla="*/ 0 h 63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49" h="638232">
                <a:moveTo>
                  <a:pt x="370174" y="0"/>
                </a:moveTo>
                <a:lnTo>
                  <a:pt x="740349" y="638232"/>
                </a:lnTo>
                <a:lnTo>
                  <a:pt x="0" y="638232"/>
                </a:lnTo>
                <a:lnTo>
                  <a:pt x="37017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35E6BDE-9EA5-4115-9460-88D82FA429CD}"/>
              </a:ext>
            </a:extLst>
          </p:cNvPr>
          <p:cNvSpPr/>
          <p:nvPr/>
        </p:nvSpPr>
        <p:spPr>
          <a:xfrm>
            <a:off x="6466175" y="2069870"/>
            <a:ext cx="5725825" cy="145895"/>
          </a:xfrm>
          <a:custGeom>
            <a:avLst/>
            <a:gdLst>
              <a:gd name="connsiteX0" fmla="*/ 0 w 5725825"/>
              <a:gd name="connsiteY0" fmla="*/ 0 h 145895"/>
              <a:gd name="connsiteX1" fmla="*/ 5725825 w 5725825"/>
              <a:gd name="connsiteY1" fmla="*/ 0 h 145895"/>
              <a:gd name="connsiteX2" fmla="*/ 5725825 w 5725825"/>
              <a:gd name="connsiteY2" fmla="*/ 145895 h 145895"/>
              <a:gd name="connsiteX3" fmla="*/ 84619 w 5725825"/>
              <a:gd name="connsiteY3" fmla="*/ 145895 h 145895"/>
              <a:gd name="connsiteX4" fmla="*/ 0 w 5725825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825" h="145895">
                <a:moveTo>
                  <a:pt x="0" y="0"/>
                </a:moveTo>
                <a:lnTo>
                  <a:pt x="5725825" y="0"/>
                </a:lnTo>
                <a:lnTo>
                  <a:pt x="5725825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EC25723-E0E2-4B81-A1DA-234249577C67}"/>
              </a:ext>
            </a:extLst>
          </p:cNvPr>
          <p:cNvSpPr/>
          <p:nvPr/>
        </p:nvSpPr>
        <p:spPr>
          <a:xfrm>
            <a:off x="5271549" y="2215765"/>
            <a:ext cx="1648905" cy="637343"/>
          </a:xfrm>
          <a:custGeom>
            <a:avLst/>
            <a:gdLst>
              <a:gd name="connsiteX0" fmla="*/ 369659 w 1648905"/>
              <a:gd name="connsiteY0" fmla="*/ 0 h 637343"/>
              <a:gd name="connsiteX1" fmla="*/ 1279246 w 1648905"/>
              <a:gd name="connsiteY1" fmla="*/ 0 h 637343"/>
              <a:gd name="connsiteX2" fmla="*/ 1648905 w 1648905"/>
              <a:gd name="connsiteY2" fmla="*/ 637343 h 637343"/>
              <a:gd name="connsiteX3" fmla="*/ 0 w 1648905"/>
              <a:gd name="connsiteY3" fmla="*/ 637343 h 637343"/>
              <a:gd name="connsiteX4" fmla="*/ 369659 w 1648905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05" h="637343">
                <a:moveTo>
                  <a:pt x="369659" y="0"/>
                </a:moveTo>
                <a:lnTo>
                  <a:pt x="1279246" y="0"/>
                </a:lnTo>
                <a:lnTo>
                  <a:pt x="1648905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905C083-1EC8-44D8-9435-E3F5E66D7519}"/>
              </a:ext>
            </a:extLst>
          </p:cNvPr>
          <p:cNvSpPr/>
          <p:nvPr/>
        </p:nvSpPr>
        <p:spPr>
          <a:xfrm>
            <a:off x="6920454" y="2853108"/>
            <a:ext cx="5271547" cy="145895"/>
          </a:xfrm>
          <a:custGeom>
            <a:avLst/>
            <a:gdLst>
              <a:gd name="connsiteX0" fmla="*/ 0 w 5271547"/>
              <a:gd name="connsiteY0" fmla="*/ 0 h 145895"/>
              <a:gd name="connsiteX1" fmla="*/ 5271547 w 5271547"/>
              <a:gd name="connsiteY1" fmla="*/ 0 h 145895"/>
              <a:gd name="connsiteX2" fmla="*/ 5271547 w 5271547"/>
              <a:gd name="connsiteY2" fmla="*/ 145895 h 145895"/>
              <a:gd name="connsiteX3" fmla="*/ 84619 w 5271547"/>
              <a:gd name="connsiteY3" fmla="*/ 145895 h 145895"/>
              <a:gd name="connsiteX4" fmla="*/ 0 w 5271547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1547" h="145895">
                <a:moveTo>
                  <a:pt x="0" y="0"/>
                </a:moveTo>
                <a:lnTo>
                  <a:pt x="5271547" y="0"/>
                </a:lnTo>
                <a:lnTo>
                  <a:pt x="5271547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A07A58F-A783-4879-B5F8-241324A8272A}"/>
              </a:ext>
            </a:extLst>
          </p:cNvPr>
          <p:cNvSpPr/>
          <p:nvPr/>
        </p:nvSpPr>
        <p:spPr>
          <a:xfrm>
            <a:off x="4817271" y="2999003"/>
            <a:ext cx="2557461" cy="637343"/>
          </a:xfrm>
          <a:custGeom>
            <a:avLst/>
            <a:gdLst>
              <a:gd name="connsiteX0" fmla="*/ 369659 w 2557461"/>
              <a:gd name="connsiteY0" fmla="*/ 0 h 637343"/>
              <a:gd name="connsiteX1" fmla="*/ 2187802 w 2557461"/>
              <a:gd name="connsiteY1" fmla="*/ 0 h 637343"/>
              <a:gd name="connsiteX2" fmla="*/ 2557461 w 2557461"/>
              <a:gd name="connsiteY2" fmla="*/ 637343 h 637343"/>
              <a:gd name="connsiteX3" fmla="*/ 0 w 2557461"/>
              <a:gd name="connsiteY3" fmla="*/ 637343 h 637343"/>
              <a:gd name="connsiteX4" fmla="*/ 369659 w 2557461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461" h="637343">
                <a:moveTo>
                  <a:pt x="369659" y="0"/>
                </a:moveTo>
                <a:lnTo>
                  <a:pt x="2187802" y="0"/>
                </a:lnTo>
                <a:lnTo>
                  <a:pt x="2557461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CFBCC3F-40E2-4EBD-B4DC-DA0C067349E1}"/>
              </a:ext>
            </a:extLst>
          </p:cNvPr>
          <p:cNvSpPr/>
          <p:nvPr/>
        </p:nvSpPr>
        <p:spPr>
          <a:xfrm>
            <a:off x="7374732" y="3636346"/>
            <a:ext cx="4817269" cy="145895"/>
          </a:xfrm>
          <a:custGeom>
            <a:avLst/>
            <a:gdLst>
              <a:gd name="connsiteX0" fmla="*/ 0 w 4817269"/>
              <a:gd name="connsiteY0" fmla="*/ 0 h 145895"/>
              <a:gd name="connsiteX1" fmla="*/ 4817269 w 4817269"/>
              <a:gd name="connsiteY1" fmla="*/ 0 h 145895"/>
              <a:gd name="connsiteX2" fmla="*/ 4817269 w 4817269"/>
              <a:gd name="connsiteY2" fmla="*/ 145895 h 145895"/>
              <a:gd name="connsiteX3" fmla="*/ 84619 w 4817269"/>
              <a:gd name="connsiteY3" fmla="*/ 145895 h 145895"/>
              <a:gd name="connsiteX4" fmla="*/ 0 w 4817269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269" h="145895">
                <a:moveTo>
                  <a:pt x="0" y="0"/>
                </a:moveTo>
                <a:lnTo>
                  <a:pt x="4817269" y="0"/>
                </a:lnTo>
                <a:lnTo>
                  <a:pt x="4817269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9606F54-1E63-4A39-8DD7-BE151740EBD1}"/>
              </a:ext>
            </a:extLst>
          </p:cNvPr>
          <p:cNvSpPr/>
          <p:nvPr/>
        </p:nvSpPr>
        <p:spPr>
          <a:xfrm>
            <a:off x="4362994" y="3782241"/>
            <a:ext cx="3466015" cy="637341"/>
          </a:xfrm>
          <a:custGeom>
            <a:avLst/>
            <a:gdLst>
              <a:gd name="connsiteX0" fmla="*/ 369658 w 3466015"/>
              <a:gd name="connsiteY0" fmla="*/ 0 h 637341"/>
              <a:gd name="connsiteX1" fmla="*/ 3096357 w 3466015"/>
              <a:gd name="connsiteY1" fmla="*/ 0 h 637341"/>
              <a:gd name="connsiteX2" fmla="*/ 3466015 w 3466015"/>
              <a:gd name="connsiteY2" fmla="*/ 637341 h 637341"/>
              <a:gd name="connsiteX3" fmla="*/ 0 w 3466015"/>
              <a:gd name="connsiteY3" fmla="*/ 637341 h 637341"/>
              <a:gd name="connsiteX4" fmla="*/ 369658 w 3466015"/>
              <a:gd name="connsiteY4" fmla="*/ 0 h 6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6015" h="637341">
                <a:moveTo>
                  <a:pt x="369658" y="0"/>
                </a:moveTo>
                <a:lnTo>
                  <a:pt x="3096357" y="0"/>
                </a:lnTo>
                <a:lnTo>
                  <a:pt x="3466015" y="637341"/>
                </a:lnTo>
                <a:lnTo>
                  <a:pt x="0" y="637341"/>
                </a:lnTo>
                <a:lnTo>
                  <a:pt x="3696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0B6C964-31BB-45C4-AB06-0712E5334B58}"/>
              </a:ext>
            </a:extLst>
          </p:cNvPr>
          <p:cNvSpPr/>
          <p:nvPr/>
        </p:nvSpPr>
        <p:spPr>
          <a:xfrm>
            <a:off x="7829008" y="4419582"/>
            <a:ext cx="4362992" cy="145895"/>
          </a:xfrm>
          <a:custGeom>
            <a:avLst/>
            <a:gdLst>
              <a:gd name="connsiteX0" fmla="*/ 0 w 4362992"/>
              <a:gd name="connsiteY0" fmla="*/ 0 h 145895"/>
              <a:gd name="connsiteX1" fmla="*/ 4362992 w 4362992"/>
              <a:gd name="connsiteY1" fmla="*/ 0 h 145895"/>
              <a:gd name="connsiteX2" fmla="*/ 4362992 w 4362992"/>
              <a:gd name="connsiteY2" fmla="*/ 145895 h 145895"/>
              <a:gd name="connsiteX3" fmla="*/ 84619 w 4362992"/>
              <a:gd name="connsiteY3" fmla="*/ 145895 h 145895"/>
              <a:gd name="connsiteX4" fmla="*/ 0 w 4362992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992" h="145895">
                <a:moveTo>
                  <a:pt x="0" y="0"/>
                </a:moveTo>
                <a:lnTo>
                  <a:pt x="4362992" y="0"/>
                </a:lnTo>
                <a:lnTo>
                  <a:pt x="4362992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F32B76-3513-4F48-AF76-5517CE6BDA25}"/>
              </a:ext>
            </a:extLst>
          </p:cNvPr>
          <p:cNvSpPr/>
          <p:nvPr/>
        </p:nvSpPr>
        <p:spPr>
          <a:xfrm>
            <a:off x="3909750" y="4565476"/>
            <a:ext cx="4372500" cy="635558"/>
          </a:xfrm>
          <a:custGeom>
            <a:avLst/>
            <a:gdLst>
              <a:gd name="connsiteX0" fmla="*/ 368624 w 4372500"/>
              <a:gd name="connsiteY0" fmla="*/ 0 h 635558"/>
              <a:gd name="connsiteX1" fmla="*/ 4003877 w 4372500"/>
              <a:gd name="connsiteY1" fmla="*/ 0 h 635558"/>
              <a:gd name="connsiteX2" fmla="*/ 4372500 w 4372500"/>
              <a:gd name="connsiteY2" fmla="*/ 635558 h 635558"/>
              <a:gd name="connsiteX3" fmla="*/ 0 w 4372500"/>
              <a:gd name="connsiteY3" fmla="*/ 635558 h 635558"/>
              <a:gd name="connsiteX4" fmla="*/ 368624 w 4372500"/>
              <a:gd name="connsiteY4" fmla="*/ 0 h 63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635558">
                <a:moveTo>
                  <a:pt x="368624" y="0"/>
                </a:moveTo>
                <a:lnTo>
                  <a:pt x="4003877" y="0"/>
                </a:lnTo>
                <a:lnTo>
                  <a:pt x="4372500" y="635558"/>
                </a:lnTo>
                <a:lnTo>
                  <a:pt x="0" y="635558"/>
                </a:lnTo>
                <a:lnTo>
                  <a:pt x="3686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71E55B-8D21-4C91-98F4-DF8B022883E1}"/>
              </a:ext>
            </a:extLst>
          </p:cNvPr>
          <p:cNvSpPr/>
          <p:nvPr/>
        </p:nvSpPr>
        <p:spPr>
          <a:xfrm>
            <a:off x="8282250" y="5201035"/>
            <a:ext cx="3909750" cy="145895"/>
          </a:xfrm>
          <a:custGeom>
            <a:avLst/>
            <a:gdLst>
              <a:gd name="connsiteX0" fmla="*/ 0 w 3909750"/>
              <a:gd name="connsiteY0" fmla="*/ 0 h 145895"/>
              <a:gd name="connsiteX1" fmla="*/ 3909750 w 3909750"/>
              <a:gd name="connsiteY1" fmla="*/ 0 h 145895"/>
              <a:gd name="connsiteX2" fmla="*/ 3909750 w 3909750"/>
              <a:gd name="connsiteY2" fmla="*/ 145895 h 145895"/>
              <a:gd name="connsiteX3" fmla="*/ 84619 w 3909750"/>
              <a:gd name="connsiteY3" fmla="*/ 145895 h 145895"/>
              <a:gd name="connsiteX4" fmla="*/ 0 w 3909750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50" h="145895">
                <a:moveTo>
                  <a:pt x="0" y="0"/>
                </a:moveTo>
                <a:lnTo>
                  <a:pt x="3909750" y="0"/>
                </a:lnTo>
                <a:lnTo>
                  <a:pt x="3909750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F44FB87-AEAE-4F15-A8D7-9D4A6127DB64}"/>
              </a:ext>
            </a:extLst>
          </p:cNvPr>
          <p:cNvSpPr/>
          <p:nvPr/>
        </p:nvSpPr>
        <p:spPr>
          <a:xfrm>
            <a:off x="3454954" y="5346929"/>
            <a:ext cx="5282092" cy="638236"/>
          </a:xfrm>
          <a:custGeom>
            <a:avLst/>
            <a:gdLst>
              <a:gd name="connsiteX0" fmla="*/ 370177 w 5282092"/>
              <a:gd name="connsiteY0" fmla="*/ 0 h 638236"/>
              <a:gd name="connsiteX1" fmla="*/ 4911915 w 5282092"/>
              <a:gd name="connsiteY1" fmla="*/ 0 h 638236"/>
              <a:gd name="connsiteX2" fmla="*/ 5282092 w 5282092"/>
              <a:gd name="connsiteY2" fmla="*/ 638236 h 638236"/>
              <a:gd name="connsiteX3" fmla="*/ 0 w 5282092"/>
              <a:gd name="connsiteY3" fmla="*/ 638236 h 638236"/>
              <a:gd name="connsiteX4" fmla="*/ 370177 w 5282092"/>
              <a:gd name="connsiteY4" fmla="*/ 0 h 6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638236">
                <a:moveTo>
                  <a:pt x="370177" y="0"/>
                </a:moveTo>
                <a:lnTo>
                  <a:pt x="4911915" y="0"/>
                </a:lnTo>
                <a:lnTo>
                  <a:pt x="5282092" y="638236"/>
                </a:lnTo>
                <a:lnTo>
                  <a:pt x="0" y="638236"/>
                </a:lnTo>
                <a:lnTo>
                  <a:pt x="37017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379FD3-B342-4B4E-9005-018B5AAAD875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0B64AEA-3ACB-4AFE-BD8E-187DD00D5DB1}"/>
              </a:ext>
            </a:extLst>
          </p:cNvPr>
          <p:cNvSpPr/>
          <p:nvPr/>
        </p:nvSpPr>
        <p:spPr>
          <a:xfrm>
            <a:off x="190914" y="2995730"/>
            <a:ext cx="740349" cy="6382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82245A4-939D-49B6-BD48-72C4AEC2CDC8}"/>
              </a:ext>
            </a:extLst>
          </p:cNvPr>
          <p:cNvSpPr/>
          <p:nvPr/>
        </p:nvSpPr>
        <p:spPr>
          <a:xfrm>
            <a:off x="190914" y="2213572"/>
            <a:ext cx="740349" cy="6382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2C17925-EC7A-477A-903C-77F8E6FB9BA7}"/>
              </a:ext>
            </a:extLst>
          </p:cNvPr>
          <p:cNvSpPr/>
          <p:nvPr/>
        </p:nvSpPr>
        <p:spPr>
          <a:xfrm>
            <a:off x="190914" y="1431414"/>
            <a:ext cx="740349" cy="63823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1552F12F-52F9-4970-9956-DCA581506318}"/>
              </a:ext>
            </a:extLst>
          </p:cNvPr>
          <p:cNvSpPr/>
          <p:nvPr/>
        </p:nvSpPr>
        <p:spPr>
          <a:xfrm>
            <a:off x="190914" y="5342202"/>
            <a:ext cx="740349" cy="6382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06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F8637F69-DABD-4B10-BE15-BE42CB93E14D}"/>
              </a:ext>
            </a:extLst>
          </p:cNvPr>
          <p:cNvSpPr/>
          <p:nvPr/>
        </p:nvSpPr>
        <p:spPr>
          <a:xfrm>
            <a:off x="190914" y="4560046"/>
            <a:ext cx="740349" cy="6382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41E7DF2-4A75-4861-8376-D4F217988DE4}"/>
              </a:ext>
            </a:extLst>
          </p:cNvPr>
          <p:cNvSpPr/>
          <p:nvPr/>
        </p:nvSpPr>
        <p:spPr>
          <a:xfrm>
            <a:off x="190914" y="3777888"/>
            <a:ext cx="740349" cy="6382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1DB2C4-954A-46DE-8DAD-F9D85B5AA497}"/>
              </a:ext>
            </a:extLst>
          </p:cNvPr>
          <p:cNvSpPr/>
          <p:nvPr/>
        </p:nvSpPr>
        <p:spPr>
          <a:xfrm>
            <a:off x="1077055" y="155047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5B5A3C2-3A6C-4B7B-8DB3-9FB989569D0A}"/>
              </a:ext>
            </a:extLst>
          </p:cNvPr>
          <p:cNvSpPr/>
          <p:nvPr/>
        </p:nvSpPr>
        <p:spPr>
          <a:xfrm>
            <a:off x="1077055" y="233263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6B7D269-3DC5-4D4B-8B6C-8DC265F3849C}"/>
              </a:ext>
            </a:extLst>
          </p:cNvPr>
          <p:cNvSpPr/>
          <p:nvPr/>
        </p:nvSpPr>
        <p:spPr>
          <a:xfrm>
            <a:off x="1077055" y="311479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B6E89A-A0A9-43E9-AE4D-E7649FDC9EFF}"/>
              </a:ext>
            </a:extLst>
          </p:cNvPr>
          <p:cNvSpPr/>
          <p:nvPr/>
        </p:nvSpPr>
        <p:spPr>
          <a:xfrm>
            <a:off x="1077055" y="389694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AEC5E-55B0-4724-88FC-5D8A70210F3F}"/>
              </a:ext>
            </a:extLst>
          </p:cNvPr>
          <p:cNvSpPr/>
          <p:nvPr/>
        </p:nvSpPr>
        <p:spPr>
          <a:xfrm>
            <a:off x="1077055" y="546126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49DDC01-784D-41F8-89DC-A790F3A0D6CE}"/>
              </a:ext>
            </a:extLst>
          </p:cNvPr>
          <p:cNvSpPr/>
          <p:nvPr/>
        </p:nvSpPr>
        <p:spPr>
          <a:xfrm>
            <a:off x="1077055" y="467910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A254443-8CA4-4510-A1E7-098E60AB0124}"/>
              </a:ext>
            </a:extLst>
          </p:cNvPr>
          <p:cNvSpPr/>
          <p:nvPr/>
        </p:nvSpPr>
        <p:spPr>
          <a:xfrm>
            <a:off x="6637630" y="1550475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F6362F-EA43-4E95-8EAD-FAEA75A62208}"/>
              </a:ext>
            </a:extLst>
          </p:cNvPr>
          <p:cNvSpPr/>
          <p:nvPr/>
        </p:nvSpPr>
        <p:spPr>
          <a:xfrm>
            <a:off x="7172453" y="233263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95EBB96-FB9E-4A26-8DD7-EFD52FF7C4C1}"/>
              </a:ext>
            </a:extLst>
          </p:cNvPr>
          <p:cNvSpPr/>
          <p:nvPr/>
        </p:nvSpPr>
        <p:spPr>
          <a:xfrm>
            <a:off x="7616406" y="311479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5E8FFD-97CA-47B1-97A0-B45BB3F0338B}"/>
              </a:ext>
            </a:extLst>
          </p:cNvPr>
          <p:cNvSpPr/>
          <p:nvPr/>
        </p:nvSpPr>
        <p:spPr>
          <a:xfrm>
            <a:off x="8060359" y="3896949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C3B4FF-3DE3-49FE-AA1C-45939D3C3BA0}"/>
              </a:ext>
            </a:extLst>
          </p:cNvPr>
          <p:cNvSpPr/>
          <p:nvPr/>
        </p:nvSpPr>
        <p:spPr>
          <a:xfrm>
            <a:off x="8948263" y="546126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B78065E-F5BB-4C85-AA9B-8110D4311822}"/>
              </a:ext>
            </a:extLst>
          </p:cNvPr>
          <p:cNvSpPr/>
          <p:nvPr/>
        </p:nvSpPr>
        <p:spPr>
          <a:xfrm>
            <a:off x="8504312" y="467910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60217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148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6 Levels – Slide Template</vt:lpstr>
      <vt:lpstr>Flat Pyramid with 6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Pyramid with 6 Levels</dc:title>
  <dc:creator>PresentationGO.com</dc:creator>
  <dc:description>© Copyright PresentationGO.com</dc:description>
  <dcterms:created xsi:type="dcterms:W3CDTF">2014-11-26T05:14:11Z</dcterms:created>
  <dcterms:modified xsi:type="dcterms:W3CDTF">2019-04-23T16:09:41Z</dcterms:modified>
  <cp:category>Charts &amp; Diagrams</cp:category>
</cp:coreProperties>
</file>