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43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49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2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Flat Pyramid with 7 Levels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5749005-982F-42FF-9F66-CBD7BEE1609E}"/>
              </a:ext>
            </a:extLst>
          </p:cNvPr>
          <p:cNvSpPr/>
          <p:nvPr/>
        </p:nvSpPr>
        <p:spPr>
          <a:xfrm>
            <a:off x="4337766" y="1930978"/>
            <a:ext cx="468468" cy="403852"/>
          </a:xfrm>
          <a:custGeom>
            <a:avLst/>
            <a:gdLst>
              <a:gd name="connsiteX0" fmla="*/ 312312 w 624624"/>
              <a:gd name="connsiteY0" fmla="*/ 0 h 538469"/>
              <a:gd name="connsiteX1" fmla="*/ 624624 w 624624"/>
              <a:gd name="connsiteY1" fmla="*/ 538469 h 538469"/>
              <a:gd name="connsiteX2" fmla="*/ 0 w 624624"/>
              <a:gd name="connsiteY2" fmla="*/ 538469 h 538469"/>
              <a:gd name="connsiteX3" fmla="*/ 312312 w 624624"/>
              <a:gd name="connsiteY3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4624" h="538469">
                <a:moveTo>
                  <a:pt x="312312" y="0"/>
                </a:moveTo>
                <a:lnTo>
                  <a:pt x="624624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BA1CD27-C62B-4557-B2F9-70F9A45C8AE8}"/>
              </a:ext>
            </a:extLst>
          </p:cNvPr>
          <p:cNvSpPr/>
          <p:nvPr/>
        </p:nvSpPr>
        <p:spPr>
          <a:xfrm>
            <a:off x="4806234" y="2334830"/>
            <a:ext cx="4337766" cy="94289"/>
          </a:xfrm>
          <a:custGeom>
            <a:avLst/>
            <a:gdLst>
              <a:gd name="connsiteX0" fmla="*/ 0 w 5783688"/>
              <a:gd name="connsiteY0" fmla="*/ 0 h 125719"/>
              <a:gd name="connsiteX1" fmla="*/ 5783688 w 5783688"/>
              <a:gd name="connsiteY1" fmla="*/ 0 h 125719"/>
              <a:gd name="connsiteX2" fmla="*/ 5783688 w 5783688"/>
              <a:gd name="connsiteY2" fmla="*/ 125719 h 125719"/>
              <a:gd name="connsiteX3" fmla="*/ 72917 w 5783688"/>
              <a:gd name="connsiteY3" fmla="*/ 125719 h 125719"/>
              <a:gd name="connsiteX4" fmla="*/ 0 w 5783688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3688" h="125719">
                <a:moveTo>
                  <a:pt x="0" y="0"/>
                </a:moveTo>
                <a:lnTo>
                  <a:pt x="5783688" y="0"/>
                </a:lnTo>
                <a:lnTo>
                  <a:pt x="5783688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A7A20D5-E654-4BEC-8BCF-9D003EBE58BB}"/>
              </a:ext>
            </a:extLst>
          </p:cNvPr>
          <p:cNvSpPr/>
          <p:nvPr/>
        </p:nvSpPr>
        <p:spPr>
          <a:xfrm>
            <a:off x="4048844" y="2429119"/>
            <a:ext cx="1046312" cy="403852"/>
          </a:xfrm>
          <a:custGeom>
            <a:avLst/>
            <a:gdLst>
              <a:gd name="connsiteX0" fmla="*/ 312312 w 1395082"/>
              <a:gd name="connsiteY0" fmla="*/ 0 h 538469"/>
              <a:gd name="connsiteX1" fmla="*/ 1082770 w 1395082"/>
              <a:gd name="connsiteY1" fmla="*/ 0 h 538469"/>
              <a:gd name="connsiteX2" fmla="*/ 1395082 w 1395082"/>
              <a:gd name="connsiteY2" fmla="*/ 538469 h 538469"/>
              <a:gd name="connsiteX3" fmla="*/ 0 w 1395082"/>
              <a:gd name="connsiteY3" fmla="*/ 538469 h 538469"/>
              <a:gd name="connsiteX4" fmla="*/ 312312 w 1395082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082" h="538469">
                <a:moveTo>
                  <a:pt x="312312" y="0"/>
                </a:moveTo>
                <a:lnTo>
                  <a:pt x="1082770" y="0"/>
                </a:lnTo>
                <a:lnTo>
                  <a:pt x="1395082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B627A7E-AC3F-45C8-AD75-AB8D72DD36FD}"/>
              </a:ext>
            </a:extLst>
          </p:cNvPr>
          <p:cNvSpPr/>
          <p:nvPr/>
        </p:nvSpPr>
        <p:spPr>
          <a:xfrm>
            <a:off x="5095157" y="2832971"/>
            <a:ext cx="4048844" cy="94289"/>
          </a:xfrm>
          <a:custGeom>
            <a:avLst/>
            <a:gdLst>
              <a:gd name="connsiteX0" fmla="*/ 0 w 5398459"/>
              <a:gd name="connsiteY0" fmla="*/ 0 h 125719"/>
              <a:gd name="connsiteX1" fmla="*/ 5398459 w 5398459"/>
              <a:gd name="connsiteY1" fmla="*/ 0 h 125719"/>
              <a:gd name="connsiteX2" fmla="*/ 5398459 w 5398459"/>
              <a:gd name="connsiteY2" fmla="*/ 125719 h 125719"/>
              <a:gd name="connsiteX3" fmla="*/ 72917 w 5398459"/>
              <a:gd name="connsiteY3" fmla="*/ 125719 h 125719"/>
              <a:gd name="connsiteX4" fmla="*/ 0 w 5398459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8459" h="125719">
                <a:moveTo>
                  <a:pt x="0" y="0"/>
                </a:moveTo>
                <a:lnTo>
                  <a:pt x="5398459" y="0"/>
                </a:lnTo>
                <a:lnTo>
                  <a:pt x="5398459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B5F884B-8930-4829-B74F-0A5FD512CF9A}"/>
              </a:ext>
            </a:extLst>
          </p:cNvPr>
          <p:cNvSpPr/>
          <p:nvPr/>
        </p:nvSpPr>
        <p:spPr>
          <a:xfrm>
            <a:off x="3759923" y="2927260"/>
            <a:ext cx="1624155" cy="403852"/>
          </a:xfrm>
          <a:custGeom>
            <a:avLst/>
            <a:gdLst>
              <a:gd name="connsiteX0" fmla="*/ 312312 w 2165540"/>
              <a:gd name="connsiteY0" fmla="*/ 0 h 538469"/>
              <a:gd name="connsiteX1" fmla="*/ 1853228 w 2165540"/>
              <a:gd name="connsiteY1" fmla="*/ 0 h 538469"/>
              <a:gd name="connsiteX2" fmla="*/ 2165540 w 2165540"/>
              <a:gd name="connsiteY2" fmla="*/ 538469 h 538469"/>
              <a:gd name="connsiteX3" fmla="*/ 0 w 2165540"/>
              <a:gd name="connsiteY3" fmla="*/ 538469 h 538469"/>
              <a:gd name="connsiteX4" fmla="*/ 312312 w 2165540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5540" h="538469">
                <a:moveTo>
                  <a:pt x="312312" y="0"/>
                </a:moveTo>
                <a:lnTo>
                  <a:pt x="1853228" y="0"/>
                </a:lnTo>
                <a:lnTo>
                  <a:pt x="2165540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3C4FBB3-DE4D-4061-9A41-B8C389E068BA}"/>
              </a:ext>
            </a:extLst>
          </p:cNvPr>
          <p:cNvSpPr/>
          <p:nvPr/>
        </p:nvSpPr>
        <p:spPr>
          <a:xfrm>
            <a:off x="5384077" y="3331112"/>
            <a:ext cx="3759923" cy="94289"/>
          </a:xfrm>
          <a:custGeom>
            <a:avLst/>
            <a:gdLst>
              <a:gd name="connsiteX0" fmla="*/ 0 w 5013230"/>
              <a:gd name="connsiteY0" fmla="*/ 0 h 125719"/>
              <a:gd name="connsiteX1" fmla="*/ 5013230 w 5013230"/>
              <a:gd name="connsiteY1" fmla="*/ 0 h 125719"/>
              <a:gd name="connsiteX2" fmla="*/ 5013230 w 5013230"/>
              <a:gd name="connsiteY2" fmla="*/ 125719 h 125719"/>
              <a:gd name="connsiteX3" fmla="*/ 72917 w 5013230"/>
              <a:gd name="connsiteY3" fmla="*/ 125719 h 125719"/>
              <a:gd name="connsiteX4" fmla="*/ 0 w 5013230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3230" h="125719">
                <a:moveTo>
                  <a:pt x="0" y="0"/>
                </a:moveTo>
                <a:lnTo>
                  <a:pt x="5013230" y="0"/>
                </a:lnTo>
                <a:lnTo>
                  <a:pt x="5013230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16FC2E4-AA0C-4C31-AB0E-483EF96609AD}"/>
              </a:ext>
            </a:extLst>
          </p:cNvPr>
          <p:cNvSpPr/>
          <p:nvPr/>
        </p:nvSpPr>
        <p:spPr>
          <a:xfrm>
            <a:off x="3471001" y="3425401"/>
            <a:ext cx="2201999" cy="403852"/>
          </a:xfrm>
          <a:custGeom>
            <a:avLst/>
            <a:gdLst>
              <a:gd name="connsiteX0" fmla="*/ 312312 w 2935998"/>
              <a:gd name="connsiteY0" fmla="*/ 0 h 538469"/>
              <a:gd name="connsiteX1" fmla="*/ 2623686 w 2935998"/>
              <a:gd name="connsiteY1" fmla="*/ 0 h 538469"/>
              <a:gd name="connsiteX2" fmla="*/ 2935998 w 2935998"/>
              <a:gd name="connsiteY2" fmla="*/ 538469 h 538469"/>
              <a:gd name="connsiteX3" fmla="*/ 0 w 2935998"/>
              <a:gd name="connsiteY3" fmla="*/ 538469 h 538469"/>
              <a:gd name="connsiteX4" fmla="*/ 312312 w 2935998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5998" h="538469">
                <a:moveTo>
                  <a:pt x="312312" y="0"/>
                </a:moveTo>
                <a:lnTo>
                  <a:pt x="2623686" y="0"/>
                </a:lnTo>
                <a:lnTo>
                  <a:pt x="2935998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C89DE49-C81D-4BBE-AB7E-6BFE02792D83}"/>
              </a:ext>
            </a:extLst>
          </p:cNvPr>
          <p:cNvSpPr/>
          <p:nvPr/>
        </p:nvSpPr>
        <p:spPr>
          <a:xfrm>
            <a:off x="5673000" y="3829253"/>
            <a:ext cx="3471001" cy="94289"/>
          </a:xfrm>
          <a:custGeom>
            <a:avLst/>
            <a:gdLst>
              <a:gd name="connsiteX0" fmla="*/ 0 w 4628001"/>
              <a:gd name="connsiteY0" fmla="*/ 0 h 125719"/>
              <a:gd name="connsiteX1" fmla="*/ 4628001 w 4628001"/>
              <a:gd name="connsiteY1" fmla="*/ 0 h 125719"/>
              <a:gd name="connsiteX2" fmla="*/ 4628001 w 4628001"/>
              <a:gd name="connsiteY2" fmla="*/ 125719 h 125719"/>
              <a:gd name="connsiteX3" fmla="*/ 72917 w 4628001"/>
              <a:gd name="connsiteY3" fmla="*/ 125719 h 125719"/>
              <a:gd name="connsiteX4" fmla="*/ 0 w 4628001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8001" h="125719">
                <a:moveTo>
                  <a:pt x="0" y="0"/>
                </a:moveTo>
                <a:lnTo>
                  <a:pt x="4628001" y="0"/>
                </a:lnTo>
                <a:lnTo>
                  <a:pt x="4628001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BA3389A-DE8B-4193-832C-88AF46ADD056}"/>
              </a:ext>
            </a:extLst>
          </p:cNvPr>
          <p:cNvSpPr/>
          <p:nvPr/>
        </p:nvSpPr>
        <p:spPr>
          <a:xfrm>
            <a:off x="3182079" y="3923542"/>
            <a:ext cx="2779842" cy="403852"/>
          </a:xfrm>
          <a:custGeom>
            <a:avLst/>
            <a:gdLst>
              <a:gd name="connsiteX0" fmla="*/ 312312 w 3706456"/>
              <a:gd name="connsiteY0" fmla="*/ 0 h 538469"/>
              <a:gd name="connsiteX1" fmla="*/ 3394144 w 3706456"/>
              <a:gd name="connsiteY1" fmla="*/ 0 h 538469"/>
              <a:gd name="connsiteX2" fmla="*/ 3706456 w 3706456"/>
              <a:gd name="connsiteY2" fmla="*/ 538469 h 538469"/>
              <a:gd name="connsiteX3" fmla="*/ 0 w 3706456"/>
              <a:gd name="connsiteY3" fmla="*/ 538469 h 538469"/>
              <a:gd name="connsiteX4" fmla="*/ 312312 w 3706456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6456" h="538469">
                <a:moveTo>
                  <a:pt x="312312" y="0"/>
                </a:moveTo>
                <a:lnTo>
                  <a:pt x="3394144" y="0"/>
                </a:lnTo>
                <a:lnTo>
                  <a:pt x="3706456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6A489EB-59CD-46C8-87D6-AE9BAFE495C5}"/>
              </a:ext>
            </a:extLst>
          </p:cNvPr>
          <p:cNvSpPr/>
          <p:nvPr/>
        </p:nvSpPr>
        <p:spPr>
          <a:xfrm>
            <a:off x="5961921" y="4327394"/>
            <a:ext cx="3182079" cy="94289"/>
          </a:xfrm>
          <a:custGeom>
            <a:avLst/>
            <a:gdLst>
              <a:gd name="connsiteX0" fmla="*/ 0 w 4242772"/>
              <a:gd name="connsiteY0" fmla="*/ 0 h 125719"/>
              <a:gd name="connsiteX1" fmla="*/ 4242772 w 4242772"/>
              <a:gd name="connsiteY1" fmla="*/ 0 h 125719"/>
              <a:gd name="connsiteX2" fmla="*/ 4242772 w 4242772"/>
              <a:gd name="connsiteY2" fmla="*/ 125719 h 125719"/>
              <a:gd name="connsiteX3" fmla="*/ 72917 w 4242772"/>
              <a:gd name="connsiteY3" fmla="*/ 125719 h 125719"/>
              <a:gd name="connsiteX4" fmla="*/ 0 w 4242772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2772" h="125719">
                <a:moveTo>
                  <a:pt x="0" y="0"/>
                </a:moveTo>
                <a:lnTo>
                  <a:pt x="4242772" y="0"/>
                </a:lnTo>
                <a:lnTo>
                  <a:pt x="4242772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F93B7764-A59B-4B24-91E9-11DE30228E33}"/>
              </a:ext>
            </a:extLst>
          </p:cNvPr>
          <p:cNvSpPr/>
          <p:nvPr/>
        </p:nvSpPr>
        <p:spPr>
          <a:xfrm>
            <a:off x="2893157" y="4421683"/>
            <a:ext cx="3357686" cy="403852"/>
          </a:xfrm>
          <a:custGeom>
            <a:avLst/>
            <a:gdLst>
              <a:gd name="connsiteX0" fmla="*/ 312312 w 4476914"/>
              <a:gd name="connsiteY0" fmla="*/ 0 h 538469"/>
              <a:gd name="connsiteX1" fmla="*/ 4164602 w 4476914"/>
              <a:gd name="connsiteY1" fmla="*/ 0 h 538469"/>
              <a:gd name="connsiteX2" fmla="*/ 4476914 w 4476914"/>
              <a:gd name="connsiteY2" fmla="*/ 538469 h 538469"/>
              <a:gd name="connsiteX3" fmla="*/ 0 w 4476914"/>
              <a:gd name="connsiteY3" fmla="*/ 538469 h 538469"/>
              <a:gd name="connsiteX4" fmla="*/ 312312 w 4476914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6914" h="538469">
                <a:moveTo>
                  <a:pt x="312312" y="0"/>
                </a:moveTo>
                <a:lnTo>
                  <a:pt x="4164602" y="0"/>
                </a:lnTo>
                <a:lnTo>
                  <a:pt x="4476914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3B2B9ECB-D5F3-469B-8A78-75991B495B41}"/>
              </a:ext>
            </a:extLst>
          </p:cNvPr>
          <p:cNvSpPr/>
          <p:nvPr/>
        </p:nvSpPr>
        <p:spPr>
          <a:xfrm>
            <a:off x="6250844" y="4825535"/>
            <a:ext cx="2893157" cy="94289"/>
          </a:xfrm>
          <a:custGeom>
            <a:avLst/>
            <a:gdLst>
              <a:gd name="connsiteX0" fmla="*/ 0 w 3857543"/>
              <a:gd name="connsiteY0" fmla="*/ 0 h 125719"/>
              <a:gd name="connsiteX1" fmla="*/ 3857543 w 3857543"/>
              <a:gd name="connsiteY1" fmla="*/ 0 h 125719"/>
              <a:gd name="connsiteX2" fmla="*/ 3857543 w 3857543"/>
              <a:gd name="connsiteY2" fmla="*/ 125719 h 125719"/>
              <a:gd name="connsiteX3" fmla="*/ 72917 w 3857543"/>
              <a:gd name="connsiteY3" fmla="*/ 125719 h 125719"/>
              <a:gd name="connsiteX4" fmla="*/ 0 w 3857543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7543" h="125719">
                <a:moveTo>
                  <a:pt x="0" y="0"/>
                </a:moveTo>
                <a:lnTo>
                  <a:pt x="3857543" y="0"/>
                </a:lnTo>
                <a:lnTo>
                  <a:pt x="3857543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B750D7AD-8E53-4DDC-9F10-694842C102C2}"/>
              </a:ext>
            </a:extLst>
          </p:cNvPr>
          <p:cNvSpPr/>
          <p:nvPr/>
        </p:nvSpPr>
        <p:spPr>
          <a:xfrm>
            <a:off x="2591216" y="4919823"/>
            <a:ext cx="3961569" cy="426300"/>
          </a:xfrm>
          <a:custGeom>
            <a:avLst/>
            <a:gdLst>
              <a:gd name="connsiteX0" fmla="*/ 329672 w 5282092"/>
              <a:gd name="connsiteY0" fmla="*/ 0 h 568400"/>
              <a:gd name="connsiteX1" fmla="*/ 4952420 w 5282092"/>
              <a:gd name="connsiteY1" fmla="*/ 0 h 568400"/>
              <a:gd name="connsiteX2" fmla="*/ 5282092 w 5282092"/>
              <a:gd name="connsiteY2" fmla="*/ 568400 h 568400"/>
              <a:gd name="connsiteX3" fmla="*/ 0 w 5282092"/>
              <a:gd name="connsiteY3" fmla="*/ 568400 h 568400"/>
              <a:gd name="connsiteX4" fmla="*/ 329672 w 5282092"/>
              <a:gd name="connsiteY4" fmla="*/ 0 h 5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2092" h="568400">
                <a:moveTo>
                  <a:pt x="329672" y="0"/>
                </a:moveTo>
                <a:lnTo>
                  <a:pt x="4952420" y="0"/>
                </a:lnTo>
                <a:lnTo>
                  <a:pt x="5282092" y="568400"/>
                </a:lnTo>
                <a:lnTo>
                  <a:pt x="0" y="568400"/>
                </a:lnTo>
                <a:lnTo>
                  <a:pt x="329672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5C934320-7038-4842-9546-25B6535EBEAB}"/>
              </a:ext>
            </a:extLst>
          </p:cNvPr>
          <p:cNvSpPr/>
          <p:nvPr/>
        </p:nvSpPr>
        <p:spPr>
          <a:xfrm flipH="1">
            <a:off x="4572000" y="1930978"/>
            <a:ext cx="1979621" cy="3415146"/>
          </a:xfrm>
          <a:custGeom>
            <a:avLst/>
            <a:gdLst>
              <a:gd name="connsiteX0" fmla="*/ 2639494 w 2639494"/>
              <a:gd name="connsiteY0" fmla="*/ 0 h 4553528"/>
              <a:gd name="connsiteX1" fmla="*/ 0 w 2639494"/>
              <a:gd name="connsiteY1" fmla="*/ 4553528 h 4553528"/>
              <a:gd name="connsiteX2" fmla="*/ 1193072 w 2639494"/>
              <a:gd name="connsiteY2" fmla="*/ 4553528 h 455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9494" h="4553528">
                <a:moveTo>
                  <a:pt x="2639494" y="0"/>
                </a:moveTo>
                <a:lnTo>
                  <a:pt x="0" y="4553528"/>
                </a:lnTo>
                <a:lnTo>
                  <a:pt x="1193072" y="4553528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5C148AC-9C3A-47DC-84BA-A6B85DA9648A}"/>
              </a:ext>
            </a:extLst>
          </p:cNvPr>
          <p:cNvSpPr/>
          <p:nvPr/>
        </p:nvSpPr>
        <p:spPr>
          <a:xfrm>
            <a:off x="5039297" y="1970494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500" noProof="1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F549992-EB49-41B4-AE2B-292A89EF0B1C}"/>
              </a:ext>
            </a:extLst>
          </p:cNvPr>
          <p:cNvSpPr/>
          <p:nvPr/>
        </p:nvSpPr>
        <p:spPr>
          <a:xfrm>
            <a:off x="5316767" y="2472450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500" noProof="1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E2B130B-4C8A-41F9-96B2-A5BE8E40D7D1}"/>
              </a:ext>
            </a:extLst>
          </p:cNvPr>
          <p:cNvSpPr/>
          <p:nvPr/>
        </p:nvSpPr>
        <p:spPr>
          <a:xfrm>
            <a:off x="5594237" y="2974407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500" noProof="1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098BFAF-6E08-4E6C-9A77-1B502FF46072}"/>
              </a:ext>
            </a:extLst>
          </p:cNvPr>
          <p:cNvSpPr/>
          <p:nvPr/>
        </p:nvSpPr>
        <p:spPr>
          <a:xfrm>
            <a:off x="5871707" y="3476363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500" noProof="1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D77EC82-77C5-49F0-A0A1-126240E99EC2}"/>
              </a:ext>
            </a:extLst>
          </p:cNvPr>
          <p:cNvSpPr/>
          <p:nvPr/>
        </p:nvSpPr>
        <p:spPr>
          <a:xfrm>
            <a:off x="6704119" y="4982230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500" noProof="1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770EB4C-B46F-423D-946B-4A263921C38E}"/>
              </a:ext>
            </a:extLst>
          </p:cNvPr>
          <p:cNvSpPr/>
          <p:nvPr/>
        </p:nvSpPr>
        <p:spPr>
          <a:xfrm>
            <a:off x="6426647" y="4480275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500" noProof="1"/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59295EC5-8893-4E36-8527-D3D8FFDD5A1C}"/>
              </a:ext>
            </a:extLst>
          </p:cNvPr>
          <p:cNvSpPr/>
          <p:nvPr/>
        </p:nvSpPr>
        <p:spPr>
          <a:xfrm>
            <a:off x="143186" y="3436155"/>
            <a:ext cx="555262" cy="40462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5B0123EC-A315-456C-AB76-87F47062AF99}"/>
              </a:ext>
            </a:extLst>
          </p:cNvPr>
          <p:cNvSpPr/>
          <p:nvPr/>
        </p:nvSpPr>
        <p:spPr>
          <a:xfrm>
            <a:off x="143186" y="2934374"/>
            <a:ext cx="555262" cy="40462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C849A760-B143-418E-BE51-C7BF33C7DDE1}"/>
              </a:ext>
            </a:extLst>
          </p:cNvPr>
          <p:cNvSpPr/>
          <p:nvPr/>
        </p:nvSpPr>
        <p:spPr>
          <a:xfrm>
            <a:off x="143186" y="1930811"/>
            <a:ext cx="555262" cy="40462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9BB685F5-7BE4-4559-BD86-F78C00C12235}"/>
              </a:ext>
            </a:extLst>
          </p:cNvPr>
          <p:cNvSpPr/>
          <p:nvPr/>
        </p:nvSpPr>
        <p:spPr>
          <a:xfrm>
            <a:off x="143186" y="4941501"/>
            <a:ext cx="555262" cy="404622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07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0281E57F-985A-4988-ADE2-805226CB006C}"/>
              </a:ext>
            </a:extLst>
          </p:cNvPr>
          <p:cNvSpPr/>
          <p:nvPr/>
        </p:nvSpPr>
        <p:spPr>
          <a:xfrm>
            <a:off x="143186" y="4439718"/>
            <a:ext cx="555262" cy="40462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D2E333BE-7AA2-4A8A-87BE-93710F1788C1}"/>
              </a:ext>
            </a:extLst>
          </p:cNvPr>
          <p:cNvSpPr/>
          <p:nvPr/>
        </p:nvSpPr>
        <p:spPr>
          <a:xfrm>
            <a:off x="143186" y="3937937"/>
            <a:ext cx="555262" cy="40462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D7D5B578-7A4C-48DE-9209-826D1280AE7E}"/>
              </a:ext>
            </a:extLst>
          </p:cNvPr>
          <p:cNvSpPr/>
          <p:nvPr/>
        </p:nvSpPr>
        <p:spPr>
          <a:xfrm>
            <a:off x="875944" y="197457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1500" b="1" cap="all" noProof="1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FF35597-CFD0-475C-ACAE-60C77EB41D5B}"/>
              </a:ext>
            </a:extLst>
          </p:cNvPr>
          <p:cNvSpPr/>
          <p:nvPr/>
        </p:nvSpPr>
        <p:spPr>
          <a:xfrm>
            <a:off x="875944" y="2977128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1500" b="1" cap="all" noProof="1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B20705B-942E-48C8-8CCF-E047A82B1C9A}"/>
              </a:ext>
            </a:extLst>
          </p:cNvPr>
          <p:cNvSpPr/>
          <p:nvPr/>
        </p:nvSpPr>
        <p:spPr>
          <a:xfrm>
            <a:off x="875944" y="3478404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1500" b="1" cap="all" noProof="1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3E8CF416-A050-4E57-98E3-0220B86BB1D7}"/>
              </a:ext>
            </a:extLst>
          </p:cNvPr>
          <p:cNvSpPr/>
          <p:nvPr/>
        </p:nvSpPr>
        <p:spPr>
          <a:xfrm>
            <a:off x="875944" y="3979680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1500" b="1" cap="all" noProof="1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9C39163-3AA8-44C4-8F16-725F5C012C9E}"/>
              </a:ext>
            </a:extLst>
          </p:cNvPr>
          <p:cNvSpPr/>
          <p:nvPr/>
        </p:nvSpPr>
        <p:spPr>
          <a:xfrm>
            <a:off x="875944" y="4982230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1500" b="1" cap="all" noProof="1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8575236-7578-4C58-8D25-A004F388DB83}"/>
              </a:ext>
            </a:extLst>
          </p:cNvPr>
          <p:cNvSpPr/>
          <p:nvPr/>
        </p:nvSpPr>
        <p:spPr>
          <a:xfrm>
            <a:off x="875944" y="448095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1500" b="1" cap="all" noProof="1"/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A4DFD57E-9655-403A-AA1E-599FAED98603}"/>
              </a:ext>
            </a:extLst>
          </p:cNvPr>
          <p:cNvSpPr/>
          <p:nvPr/>
        </p:nvSpPr>
        <p:spPr>
          <a:xfrm>
            <a:off x="143186" y="2432592"/>
            <a:ext cx="555262" cy="40462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E9F259D-CC40-4A19-A6E2-ABCF88486C07}"/>
              </a:ext>
            </a:extLst>
          </p:cNvPr>
          <p:cNvSpPr/>
          <p:nvPr/>
        </p:nvSpPr>
        <p:spPr>
          <a:xfrm>
            <a:off x="875944" y="2475852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1500" b="1" cap="all" noProof="1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A74493A-1B13-4445-9EC6-E423ABC986FC}"/>
              </a:ext>
            </a:extLst>
          </p:cNvPr>
          <p:cNvSpPr/>
          <p:nvPr/>
        </p:nvSpPr>
        <p:spPr>
          <a:xfrm>
            <a:off x="6149177" y="3978319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500" noProof="1"/>
          </a:p>
        </p:txBody>
      </p:sp>
    </p:spTree>
    <p:extLst>
      <p:ext uri="{BB962C8B-B14F-4D97-AF65-F5344CB8AC3E}">
        <p14:creationId xmlns:p14="http://schemas.microsoft.com/office/powerpoint/2010/main" val="150960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Flat Pyramid with 7 Levels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5749005-982F-42FF-9F66-CBD7BEE1609E}"/>
              </a:ext>
            </a:extLst>
          </p:cNvPr>
          <p:cNvSpPr/>
          <p:nvPr/>
        </p:nvSpPr>
        <p:spPr>
          <a:xfrm>
            <a:off x="4337766" y="1930978"/>
            <a:ext cx="468468" cy="403852"/>
          </a:xfrm>
          <a:custGeom>
            <a:avLst/>
            <a:gdLst>
              <a:gd name="connsiteX0" fmla="*/ 312312 w 624624"/>
              <a:gd name="connsiteY0" fmla="*/ 0 h 538469"/>
              <a:gd name="connsiteX1" fmla="*/ 624624 w 624624"/>
              <a:gd name="connsiteY1" fmla="*/ 538469 h 538469"/>
              <a:gd name="connsiteX2" fmla="*/ 0 w 624624"/>
              <a:gd name="connsiteY2" fmla="*/ 538469 h 538469"/>
              <a:gd name="connsiteX3" fmla="*/ 312312 w 624624"/>
              <a:gd name="connsiteY3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4624" h="538469">
                <a:moveTo>
                  <a:pt x="312312" y="0"/>
                </a:moveTo>
                <a:lnTo>
                  <a:pt x="624624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BA1CD27-C62B-4557-B2F9-70F9A45C8AE8}"/>
              </a:ext>
            </a:extLst>
          </p:cNvPr>
          <p:cNvSpPr/>
          <p:nvPr/>
        </p:nvSpPr>
        <p:spPr>
          <a:xfrm>
            <a:off x="4806234" y="2334830"/>
            <a:ext cx="4337766" cy="94289"/>
          </a:xfrm>
          <a:custGeom>
            <a:avLst/>
            <a:gdLst>
              <a:gd name="connsiteX0" fmla="*/ 0 w 5783688"/>
              <a:gd name="connsiteY0" fmla="*/ 0 h 125719"/>
              <a:gd name="connsiteX1" fmla="*/ 5783688 w 5783688"/>
              <a:gd name="connsiteY1" fmla="*/ 0 h 125719"/>
              <a:gd name="connsiteX2" fmla="*/ 5783688 w 5783688"/>
              <a:gd name="connsiteY2" fmla="*/ 125719 h 125719"/>
              <a:gd name="connsiteX3" fmla="*/ 72917 w 5783688"/>
              <a:gd name="connsiteY3" fmla="*/ 125719 h 125719"/>
              <a:gd name="connsiteX4" fmla="*/ 0 w 5783688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3688" h="125719">
                <a:moveTo>
                  <a:pt x="0" y="0"/>
                </a:moveTo>
                <a:lnTo>
                  <a:pt x="5783688" y="0"/>
                </a:lnTo>
                <a:lnTo>
                  <a:pt x="5783688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A7A20D5-E654-4BEC-8BCF-9D003EBE58BB}"/>
              </a:ext>
            </a:extLst>
          </p:cNvPr>
          <p:cNvSpPr/>
          <p:nvPr/>
        </p:nvSpPr>
        <p:spPr>
          <a:xfrm>
            <a:off x="4048844" y="2429119"/>
            <a:ext cx="1046312" cy="403852"/>
          </a:xfrm>
          <a:custGeom>
            <a:avLst/>
            <a:gdLst>
              <a:gd name="connsiteX0" fmla="*/ 312312 w 1395082"/>
              <a:gd name="connsiteY0" fmla="*/ 0 h 538469"/>
              <a:gd name="connsiteX1" fmla="*/ 1082770 w 1395082"/>
              <a:gd name="connsiteY1" fmla="*/ 0 h 538469"/>
              <a:gd name="connsiteX2" fmla="*/ 1395082 w 1395082"/>
              <a:gd name="connsiteY2" fmla="*/ 538469 h 538469"/>
              <a:gd name="connsiteX3" fmla="*/ 0 w 1395082"/>
              <a:gd name="connsiteY3" fmla="*/ 538469 h 538469"/>
              <a:gd name="connsiteX4" fmla="*/ 312312 w 1395082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082" h="538469">
                <a:moveTo>
                  <a:pt x="312312" y="0"/>
                </a:moveTo>
                <a:lnTo>
                  <a:pt x="1082770" y="0"/>
                </a:lnTo>
                <a:lnTo>
                  <a:pt x="1395082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B627A7E-AC3F-45C8-AD75-AB8D72DD36FD}"/>
              </a:ext>
            </a:extLst>
          </p:cNvPr>
          <p:cNvSpPr/>
          <p:nvPr/>
        </p:nvSpPr>
        <p:spPr>
          <a:xfrm>
            <a:off x="5095157" y="2832971"/>
            <a:ext cx="4048844" cy="94289"/>
          </a:xfrm>
          <a:custGeom>
            <a:avLst/>
            <a:gdLst>
              <a:gd name="connsiteX0" fmla="*/ 0 w 5398459"/>
              <a:gd name="connsiteY0" fmla="*/ 0 h 125719"/>
              <a:gd name="connsiteX1" fmla="*/ 5398459 w 5398459"/>
              <a:gd name="connsiteY1" fmla="*/ 0 h 125719"/>
              <a:gd name="connsiteX2" fmla="*/ 5398459 w 5398459"/>
              <a:gd name="connsiteY2" fmla="*/ 125719 h 125719"/>
              <a:gd name="connsiteX3" fmla="*/ 72917 w 5398459"/>
              <a:gd name="connsiteY3" fmla="*/ 125719 h 125719"/>
              <a:gd name="connsiteX4" fmla="*/ 0 w 5398459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8459" h="125719">
                <a:moveTo>
                  <a:pt x="0" y="0"/>
                </a:moveTo>
                <a:lnTo>
                  <a:pt x="5398459" y="0"/>
                </a:lnTo>
                <a:lnTo>
                  <a:pt x="5398459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B5F884B-8930-4829-B74F-0A5FD512CF9A}"/>
              </a:ext>
            </a:extLst>
          </p:cNvPr>
          <p:cNvSpPr/>
          <p:nvPr/>
        </p:nvSpPr>
        <p:spPr>
          <a:xfrm>
            <a:off x="3759923" y="2927260"/>
            <a:ext cx="1624155" cy="403852"/>
          </a:xfrm>
          <a:custGeom>
            <a:avLst/>
            <a:gdLst>
              <a:gd name="connsiteX0" fmla="*/ 312312 w 2165540"/>
              <a:gd name="connsiteY0" fmla="*/ 0 h 538469"/>
              <a:gd name="connsiteX1" fmla="*/ 1853228 w 2165540"/>
              <a:gd name="connsiteY1" fmla="*/ 0 h 538469"/>
              <a:gd name="connsiteX2" fmla="*/ 2165540 w 2165540"/>
              <a:gd name="connsiteY2" fmla="*/ 538469 h 538469"/>
              <a:gd name="connsiteX3" fmla="*/ 0 w 2165540"/>
              <a:gd name="connsiteY3" fmla="*/ 538469 h 538469"/>
              <a:gd name="connsiteX4" fmla="*/ 312312 w 2165540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5540" h="538469">
                <a:moveTo>
                  <a:pt x="312312" y="0"/>
                </a:moveTo>
                <a:lnTo>
                  <a:pt x="1853228" y="0"/>
                </a:lnTo>
                <a:lnTo>
                  <a:pt x="2165540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3C4FBB3-DE4D-4061-9A41-B8C389E068BA}"/>
              </a:ext>
            </a:extLst>
          </p:cNvPr>
          <p:cNvSpPr/>
          <p:nvPr/>
        </p:nvSpPr>
        <p:spPr>
          <a:xfrm>
            <a:off x="5384077" y="3331112"/>
            <a:ext cx="3759923" cy="94289"/>
          </a:xfrm>
          <a:custGeom>
            <a:avLst/>
            <a:gdLst>
              <a:gd name="connsiteX0" fmla="*/ 0 w 5013230"/>
              <a:gd name="connsiteY0" fmla="*/ 0 h 125719"/>
              <a:gd name="connsiteX1" fmla="*/ 5013230 w 5013230"/>
              <a:gd name="connsiteY1" fmla="*/ 0 h 125719"/>
              <a:gd name="connsiteX2" fmla="*/ 5013230 w 5013230"/>
              <a:gd name="connsiteY2" fmla="*/ 125719 h 125719"/>
              <a:gd name="connsiteX3" fmla="*/ 72917 w 5013230"/>
              <a:gd name="connsiteY3" fmla="*/ 125719 h 125719"/>
              <a:gd name="connsiteX4" fmla="*/ 0 w 5013230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3230" h="125719">
                <a:moveTo>
                  <a:pt x="0" y="0"/>
                </a:moveTo>
                <a:lnTo>
                  <a:pt x="5013230" y="0"/>
                </a:lnTo>
                <a:lnTo>
                  <a:pt x="5013230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16FC2E4-AA0C-4C31-AB0E-483EF96609AD}"/>
              </a:ext>
            </a:extLst>
          </p:cNvPr>
          <p:cNvSpPr/>
          <p:nvPr/>
        </p:nvSpPr>
        <p:spPr>
          <a:xfrm>
            <a:off x="3471001" y="3425401"/>
            <a:ext cx="2201999" cy="403852"/>
          </a:xfrm>
          <a:custGeom>
            <a:avLst/>
            <a:gdLst>
              <a:gd name="connsiteX0" fmla="*/ 312312 w 2935998"/>
              <a:gd name="connsiteY0" fmla="*/ 0 h 538469"/>
              <a:gd name="connsiteX1" fmla="*/ 2623686 w 2935998"/>
              <a:gd name="connsiteY1" fmla="*/ 0 h 538469"/>
              <a:gd name="connsiteX2" fmla="*/ 2935998 w 2935998"/>
              <a:gd name="connsiteY2" fmla="*/ 538469 h 538469"/>
              <a:gd name="connsiteX3" fmla="*/ 0 w 2935998"/>
              <a:gd name="connsiteY3" fmla="*/ 538469 h 538469"/>
              <a:gd name="connsiteX4" fmla="*/ 312312 w 2935998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5998" h="538469">
                <a:moveTo>
                  <a:pt x="312312" y="0"/>
                </a:moveTo>
                <a:lnTo>
                  <a:pt x="2623686" y="0"/>
                </a:lnTo>
                <a:lnTo>
                  <a:pt x="2935998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C89DE49-C81D-4BBE-AB7E-6BFE02792D83}"/>
              </a:ext>
            </a:extLst>
          </p:cNvPr>
          <p:cNvSpPr/>
          <p:nvPr/>
        </p:nvSpPr>
        <p:spPr>
          <a:xfrm>
            <a:off x="5673000" y="3829253"/>
            <a:ext cx="3471001" cy="94289"/>
          </a:xfrm>
          <a:custGeom>
            <a:avLst/>
            <a:gdLst>
              <a:gd name="connsiteX0" fmla="*/ 0 w 4628001"/>
              <a:gd name="connsiteY0" fmla="*/ 0 h 125719"/>
              <a:gd name="connsiteX1" fmla="*/ 4628001 w 4628001"/>
              <a:gd name="connsiteY1" fmla="*/ 0 h 125719"/>
              <a:gd name="connsiteX2" fmla="*/ 4628001 w 4628001"/>
              <a:gd name="connsiteY2" fmla="*/ 125719 h 125719"/>
              <a:gd name="connsiteX3" fmla="*/ 72917 w 4628001"/>
              <a:gd name="connsiteY3" fmla="*/ 125719 h 125719"/>
              <a:gd name="connsiteX4" fmla="*/ 0 w 4628001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8001" h="125719">
                <a:moveTo>
                  <a:pt x="0" y="0"/>
                </a:moveTo>
                <a:lnTo>
                  <a:pt x="4628001" y="0"/>
                </a:lnTo>
                <a:lnTo>
                  <a:pt x="4628001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BA3389A-DE8B-4193-832C-88AF46ADD056}"/>
              </a:ext>
            </a:extLst>
          </p:cNvPr>
          <p:cNvSpPr/>
          <p:nvPr/>
        </p:nvSpPr>
        <p:spPr>
          <a:xfrm>
            <a:off x="3182079" y="3923542"/>
            <a:ext cx="2779842" cy="403852"/>
          </a:xfrm>
          <a:custGeom>
            <a:avLst/>
            <a:gdLst>
              <a:gd name="connsiteX0" fmla="*/ 312312 w 3706456"/>
              <a:gd name="connsiteY0" fmla="*/ 0 h 538469"/>
              <a:gd name="connsiteX1" fmla="*/ 3394144 w 3706456"/>
              <a:gd name="connsiteY1" fmla="*/ 0 h 538469"/>
              <a:gd name="connsiteX2" fmla="*/ 3706456 w 3706456"/>
              <a:gd name="connsiteY2" fmla="*/ 538469 h 538469"/>
              <a:gd name="connsiteX3" fmla="*/ 0 w 3706456"/>
              <a:gd name="connsiteY3" fmla="*/ 538469 h 538469"/>
              <a:gd name="connsiteX4" fmla="*/ 312312 w 3706456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6456" h="538469">
                <a:moveTo>
                  <a:pt x="312312" y="0"/>
                </a:moveTo>
                <a:lnTo>
                  <a:pt x="3394144" y="0"/>
                </a:lnTo>
                <a:lnTo>
                  <a:pt x="3706456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6A489EB-59CD-46C8-87D6-AE9BAFE495C5}"/>
              </a:ext>
            </a:extLst>
          </p:cNvPr>
          <p:cNvSpPr/>
          <p:nvPr/>
        </p:nvSpPr>
        <p:spPr>
          <a:xfrm>
            <a:off x="5961921" y="4327394"/>
            <a:ext cx="3182079" cy="94289"/>
          </a:xfrm>
          <a:custGeom>
            <a:avLst/>
            <a:gdLst>
              <a:gd name="connsiteX0" fmla="*/ 0 w 4242772"/>
              <a:gd name="connsiteY0" fmla="*/ 0 h 125719"/>
              <a:gd name="connsiteX1" fmla="*/ 4242772 w 4242772"/>
              <a:gd name="connsiteY1" fmla="*/ 0 h 125719"/>
              <a:gd name="connsiteX2" fmla="*/ 4242772 w 4242772"/>
              <a:gd name="connsiteY2" fmla="*/ 125719 h 125719"/>
              <a:gd name="connsiteX3" fmla="*/ 72917 w 4242772"/>
              <a:gd name="connsiteY3" fmla="*/ 125719 h 125719"/>
              <a:gd name="connsiteX4" fmla="*/ 0 w 4242772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2772" h="125719">
                <a:moveTo>
                  <a:pt x="0" y="0"/>
                </a:moveTo>
                <a:lnTo>
                  <a:pt x="4242772" y="0"/>
                </a:lnTo>
                <a:lnTo>
                  <a:pt x="4242772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F93B7764-A59B-4B24-91E9-11DE30228E33}"/>
              </a:ext>
            </a:extLst>
          </p:cNvPr>
          <p:cNvSpPr/>
          <p:nvPr/>
        </p:nvSpPr>
        <p:spPr>
          <a:xfrm>
            <a:off x="2893157" y="4421683"/>
            <a:ext cx="3357686" cy="403852"/>
          </a:xfrm>
          <a:custGeom>
            <a:avLst/>
            <a:gdLst>
              <a:gd name="connsiteX0" fmla="*/ 312312 w 4476914"/>
              <a:gd name="connsiteY0" fmla="*/ 0 h 538469"/>
              <a:gd name="connsiteX1" fmla="*/ 4164602 w 4476914"/>
              <a:gd name="connsiteY1" fmla="*/ 0 h 538469"/>
              <a:gd name="connsiteX2" fmla="*/ 4476914 w 4476914"/>
              <a:gd name="connsiteY2" fmla="*/ 538469 h 538469"/>
              <a:gd name="connsiteX3" fmla="*/ 0 w 4476914"/>
              <a:gd name="connsiteY3" fmla="*/ 538469 h 538469"/>
              <a:gd name="connsiteX4" fmla="*/ 312312 w 4476914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6914" h="538469">
                <a:moveTo>
                  <a:pt x="312312" y="0"/>
                </a:moveTo>
                <a:lnTo>
                  <a:pt x="4164602" y="0"/>
                </a:lnTo>
                <a:lnTo>
                  <a:pt x="4476914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3B2B9ECB-D5F3-469B-8A78-75991B495B41}"/>
              </a:ext>
            </a:extLst>
          </p:cNvPr>
          <p:cNvSpPr/>
          <p:nvPr/>
        </p:nvSpPr>
        <p:spPr>
          <a:xfrm>
            <a:off x="6250844" y="4825535"/>
            <a:ext cx="2893157" cy="94289"/>
          </a:xfrm>
          <a:custGeom>
            <a:avLst/>
            <a:gdLst>
              <a:gd name="connsiteX0" fmla="*/ 0 w 3857543"/>
              <a:gd name="connsiteY0" fmla="*/ 0 h 125719"/>
              <a:gd name="connsiteX1" fmla="*/ 3857543 w 3857543"/>
              <a:gd name="connsiteY1" fmla="*/ 0 h 125719"/>
              <a:gd name="connsiteX2" fmla="*/ 3857543 w 3857543"/>
              <a:gd name="connsiteY2" fmla="*/ 125719 h 125719"/>
              <a:gd name="connsiteX3" fmla="*/ 72917 w 3857543"/>
              <a:gd name="connsiteY3" fmla="*/ 125719 h 125719"/>
              <a:gd name="connsiteX4" fmla="*/ 0 w 3857543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7543" h="125719">
                <a:moveTo>
                  <a:pt x="0" y="0"/>
                </a:moveTo>
                <a:lnTo>
                  <a:pt x="3857543" y="0"/>
                </a:lnTo>
                <a:lnTo>
                  <a:pt x="3857543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B750D7AD-8E53-4DDC-9F10-694842C102C2}"/>
              </a:ext>
            </a:extLst>
          </p:cNvPr>
          <p:cNvSpPr/>
          <p:nvPr/>
        </p:nvSpPr>
        <p:spPr>
          <a:xfrm>
            <a:off x="2591216" y="4919823"/>
            <a:ext cx="3961569" cy="426300"/>
          </a:xfrm>
          <a:custGeom>
            <a:avLst/>
            <a:gdLst>
              <a:gd name="connsiteX0" fmla="*/ 329672 w 5282092"/>
              <a:gd name="connsiteY0" fmla="*/ 0 h 568400"/>
              <a:gd name="connsiteX1" fmla="*/ 4952420 w 5282092"/>
              <a:gd name="connsiteY1" fmla="*/ 0 h 568400"/>
              <a:gd name="connsiteX2" fmla="*/ 5282092 w 5282092"/>
              <a:gd name="connsiteY2" fmla="*/ 568400 h 568400"/>
              <a:gd name="connsiteX3" fmla="*/ 0 w 5282092"/>
              <a:gd name="connsiteY3" fmla="*/ 568400 h 568400"/>
              <a:gd name="connsiteX4" fmla="*/ 329672 w 5282092"/>
              <a:gd name="connsiteY4" fmla="*/ 0 h 5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2092" h="568400">
                <a:moveTo>
                  <a:pt x="329672" y="0"/>
                </a:moveTo>
                <a:lnTo>
                  <a:pt x="4952420" y="0"/>
                </a:lnTo>
                <a:lnTo>
                  <a:pt x="5282092" y="568400"/>
                </a:lnTo>
                <a:lnTo>
                  <a:pt x="0" y="568400"/>
                </a:lnTo>
                <a:lnTo>
                  <a:pt x="329672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5C934320-7038-4842-9546-25B6535EBEAB}"/>
              </a:ext>
            </a:extLst>
          </p:cNvPr>
          <p:cNvSpPr/>
          <p:nvPr/>
        </p:nvSpPr>
        <p:spPr>
          <a:xfrm flipH="1">
            <a:off x="4572000" y="1930978"/>
            <a:ext cx="1979621" cy="3415146"/>
          </a:xfrm>
          <a:custGeom>
            <a:avLst/>
            <a:gdLst>
              <a:gd name="connsiteX0" fmla="*/ 2639494 w 2639494"/>
              <a:gd name="connsiteY0" fmla="*/ 0 h 4553528"/>
              <a:gd name="connsiteX1" fmla="*/ 0 w 2639494"/>
              <a:gd name="connsiteY1" fmla="*/ 4553528 h 4553528"/>
              <a:gd name="connsiteX2" fmla="*/ 1193072 w 2639494"/>
              <a:gd name="connsiteY2" fmla="*/ 4553528 h 455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9494" h="4553528">
                <a:moveTo>
                  <a:pt x="2639494" y="0"/>
                </a:moveTo>
                <a:lnTo>
                  <a:pt x="0" y="4553528"/>
                </a:lnTo>
                <a:lnTo>
                  <a:pt x="1193072" y="4553528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5C148AC-9C3A-47DC-84BA-A6B85DA9648A}"/>
              </a:ext>
            </a:extLst>
          </p:cNvPr>
          <p:cNvSpPr/>
          <p:nvPr/>
        </p:nvSpPr>
        <p:spPr>
          <a:xfrm>
            <a:off x="5039297" y="1970494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F549992-EB49-41B4-AE2B-292A89EF0B1C}"/>
              </a:ext>
            </a:extLst>
          </p:cNvPr>
          <p:cNvSpPr/>
          <p:nvPr/>
        </p:nvSpPr>
        <p:spPr>
          <a:xfrm>
            <a:off x="5316767" y="2472450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E2B130B-4C8A-41F9-96B2-A5BE8E40D7D1}"/>
              </a:ext>
            </a:extLst>
          </p:cNvPr>
          <p:cNvSpPr/>
          <p:nvPr/>
        </p:nvSpPr>
        <p:spPr>
          <a:xfrm>
            <a:off x="5594237" y="2974407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098BFAF-6E08-4E6C-9A77-1B502FF46072}"/>
              </a:ext>
            </a:extLst>
          </p:cNvPr>
          <p:cNvSpPr/>
          <p:nvPr/>
        </p:nvSpPr>
        <p:spPr>
          <a:xfrm>
            <a:off x="5871707" y="3476363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D77EC82-77C5-49F0-A0A1-126240E99EC2}"/>
              </a:ext>
            </a:extLst>
          </p:cNvPr>
          <p:cNvSpPr/>
          <p:nvPr/>
        </p:nvSpPr>
        <p:spPr>
          <a:xfrm>
            <a:off x="6704119" y="4982230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770EB4C-B46F-423D-946B-4A263921C38E}"/>
              </a:ext>
            </a:extLst>
          </p:cNvPr>
          <p:cNvSpPr/>
          <p:nvPr/>
        </p:nvSpPr>
        <p:spPr>
          <a:xfrm>
            <a:off x="6426647" y="4480275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59295EC5-8893-4E36-8527-D3D8FFDD5A1C}"/>
              </a:ext>
            </a:extLst>
          </p:cNvPr>
          <p:cNvSpPr/>
          <p:nvPr/>
        </p:nvSpPr>
        <p:spPr>
          <a:xfrm>
            <a:off x="143186" y="3436155"/>
            <a:ext cx="555262" cy="40462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5B0123EC-A315-456C-AB76-87F47062AF99}"/>
              </a:ext>
            </a:extLst>
          </p:cNvPr>
          <p:cNvSpPr/>
          <p:nvPr/>
        </p:nvSpPr>
        <p:spPr>
          <a:xfrm>
            <a:off x="143186" y="2934374"/>
            <a:ext cx="555262" cy="40462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C849A760-B143-418E-BE51-C7BF33C7DDE1}"/>
              </a:ext>
            </a:extLst>
          </p:cNvPr>
          <p:cNvSpPr/>
          <p:nvPr/>
        </p:nvSpPr>
        <p:spPr>
          <a:xfrm>
            <a:off x="143186" y="1930811"/>
            <a:ext cx="555262" cy="40462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9BB685F5-7BE4-4559-BD86-F78C00C12235}"/>
              </a:ext>
            </a:extLst>
          </p:cNvPr>
          <p:cNvSpPr/>
          <p:nvPr/>
        </p:nvSpPr>
        <p:spPr>
          <a:xfrm>
            <a:off x="143186" y="4941501"/>
            <a:ext cx="555262" cy="40462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07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0281E57F-985A-4988-ADE2-805226CB006C}"/>
              </a:ext>
            </a:extLst>
          </p:cNvPr>
          <p:cNvSpPr/>
          <p:nvPr/>
        </p:nvSpPr>
        <p:spPr>
          <a:xfrm>
            <a:off x="143186" y="4439718"/>
            <a:ext cx="555262" cy="40462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D2E333BE-7AA2-4A8A-87BE-93710F1788C1}"/>
              </a:ext>
            </a:extLst>
          </p:cNvPr>
          <p:cNvSpPr/>
          <p:nvPr/>
        </p:nvSpPr>
        <p:spPr>
          <a:xfrm>
            <a:off x="143186" y="3937937"/>
            <a:ext cx="555262" cy="40462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D7D5B578-7A4C-48DE-9209-826D1280AE7E}"/>
              </a:ext>
            </a:extLst>
          </p:cNvPr>
          <p:cNvSpPr/>
          <p:nvPr/>
        </p:nvSpPr>
        <p:spPr>
          <a:xfrm>
            <a:off x="875944" y="197457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FF35597-CFD0-475C-ACAE-60C77EB41D5B}"/>
              </a:ext>
            </a:extLst>
          </p:cNvPr>
          <p:cNvSpPr/>
          <p:nvPr/>
        </p:nvSpPr>
        <p:spPr>
          <a:xfrm>
            <a:off x="875944" y="2977128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B20705B-942E-48C8-8CCF-E047A82B1C9A}"/>
              </a:ext>
            </a:extLst>
          </p:cNvPr>
          <p:cNvSpPr/>
          <p:nvPr/>
        </p:nvSpPr>
        <p:spPr>
          <a:xfrm>
            <a:off x="875944" y="3478404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3E8CF416-A050-4E57-98E3-0220B86BB1D7}"/>
              </a:ext>
            </a:extLst>
          </p:cNvPr>
          <p:cNvSpPr/>
          <p:nvPr/>
        </p:nvSpPr>
        <p:spPr>
          <a:xfrm>
            <a:off x="875944" y="3979680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9C39163-3AA8-44C4-8F16-725F5C012C9E}"/>
              </a:ext>
            </a:extLst>
          </p:cNvPr>
          <p:cNvSpPr/>
          <p:nvPr/>
        </p:nvSpPr>
        <p:spPr>
          <a:xfrm>
            <a:off x="875944" y="4982230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8575236-7578-4C58-8D25-A004F388DB83}"/>
              </a:ext>
            </a:extLst>
          </p:cNvPr>
          <p:cNvSpPr/>
          <p:nvPr/>
        </p:nvSpPr>
        <p:spPr>
          <a:xfrm>
            <a:off x="875944" y="448095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A4DFD57E-9655-403A-AA1E-599FAED98603}"/>
              </a:ext>
            </a:extLst>
          </p:cNvPr>
          <p:cNvSpPr/>
          <p:nvPr/>
        </p:nvSpPr>
        <p:spPr>
          <a:xfrm>
            <a:off x="143186" y="2432592"/>
            <a:ext cx="555262" cy="40462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E9F259D-CC40-4A19-A6E2-ABCF88486C07}"/>
              </a:ext>
            </a:extLst>
          </p:cNvPr>
          <p:cNvSpPr/>
          <p:nvPr/>
        </p:nvSpPr>
        <p:spPr>
          <a:xfrm>
            <a:off x="875944" y="2475852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A74493A-1B13-4445-9EC6-E423ABC986FC}"/>
              </a:ext>
            </a:extLst>
          </p:cNvPr>
          <p:cNvSpPr/>
          <p:nvPr/>
        </p:nvSpPr>
        <p:spPr>
          <a:xfrm>
            <a:off x="6149177" y="3978319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3823754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10120</TotalTime>
  <Words>164</Words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Flat Pyramid with 7 Levels – Slide Template</vt:lpstr>
      <vt:lpstr>Flat Pyramid with 7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 Pyramid with 7 Levels</dc:title>
  <dc:creator>PresentationGO.com</dc:creator>
  <dc:description>© Copyright PresentationGO.com</dc:description>
  <dcterms:created xsi:type="dcterms:W3CDTF">2014-11-26T05:14:11Z</dcterms:created>
  <dcterms:modified xsi:type="dcterms:W3CDTF">2019-04-23T16:38:18Z</dcterms:modified>
  <cp:category>Charts &amp; Diagrams</cp:category>
</cp:coreProperties>
</file>