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-12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49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25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Flat Pyramid with 7 Levels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5749005-982F-42FF-9F66-CBD7BEE1609E}"/>
              </a:ext>
            </a:extLst>
          </p:cNvPr>
          <p:cNvSpPr/>
          <p:nvPr/>
        </p:nvSpPr>
        <p:spPr>
          <a:xfrm>
            <a:off x="5783688" y="1431637"/>
            <a:ext cx="624624" cy="538469"/>
          </a:xfrm>
          <a:custGeom>
            <a:avLst/>
            <a:gdLst>
              <a:gd name="connsiteX0" fmla="*/ 312312 w 624624"/>
              <a:gd name="connsiteY0" fmla="*/ 0 h 538469"/>
              <a:gd name="connsiteX1" fmla="*/ 624624 w 624624"/>
              <a:gd name="connsiteY1" fmla="*/ 538469 h 538469"/>
              <a:gd name="connsiteX2" fmla="*/ 0 w 624624"/>
              <a:gd name="connsiteY2" fmla="*/ 538469 h 538469"/>
              <a:gd name="connsiteX3" fmla="*/ 312312 w 624624"/>
              <a:gd name="connsiteY3" fmla="*/ 0 h 53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4624" h="538469">
                <a:moveTo>
                  <a:pt x="312312" y="0"/>
                </a:moveTo>
                <a:lnTo>
                  <a:pt x="624624" y="538469"/>
                </a:lnTo>
                <a:lnTo>
                  <a:pt x="0" y="538469"/>
                </a:lnTo>
                <a:lnTo>
                  <a:pt x="312312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BA1CD27-C62B-4557-B2F9-70F9A45C8AE8}"/>
              </a:ext>
            </a:extLst>
          </p:cNvPr>
          <p:cNvSpPr/>
          <p:nvPr/>
        </p:nvSpPr>
        <p:spPr>
          <a:xfrm>
            <a:off x="6408312" y="1970106"/>
            <a:ext cx="5783688" cy="125719"/>
          </a:xfrm>
          <a:custGeom>
            <a:avLst/>
            <a:gdLst>
              <a:gd name="connsiteX0" fmla="*/ 0 w 5783688"/>
              <a:gd name="connsiteY0" fmla="*/ 0 h 125719"/>
              <a:gd name="connsiteX1" fmla="*/ 5783688 w 5783688"/>
              <a:gd name="connsiteY1" fmla="*/ 0 h 125719"/>
              <a:gd name="connsiteX2" fmla="*/ 5783688 w 5783688"/>
              <a:gd name="connsiteY2" fmla="*/ 125719 h 125719"/>
              <a:gd name="connsiteX3" fmla="*/ 72917 w 5783688"/>
              <a:gd name="connsiteY3" fmla="*/ 125719 h 125719"/>
              <a:gd name="connsiteX4" fmla="*/ 0 w 5783688"/>
              <a:gd name="connsiteY4" fmla="*/ 0 h 1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3688" h="125719">
                <a:moveTo>
                  <a:pt x="0" y="0"/>
                </a:moveTo>
                <a:lnTo>
                  <a:pt x="5783688" y="0"/>
                </a:lnTo>
                <a:lnTo>
                  <a:pt x="5783688" y="125719"/>
                </a:lnTo>
                <a:lnTo>
                  <a:pt x="72917" y="1257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A7A20D5-E654-4BEC-8BCF-9D003EBE58BB}"/>
              </a:ext>
            </a:extLst>
          </p:cNvPr>
          <p:cNvSpPr/>
          <p:nvPr/>
        </p:nvSpPr>
        <p:spPr>
          <a:xfrm>
            <a:off x="5398459" y="2095825"/>
            <a:ext cx="1395082" cy="538469"/>
          </a:xfrm>
          <a:custGeom>
            <a:avLst/>
            <a:gdLst>
              <a:gd name="connsiteX0" fmla="*/ 312312 w 1395082"/>
              <a:gd name="connsiteY0" fmla="*/ 0 h 538469"/>
              <a:gd name="connsiteX1" fmla="*/ 1082770 w 1395082"/>
              <a:gd name="connsiteY1" fmla="*/ 0 h 538469"/>
              <a:gd name="connsiteX2" fmla="*/ 1395082 w 1395082"/>
              <a:gd name="connsiteY2" fmla="*/ 538469 h 538469"/>
              <a:gd name="connsiteX3" fmla="*/ 0 w 1395082"/>
              <a:gd name="connsiteY3" fmla="*/ 538469 h 538469"/>
              <a:gd name="connsiteX4" fmla="*/ 312312 w 1395082"/>
              <a:gd name="connsiteY4" fmla="*/ 0 h 53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082" h="538469">
                <a:moveTo>
                  <a:pt x="312312" y="0"/>
                </a:moveTo>
                <a:lnTo>
                  <a:pt x="1082770" y="0"/>
                </a:lnTo>
                <a:lnTo>
                  <a:pt x="1395082" y="538469"/>
                </a:lnTo>
                <a:lnTo>
                  <a:pt x="0" y="538469"/>
                </a:lnTo>
                <a:lnTo>
                  <a:pt x="31231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B627A7E-AC3F-45C8-AD75-AB8D72DD36FD}"/>
              </a:ext>
            </a:extLst>
          </p:cNvPr>
          <p:cNvSpPr/>
          <p:nvPr/>
        </p:nvSpPr>
        <p:spPr>
          <a:xfrm>
            <a:off x="6793542" y="2634294"/>
            <a:ext cx="5398459" cy="125719"/>
          </a:xfrm>
          <a:custGeom>
            <a:avLst/>
            <a:gdLst>
              <a:gd name="connsiteX0" fmla="*/ 0 w 5398459"/>
              <a:gd name="connsiteY0" fmla="*/ 0 h 125719"/>
              <a:gd name="connsiteX1" fmla="*/ 5398459 w 5398459"/>
              <a:gd name="connsiteY1" fmla="*/ 0 h 125719"/>
              <a:gd name="connsiteX2" fmla="*/ 5398459 w 5398459"/>
              <a:gd name="connsiteY2" fmla="*/ 125719 h 125719"/>
              <a:gd name="connsiteX3" fmla="*/ 72917 w 5398459"/>
              <a:gd name="connsiteY3" fmla="*/ 125719 h 125719"/>
              <a:gd name="connsiteX4" fmla="*/ 0 w 5398459"/>
              <a:gd name="connsiteY4" fmla="*/ 0 h 1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98459" h="125719">
                <a:moveTo>
                  <a:pt x="0" y="0"/>
                </a:moveTo>
                <a:lnTo>
                  <a:pt x="5398459" y="0"/>
                </a:lnTo>
                <a:lnTo>
                  <a:pt x="5398459" y="125719"/>
                </a:lnTo>
                <a:lnTo>
                  <a:pt x="72917" y="1257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B5F884B-8930-4829-B74F-0A5FD512CF9A}"/>
              </a:ext>
            </a:extLst>
          </p:cNvPr>
          <p:cNvSpPr/>
          <p:nvPr/>
        </p:nvSpPr>
        <p:spPr>
          <a:xfrm>
            <a:off x="5013230" y="2760013"/>
            <a:ext cx="2165540" cy="538469"/>
          </a:xfrm>
          <a:custGeom>
            <a:avLst/>
            <a:gdLst>
              <a:gd name="connsiteX0" fmla="*/ 312312 w 2165540"/>
              <a:gd name="connsiteY0" fmla="*/ 0 h 538469"/>
              <a:gd name="connsiteX1" fmla="*/ 1853228 w 2165540"/>
              <a:gd name="connsiteY1" fmla="*/ 0 h 538469"/>
              <a:gd name="connsiteX2" fmla="*/ 2165540 w 2165540"/>
              <a:gd name="connsiteY2" fmla="*/ 538469 h 538469"/>
              <a:gd name="connsiteX3" fmla="*/ 0 w 2165540"/>
              <a:gd name="connsiteY3" fmla="*/ 538469 h 538469"/>
              <a:gd name="connsiteX4" fmla="*/ 312312 w 2165540"/>
              <a:gd name="connsiteY4" fmla="*/ 0 h 53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5540" h="538469">
                <a:moveTo>
                  <a:pt x="312312" y="0"/>
                </a:moveTo>
                <a:lnTo>
                  <a:pt x="1853228" y="0"/>
                </a:lnTo>
                <a:lnTo>
                  <a:pt x="2165540" y="538469"/>
                </a:lnTo>
                <a:lnTo>
                  <a:pt x="0" y="538469"/>
                </a:lnTo>
                <a:lnTo>
                  <a:pt x="312312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3C4FBB3-DE4D-4061-9A41-B8C389E068BA}"/>
              </a:ext>
            </a:extLst>
          </p:cNvPr>
          <p:cNvSpPr/>
          <p:nvPr/>
        </p:nvSpPr>
        <p:spPr>
          <a:xfrm>
            <a:off x="7178770" y="3298482"/>
            <a:ext cx="5013230" cy="125719"/>
          </a:xfrm>
          <a:custGeom>
            <a:avLst/>
            <a:gdLst>
              <a:gd name="connsiteX0" fmla="*/ 0 w 5013230"/>
              <a:gd name="connsiteY0" fmla="*/ 0 h 125719"/>
              <a:gd name="connsiteX1" fmla="*/ 5013230 w 5013230"/>
              <a:gd name="connsiteY1" fmla="*/ 0 h 125719"/>
              <a:gd name="connsiteX2" fmla="*/ 5013230 w 5013230"/>
              <a:gd name="connsiteY2" fmla="*/ 125719 h 125719"/>
              <a:gd name="connsiteX3" fmla="*/ 72917 w 5013230"/>
              <a:gd name="connsiteY3" fmla="*/ 125719 h 125719"/>
              <a:gd name="connsiteX4" fmla="*/ 0 w 5013230"/>
              <a:gd name="connsiteY4" fmla="*/ 0 h 1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13230" h="125719">
                <a:moveTo>
                  <a:pt x="0" y="0"/>
                </a:moveTo>
                <a:lnTo>
                  <a:pt x="5013230" y="0"/>
                </a:lnTo>
                <a:lnTo>
                  <a:pt x="5013230" y="125719"/>
                </a:lnTo>
                <a:lnTo>
                  <a:pt x="72917" y="1257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716FC2E4-AA0C-4C31-AB0E-483EF96609AD}"/>
              </a:ext>
            </a:extLst>
          </p:cNvPr>
          <p:cNvSpPr/>
          <p:nvPr/>
        </p:nvSpPr>
        <p:spPr>
          <a:xfrm>
            <a:off x="4628001" y="3424201"/>
            <a:ext cx="2935998" cy="538469"/>
          </a:xfrm>
          <a:custGeom>
            <a:avLst/>
            <a:gdLst>
              <a:gd name="connsiteX0" fmla="*/ 312312 w 2935998"/>
              <a:gd name="connsiteY0" fmla="*/ 0 h 538469"/>
              <a:gd name="connsiteX1" fmla="*/ 2623686 w 2935998"/>
              <a:gd name="connsiteY1" fmla="*/ 0 h 538469"/>
              <a:gd name="connsiteX2" fmla="*/ 2935998 w 2935998"/>
              <a:gd name="connsiteY2" fmla="*/ 538469 h 538469"/>
              <a:gd name="connsiteX3" fmla="*/ 0 w 2935998"/>
              <a:gd name="connsiteY3" fmla="*/ 538469 h 538469"/>
              <a:gd name="connsiteX4" fmla="*/ 312312 w 2935998"/>
              <a:gd name="connsiteY4" fmla="*/ 0 h 53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5998" h="538469">
                <a:moveTo>
                  <a:pt x="312312" y="0"/>
                </a:moveTo>
                <a:lnTo>
                  <a:pt x="2623686" y="0"/>
                </a:lnTo>
                <a:lnTo>
                  <a:pt x="2935998" y="538469"/>
                </a:lnTo>
                <a:lnTo>
                  <a:pt x="0" y="538469"/>
                </a:lnTo>
                <a:lnTo>
                  <a:pt x="31231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C89DE49-C81D-4BBE-AB7E-6BFE02792D83}"/>
              </a:ext>
            </a:extLst>
          </p:cNvPr>
          <p:cNvSpPr/>
          <p:nvPr/>
        </p:nvSpPr>
        <p:spPr>
          <a:xfrm>
            <a:off x="7564000" y="3962670"/>
            <a:ext cx="4628001" cy="125719"/>
          </a:xfrm>
          <a:custGeom>
            <a:avLst/>
            <a:gdLst>
              <a:gd name="connsiteX0" fmla="*/ 0 w 4628001"/>
              <a:gd name="connsiteY0" fmla="*/ 0 h 125719"/>
              <a:gd name="connsiteX1" fmla="*/ 4628001 w 4628001"/>
              <a:gd name="connsiteY1" fmla="*/ 0 h 125719"/>
              <a:gd name="connsiteX2" fmla="*/ 4628001 w 4628001"/>
              <a:gd name="connsiteY2" fmla="*/ 125719 h 125719"/>
              <a:gd name="connsiteX3" fmla="*/ 72917 w 4628001"/>
              <a:gd name="connsiteY3" fmla="*/ 125719 h 125719"/>
              <a:gd name="connsiteX4" fmla="*/ 0 w 4628001"/>
              <a:gd name="connsiteY4" fmla="*/ 0 h 1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28001" h="125719">
                <a:moveTo>
                  <a:pt x="0" y="0"/>
                </a:moveTo>
                <a:lnTo>
                  <a:pt x="4628001" y="0"/>
                </a:lnTo>
                <a:lnTo>
                  <a:pt x="4628001" y="125719"/>
                </a:lnTo>
                <a:lnTo>
                  <a:pt x="72917" y="1257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BA3389A-DE8B-4193-832C-88AF46ADD056}"/>
              </a:ext>
            </a:extLst>
          </p:cNvPr>
          <p:cNvSpPr/>
          <p:nvPr/>
        </p:nvSpPr>
        <p:spPr>
          <a:xfrm>
            <a:off x="4242772" y="4088389"/>
            <a:ext cx="3706456" cy="538469"/>
          </a:xfrm>
          <a:custGeom>
            <a:avLst/>
            <a:gdLst>
              <a:gd name="connsiteX0" fmla="*/ 312312 w 3706456"/>
              <a:gd name="connsiteY0" fmla="*/ 0 h 538469"/>
              <a:gd name="connsiteX1" fmla="*/ 3394144 w 3706456"/>
              <a:gd name="connsiteY1" fmla="*/ 0 h 538469"/>
              <a:gd name="connsiteX2" fmla="*/ 3706456 w 3706456"/>
              <a:gd name="connsiteY2" fmla="*/ 538469 h 538469"/>
              <a:gd name="connsiteX3" fmla="*/ 0 w 3706456"/>
              <a:gd name="connsiteY3" fmla="*/ 538469 h 538469"/>
              <a:gd name="connsiteX4" fmla="*/ 312312 w 3706456"/>
              <a:gd name="connsiteY4" fmla="*/ 0 h 53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6456" h="538469">
                <a:moveTo>
                  <a:pt x="312312" y="0"/>
                </a:moveTo>
                <a:lnTo>
                  <a:pt x="3394144" y="0"/>
                </a:lnTo>
                <a:lnTo>
                  <a:pt x="3706456" y="538469"/>
                </a:lnTo>
                <a:lnTo>
                  <a:pt x="0" y="538469"/>
                </a:lnTo>
                <a:lnTo>
                  <a:pt x="31231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6A489EB-59CD-46C8-87D6-AE9BAFE495C5}"/>
              </a:ext>
            </a:extLst>
          </p:cNvPr>
          <p:cNvSpPr/>
          <p:nvPr/>
        </p:nvSpPr>
        <p:spPr>
          <a:xfrm>
            <a:off x="7949228" y="4626858"/>
            <a:ext cx="4242772" cy="125719"/>
          </a:xfrm>
          <a:custGeom>
            <a:avLst/>
            <a:gdLst>
              <a:gd name="connsiteX0" fmla="*/ 0 w 4242772"/>
              <a:gd name="connsiteY0" fmla="*/ 0 h 125719"/>
              <a:gd name="connsiteX1" fmla="*/ 4242772 w 4242772"/>
              <a:gd name="connsiteY1" fmla="*/ 0 h 125719"/>
              <a:gd name="connsiteX2" fmla="*/ 4242772 w 4242772"/>
              <a:gd name="connsiteY2" fmla="*/ 125719 h 125719"/>
              <a:gd name="connsiteX3" fmla="*/ 72917 w 4242772"/>
              <a:gd name="connsiteY3" fmla="*/ 125719 h 125719"/>
              <a:gd name="connsiteX4" fmla="*/ 0 w 4242772"/>
              <a:gd name="connsiteY4" fmla="*/ 0 h 1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42772" h="125719">
                <a:moveTo>
                  <a:pt x="0" y="0"/>
                </a:moveTo>
                <a:lnTo>
                  <a:pt x="4242772" y="0"/>
                </a:lnTo>
                <a:lnTo>
                  <a:pt x="4242772" y="125719"/>
                </a:lnTo>
                <a:lnTo>
                  <a:pt x="72917" y="1257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F93B7764-A59B-4B24-91E9-11DE30228E33}"/>
              </a:ext>
            </a:extLst>
          </p:cNvPr>
          <p:cNvSpPr/>
          <p:nvPr/>
        </p:nvSpPr>
        <p:spPr>
          <a:xfrm>
            <a:off x="3857543" y="4752577"/>
            <a:ext cx="4476914" cy="538469"/>
          </a:xfrm>
          <a:custGeom>
            <a:avLst/>
            <a:gdLst>
              <a:gd name="connsiteX0" fmla="*/ 312312 w 4476914"/>
              <a:gd name="connsiteY0" fmla="*/ 0 h 538469"/>
              <a:gd name="connsiteX1" fmla="*/ 4164602 w 4476914"/>
              <a:gd name="connsiteY1" fmla="*/ 0 h 538469"/>
              <a:gd name="connsiteX2" fmla="*/ 4476914 w 4476914"/>
              <a:gd name="connsiteY2" fmla="*/ 538469 h 538469"/>
              <a:gd name="connsiteX3" fmla="*/ 0 w 4476914"/>
              <a:gd name="connsiteY3" fmla="*/ 538469 h 538469"/>
              <a:gd name="connsiteX4" fmla="*/ 312312 w 4476914"/>
              <a:gd name="connsiteY4" fmla="*/ 0 h 53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6914" h="538469">
                <a:moveTo>
                  <a:pt x="312312" y="0"/>
                </a:moveTo>
                <a:lnTo>
                  <a:pt x="4164602" y="0"/>
                </a:lnTo>
                <a:lnTo>
                  <a:pt x="4476914" y="538469"/>
                </a:lnTo>
                <a:lnTo>
                  <a:pt x="0" y="538469"/>
                </a:lnTo>
                <a:lnTo>
                  <a:pt x="31231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3B2B9ECB-D5F3-469B-8A78-75991B495B41}"/>
              </a:ext>
            </a:extLst>
          </p:cNvPr>
          <p:cNvSpPr/>
          <p:nvPr/>
        </p:nvSpPr>
        <p:spPr>
          <a:xfrm>
            <a:off x="8334458" y="5291046"/>
            <a:ext cx="3857543" cy="125719"/>
          </a:xfrm>
          <a:custGeom>
            <a:avLst/>
            <a:gdLst>
              <a:gd name="connsiteX0" fmla="*/ 0 w 3857543"/>
              <a:gd name="connsiteY0" fmla="*/ 0 h 125719"/>
              <a:gd name="connsiteX1" fmla="*/ 3857543 w 3857543"/>
              <a:gd name="connsiteY1" fmla="*/ 0 h 125719"/>
              <a:gd name="connsiteX2" fmla="*/ 3857543 w 3857543"/>
              <a:gd name="connsiteY2" fmla="*/ 125719 h 125719"/>
              <a:gd name="connsiteX3" fmla="*/ 72917 w 3857543"/>
              <a:gd name="connsiteY3" fmla="*/ 125719 h 125719"/>
              <a:gd name="connsiteX4" fmla="*/ 0 w 3857543"/>
              <a:gd name="connsiteY4" fmla="*/ 0 h 1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7543" h="125719">
                <a:moveTo>
                  <a:pt x="0" y="0"/>
                </a:moveTo>
                <a:lnTo>
                  <a:pt x="3857543" y="0"/>
                </a:lnTo>
                <a:lnTo>
                  <a:pt x="3857543" y="125719"/>
                </a:lnTo>
                <a:lnTo>
                  <a:pt x="72917" y="1257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B750D7AD-8E53-4DDC-9F10-694842C102C2}"/>
              </a:ext>
            </a:extLst>
          </p:cNvPr>
          <p:cNvSpPr/>
          <p:nvPr/>
        </p:nvSpPr>
        <p:spPr>
          <a:xfrm>
            <a:off x="3454954" y="5416764"/>
            <a:ext cx="5282092" cy="568400"/>
          </a:xfrm>
          <a:custGeom>
            <a:avLst/>
            <a:gdLst>
              <a:gd name="connsiteX0" fmla="*/ 329672 w 5282092"/>
              <a:gd name="connsiteY0" fmla="*/ 0 h 568400"/>
              <a:gd name="connsiteX1" fmla="*/ 4952420 w 5282092"/>
              <a:gd name="connsiteY1" fmla="*/ 0 h 568400"/>
              <a:gd name="connsiteX2" fmla="*/ 5282092 w 5282092"/>
              <a:gd name="connsiteY2" fmla="*/ 568400 h 568400"/>
              <a:gd name="connsiteX3" fmla="*/ 0 w 5282092"/>
              <a:gd name="connsiteY3" fmla="*/ 568400 h 568400"/>
              <a:gd name="connsiteX4" fmla="*/ 329672 w 5282092"/>
              <a:gd name="connsiteY4" fmla="*/ 0 h 5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2092" h="568400">
                <a:moveTo>
                  <a:pt x="329672" y="0"/>
                </a:moveTo>
                <a:lnTo>
                  <a:pt x="4952420" y="0"/>
                </a:lnTo>
                <a:lnTo>
                  <a:pt x="5282092" y="568400"/>
                </a:lnTo>
                <a:lnTo>
                  <a:pt x="0" y="568400"/>
                </a:lnTo>
                <a:lnTo>
                  <a:pt x="329672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5C934320-7038-4842-9546-25B6535EBEAB}"/>
              </a:ext>
            </a:extLst>
          </p:cNvPr>
          <p:cNvSpPr/>
          <p:nvPr/>
        </p:nvSpPr>
        <p:spPr>
          <a:xfrm flipH="1">
            <a:off x="6096000" y="1431637"/>
            <a:ext cx="2639494" cy="4553528"/>
          </a:xfrm>
          <a:custGeom>
            <a:avLst/>
            <a:gdLst>
              <a:gd name="connsiteX0" fmla="*/ 2639494 w 2639494"/>
              <a:gd name="connsiteY0" fmla="*/ 0 h 4553528"/>
              <a:gd name="connsiteX1" fmla="*/ 0 w 2639494"/>
              <a:gd name="connsiteY1" fmla="*/ 4553528 h 4553528"/>
              <a:gd name="connsiteX2" fmla="*/ 1193072 w 2639494"/>
              <a:gd name="connsiteY2" fmla="*/ 4553528 h 455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39494" h="4553528">
                <a:moveTo>
                  <a:pt x="2639494" y="0"/>
                </a:moveTo>
                <a:lnTo>
                  <a:pt x="0" y="4553528"/>
                </a:lnTo>
                <a:lnTo>
                  <a:pt x="1193072" y="4553528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5C148AC-9C3A-47DC-84BA-A6B85DA9648A}"/>
              </a:ext>
            </a:extLst>
          </p:cNvPr>
          <p:cNvSpPr/>
          <p:nvPr/>
        </p:nvSpPr>
        <p:spPr>
          <a:xfrm>
            <a:off x="6719063" y="1499713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000" noProof="1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F549992-EB49-41B4-AE2B-292A89EF0B1C}"/>
              </a:ext>
            </a:extLst>
          </p:cNvPr>
          <p:cNvSpPr/>
          <p:nvPr/>
        </p:nvSpPr>
        <p:spPr>
          <a:xfrm>
            <a:off x="7089023" y="2168988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000" noProof="1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E2B130B-4C8A-41F9-96B2-A5BE8E40D7D1}"/>
              </a:ext>
            </a:extLst>
          </p:cNvPr>
          <p:cNvSpPr/>
          <p:nvPr/>
        </p:nvSpPr>
        <p:spPr>
          <a:xfrm>
            <a:off x="7458983" y="2838263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000" noProof="1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F098BFAF-6E08-4E6C-9A77-1B502FF46072}"/>
              </a:ext>
            </a:extLst>
          </p:cNvPr>
          <p:cNvSpPr/>
          <p:nvPr/>
        </p:nvSpPr>
        <p:spPr>
          <a:xfrm>
            <a:off x="7828943" y="3507538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000" noProof="1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D77EC82-77C5-49F0-A0A1-126240E99EC2}"/>
              </a:ext>
            </a:extLst>
          </p:cNvPr>
          <p:cNvSpPr/>
          <p:nvPr/>
        </p:nvSpPr>
        <p:spPr>
          <a:xfrm>
            <a:off x="8938826" y="5515361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000" noProof="1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770EB4C-B46F-423D-946B-4A263921C38E}"/>
              </a:ext>
            </a:extLst>
          </p:cNvPr>
          <p:cNvSpPr/>
          <p:nvPr/>
        </p:nvSpPr>
        <p:spPr>
          <a:xfrm>
            <a:off x="8568863" y="4846088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000" noProof="1"/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59295EC5-8893-4E36-8527-D3D8FFDD5A1C}"/>
              </a:ext>
            </a:extLst>
          </p:cNvPr>
          <p:cNvSpPr/>
          <p:nvPr/>
        </p:nvSpPr>
        <p:spPr>
          <a:xfrm>
            <a:off x="190914" y="3438540"/>
            <a:ext cx="740349" cy="53949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5B0123EC-A315-456C-AB76-87F47062AF99}"/>
              </a:ext>
            </a:extLst>
          </p:cNvPr>
          <p:cNvSpPr/>
          <p:nvPr/>
        </p:nvSpPr>
        <p:spPr>
          <a:xfrm>
            <a:off x="190914" y="2769498"/>
            <a:ext cx="740349" cy="539496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C849A760-B143-418E-BE51-C7BF33C7DDE1}"/>
              </a:ext>
            </a:extLst>
          </p:cNvPr>
          <p:cNvSpPr/>
          <p:nvPr/>
        </p:nvSpPr>
        <p:spPr>
          <a:xfrm>
            <a:off x="190914" y="1431414"/>
            <a:ext cx="740349" cy="539496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01</a:t>
            </a: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9BB685F5-7BE4-4559-BD86-F78C00C12235}"/>
              </a:ext>
            </a:extLst>
          </p:cNvPr>
          <p:cNvSpPr/>
          <p:nvPr/>
        </p:nvSpPr>
        <p:spPr>
          <a:xfrm>
            <a:off x="190914" y="5445668"/>
            <a:ext cx="740349" cy="539496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07</a:t>
            </a: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0281E57F-985A-4988-ADE2-805226CB006C}"/>
              </a:ext>
            </a:extLst>
          </p:cNvPr>
          <p:cNvSpPr/>
          <p:nvPr/>
        </p:nvSpPr>
        <p:spPr>
          <a:xfrm>
            <a:off x="190914" y="4776624"/>
            <a:ext cx="740349" cy="53949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06</a:t>
            </a: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D2E333BE-7AA2-4A8A-87BE-93710F1788C1}"/>
              </a:ext>
            </a:extLst>
          </p:cNvPr>
          <p:cNvSpPr/>
          <p:nvPr/>
        </p:nvSpPr>
        <p:spPr>
          <a:xfrm>
            <a:off x="190914" y="4107582"/>
            <a:ext cx="740349" cy="539496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05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D7D5B578-7A4C-48DE-9209-826D1280AE7E}"/>
              </a:ext>
            </a:extLst>
          </p:cNvPr>
          <p:cNvSpPr/>
          <p:nvPr/>
        </p:nvSpPr>
        <p:spPr>
          <a:xfrm>
            <a:off x="1167925" y="1505155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2000" b="1" cap="all" noProof="1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FF35597-CFD0-475C-ACAE-60C77EB41D5B}"/>
              </a:ext>
            </a:extLst>
          </p:cNvPr>
          <p:cNvSpPr/>
          <p:nvPr/>
        </p:nvSpPr>
        <p:spPr>
          <a:xfrm>
            <a:off x="1167925" y="2841891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2000" b="1" cap="all" noProof="1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B20705B-942E-48C8-8CCF-E047A82B1C9A}"/>
              </a:ext>
            </a:extLst>
          </p:cNvPr>
          <p:cNvSpPr/>
          <p:nvPr/>
        </p:nvSpPr>
        <p:spPr>
          <a:xfrm>
            <a:off x="1167925" y="3510259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2000" b="1" cap="all" noProof="1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3E8CF416-A050-4E57-98E3-0220B86BB1D7}"/>
              </a:ext>
            </a:extLst>
          </p:cNvPr>
          <p:cNvSpPr/>
          <p:nvPr/>
        </p:nvSpPr>
        <p:spPr>
          <a:xfrm>
            <a:off x="1167925" y="4178627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2000" b="1" cap="all" noProof="1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19C39163-3AA8-44C4-8F16-725F5C012C9E}"/>
              </a:ext>
            </a:extLst>
          </p:cNvPr>
          <p:cNvSpPr/>
          <p:nvPr/>
        </p:nvSpPr>
        <p:spPr>
          <a:xfrm>
            <a:off x="1167925" y="5515361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2000" b="1" cap="all" noProof="1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48575236-7578-4C58-8D25-A004F388DB83}"/>
              </a:ext>
            </a:extLst>
          </p:cNvPr>
          <p:cNvSpPr/>
          <p:nvPr/>
        </p:nvSpPr>
        <p:spPr>
          <a:xfrm>
            <a:off x="1167925" y="4846995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2000" b="1" cap="all" noProof="1"/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A4DFD57E-9655-403A-AA1E-599FAED98603}"/>
              </a:ext>
            </a:extLst>
          </p:cNvPr>
          <p:cNvSpPr/>
          <p:nvPr/>
        </p:nvSpPr>
        <p:spPr>
          <a:xfrm>
            <a:off x="190914" y="2100456"/>
            <a:ext cx="740349" cy="53949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E9F259D-CC40-4A19-A6E2-ABCF88486C07}"/>
              </a:ext>
            </a:extLst>
          </p:cNvPr>
          <p:cNvSpPr/>
          <p:nvPr/>
        </p:nvSpPr>
        <p:spPr>
          <a:xfrm>
            <a:off x="1167925" y="2173523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2000" b="1" cap="all" noProof="1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A74493A-1B13-4445-9EC6-E423ABC986FC}"/>
              </a:ext>
            </a:extLst>
          </p:cNvPr>
          <p:cNvSpPr/>
          <p:nvPr/>
        </p:nvSpPr>
        <p:spPr>
          <a:xfrm>
            <a:off x="8198903" y="4176813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2000" noProof="1"/>
          </a:p>
        </p:txBody>
      </p:sp>
    </p:spTree>
    <p:extLst>
      <p:ext uri="{BB962C8B-B14F-4D97-AF65-F5344CB8AC3E}">
        <p14:creationId xmlns:p14="http://schemas.microsoft.com/office/powerpoint/2010/main" val="1509600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Flat Pyramid with 7 Levels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5749005-982F-42FF-9F66-CBD7BEE1609E}"/>
              </a:ext>
            </a:extLst>
          </p:cNvPr>
          <p:cNvSpPr/>
          <p:nvPr/>
        </p:nvSpPr>
        <p:spPr>
          <a:xfrm>
            <a:off x="5783688" y="1431637"/>
            <a:ext cx="624624" cy="538469"/>
          </a:xfrm>
          <a:custGeom>
            <a:avLst/>
            <a:gdLst>
              <a:gd name="connsiteX0" fmla="*/ 312312 w 624624"/>
              <a:gd name="connsiteY0" fmla="*/ 0 h 538469"/>
              <a:gd name="connsiteX1" fmla="*/ 624624 w 624624"/>
              <a:gd name="connsiteY1" fmla="*/ 538469 h 538469"/>
              <a:gd name="connsiteX2" fmla="*/ 0 w 624624"/>
              <a:gd name="connsiteY2" fmla="*/ 538469 h 538469"/>
              <a:gd name="connsiteX3" fmla="*/ 312312 w 624624"/>
              <a:gd name="connsiteY3" fmla="*/ 0 h 53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4624" h="538469">
                <a:moveTo>
                  <a:pt x="312312" y="0"/>
                </a:moveTo>
                <a:lnTo>
                  <a:pt x="624624" y="538469"/>
                </a:lnTo>
                <a:lnTo>
                  <a:pt x="0" y="538469"/>
                </a:lnTo>
                <a:lnTo>
                  <a:pt x="312312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BA1CD27-C62B-4557-B2F9-70F9A45C8AE8}"/>
              </a:ext>
            </a:extLst>
          </p:cNvPr>
          <p:cNvSpPr/>
          <p:nvPr/>
        </p:nvSpPr>
        <p:spPr>
          <a:xfrm>
            <a:off x="6408312" y="1970106"/>
            <a:ext cx="5783688" cy="125719"/>
          </a:xfrm>
          <a:custGeom>
            <a:avLst/>
            <a:gdLst>
              <a:gd name="connsiteX0" fmla="*/ 0 w 5783688"/>
              <a:gd name="connsiteY0" fmla="*/ 0 h 125719"/>
              <a:gd name="connsiteX1" fmla="*/ 5783688 w 5783688"/>
              <a:gd name="connsiteY1" fmla="*/ 0 h 125719"/>
              <a:gd name="connsiteX2" fmla="*/ 5783688 w 5783688"/>
              <a:gd name="connsiteY2" fmla="*/ 125719 h 125719"/>
              <a:gd name="connsiteX3" fmla="*/ 72917 w 5783688"/>
              <a:gd name="connsiteY3" fmla="*/ 125719 h 125719"/>
              <a:gd name="connsiteX4" fmla="*/ 0 w 5783688"/>
              <a:gd name="connsiteY4" fmla="*/ 0 h 1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3688" h="125719">
                <a:moveTo>
                  <a:pt x="0" y="0"/>
                </a:moveTo>
                <a:lnTo>
                  <a:pt x="5783688" y="0"/>
                </a:lnTo>
                <a:lnTo>
                  <a:pt x="5783688" y="125719"/>
                </a:lnTo>
                <a:lnTo>
                  <a:pt x="72917" y="1257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A7A20D5-E654-4BEC-8BCF-9D003EBE58BB}"/>
              </a:ext>
            </a:extLst>
          </p:cNvPr>
          <p:cNvSpPr/>
          <p:nvPr/>
        </p:nvSpPr>
        <p:spPr>
          <a:xfrm>
            <a:off x="5398459" y="2095825"/>
            <a:ext cx="1395082" cy="538469"/>
          </a:xfrm>
          <a:custGeom>
            <a:avLst/>
            <a:gdLst>
              <a:gd name="connsiteX0" fmla="*/ 312312 w 1395082"/>
              <a:gd name="connsiteY0" fmla="*/ 0 h 538469"/>
              <a:gd name="connsiteX1" fmla="*/ 1082770 w 1395082"/>
              <a:gd name="connsiteY1" fmla="*/ 0 h 538469"/>
              <a:gd name="connsiteX2" fmla="*/ 1395082 w 1395082"/>
              <a:gd name="connsiteY2" fmla="*/ 538469 h 538469"/>
              <a:gd name="connsiteX3" fmla="*/ 0 w 1395082"/>
              <a:gd name="connsiteY3" fmla="*/ 538469 h 538469"/>
              <a:gd name="connsiteX4" fmla="*/ 312312 w 1395082"/>
              <a:gd name="connsiteY4" fmla="*/ 0 h 53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082" h="538469">
                <a:moveTo>
                  <a:pt x="312312" y="0"/>
                </a:moveTo>
                <a:lnTo>
                  <a:pt x="1082770" y="0"/>
                </a:lnTo>
                <a:lnTo>
                  <a:pt x="1395082" y="538469"/>
                </a:lnTo>
                <a:lnTo>
                  <a:pt x="0" y="538469"/>
                </a:lnTo>
                <a:lnTo>
                  <a:pt x="31231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B627A7E-AC3F-45C8-AD75-AB8D72DD36FD}"/>
              </a:ext>
            </a:extLst>
          </p:cNvPr>
          <p:cNvSpPr/>
          <p:nvPr/>
        </p:nvSpPr>
        <p:spPr>
          <a:xfrm>
            <a:off x="6793542" y="2634294"/>
            <a:ext cx="5398459" cy="125719"/>
          </a:xfrm>
          <a:custGeom>
            <a:avLst/>
            <a:gdLst>
              <a:gd name="connsiteX0" fmla="*/ 0 w 5398459"/>
              <a:gd name="connsiteY0" fmla="*/ 0 h 125719"/>
              <a:gd name="connsiteX1" fmla="*/ 5398459 w 5398459"/>
              <a:gd name="connsiteY1" fmla="*/ 0 h 125719"/>
              <a:gd name="connsiteX2" fmla="*/ 5398459 w 5398459"/>
              <a:gd name="connsiteY2" fmla="*/ 125719 h 125719"/>
              <a:gd name="connsiteX3" fmla="*/ 72917 w 5398459"/>
              <a:gd name="connsiteY3" fmla="*/ 125719 h 125719"/>
              <a:gd name="connsiteX4" fmla="*/ 0 w 5398459"/>
              <a:gd name="connsiteY4" fmla="*/ 0 h 1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98459" h="125719">
                <a:moveTo>
                  <a:pt x="0" y="0"/>
                </a:moveTo>
                <a:lnTo>
                  <a:pt x="5398459" y="0"/>
                </a:lnTo>
                <a:lnTo>
                  <a:pt x="5398459" y="125719"/>
                </a:lnTo>
                <a:lnTo>
                  <a:pt x="72917" y="1257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B5F884B-8930-4829-B74F-0A5FD512CF9A}"/>
              </a:ext>
            </a:extLst>
          </p:cNvPr>
          <p:cNvSpPr/>
          <p:nvPr/>
        </p:nvSpPr>
        <p:spPr>
          <a:xfrm>
            <a:off x="5013230" y="2760013"/>
            <a:ext cx="2165540" cy="538469"/>
          </a:xfrm>
          <a:custGeom>
            <a:avLst/>
            <a:gdLst>
              <a:gd name="connsiteX0" fmla="*/ 312312 w 2165540"/>
              <a:gd name="connsiteY0" fmla="*/ 0 h 538469"/>
              <a:gd name="connsiteX1" fmla="*/ 1853228 w 2165540"/>
              <a:gd name="connsiteY1" fmla="*/ 0 h 538469"/>
              <a:gd name="connsiteX2" fmla="*/ 2165540 w 2165540"/>
              <a:gd name="connsiteY2" fmla="*/ 538469 h 538469"/>
              <a:gd name="connsiteX3" fmla="*/ 0 w 2165540"/>
              <a:gd name="connsiteY3" fmla="*/ 538469 h 538469"/>
              <a:gd name="connsiteX4" fmla="*/ 312312 w 2165540"/>
              <a:gd name="connsiteY4" fmla="*/ 0 h 53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5540" h="538469">
                <a:moveTo>
                  <a:pt x="312312" y="0"/>
                </a:moveTo>
                <a:lnTo>
                  <a:pt x="1853228" y="0"/>
                </a:lnTo>
                <a:lnTo>
                  <a:pt x="2165540" y="538469"/>
                </a:lnTo>
                <a:lnTo>
                  <a:pt x="0" y="538469"/>
                </a:lnTo>
                <a:lnTo>
                  <a:pt x="312312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3C4FBB3-DE4D-4061-9A41-B8C389E068BA}"/>
              </a:ext>
            </a:extLst>
          </p:cNvPr>
          <p:cNvSpPr/>
          <p:nvPr/>
        </p:nvSpPr>
        <p:spPr>
          <a:xfrm>
            <a:off x="7178770" y="3298482"/>
            <a:ext cx="5013230" cy="125719"/>
          </a:xfrm>
          <a:custGeom>
            <a:avLst/>
            <a:gdLst>
              <a:gd name="connsiteX0" fmla="*/ 0 w 5013230"/>
              <a:gd name="connsiteY0" fmla="*/ 0 h 125719"/>
              <a:gd name="connsiteX1" fmla="*/ 5013230 w 5013230"/>
              <a:gd name="connsiteY1" fmla="*/ 0 h 125719"/>
              <a:gd name="connsiteX2" fmla="*/ 5013230 w 5013230"/>
              <a:gd name="connsiteY2" fmla="*/ 125719 h 125719"/>
              <a:gd name="connsiteX3" fmla="*/ 72917 w 5013230"/>
              <a:gd name="connsiteY3" fmla="*/ 125719 h 125719"/>
              <a:gd name="connsiteX4" fmla="*/ 0 w 5013230"/>
              <a:gd name="connsiteY4" fmla="*/ 0 h 1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13230" h="125719">
                <a:moveTo>
                  <a:pt x="0" y="0"/>
                </a:moveTo>
                <a:lnTo>
                  <a:pt x="5013230" y="0"/>
                </a:lnTo>
                <a:lnTo>
                  <a:pt x="5013230" y="125719"/>
                </a:lnTo>
                <a:lnTo>
                  <a:pt x="72917" y="1257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716FC2E4-AA0C-4C31-AB0E-483EF96609AD}"/>
              </a:ext>
            </a:extLst>
          </p:cNvPr>
          <p:cNvSpPr/>
          <p:nvPr/>
        </p:nvSpPr>
        <p:spPr>
          <a:xfrm>
            <a:off x="4628001" y="3424201"/>
            <a:ext cx="2935998" cy="538469"/>
          </a:xfrm>
          <a:custGeom>
            <a:avLst/>
            <a:gdLst>
              <a:gd name="connsiteX0" fmla="*/ 312312 w 2935998"/>
              <a:gd name="connsiteY0" fmla="*/ 0 h 538469"/>
              <a:gd name="connsiteX1" fmla="*/ 2623686 w 2935998"/>
              <a:gd name="connsiteY1" fmla="*/ 0 h 538469"/>
              <a:gd name="connsiteX2" fmla="*/ 2935998 w 2935998"/>
              <a:gd name="connsiteY2" fmla="*/ 538469 h 538469"/>
              <a:gd name="connsiteX3" fmla="*/ 0 w 2935998"/>
              <a:gd name="connsiteY3" fmla="*/ 538469 h 538469"/>
              <a:gd name="connsiteX4" fmla="*/ 312312 w 2935998"/>
              <a:gd name="connsiteY4" fmla="*/ 0 h 53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5998" h="538469">
                <a:moveTo>
                  <a:pt x="312312" y="0"/>
                </a:moveTo>
                <a:lnTo>
                  <a:pt x="2623686" y="0"/>
                </a:lnTo>
                <a:lnTo>
                  <a:pt x="2935998" y="538469"/>
                </a:lnTo>
                <a:lnTo>
                  <a:pt x="0" y="538469"/>
                </a:lnTo>
                <a:lnTo>
                  <a:pt x="31231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C89DE49-C81D-4BBE-AB7E-6BFE02792D83}"/>
              </a:ext>
            </a:extLst>
          </p:cNvPr>
          <p:cNvSpPr/>
          <p:nvPr/>
        </p:nvSpPr>
        <p:spPr>
          <a:xfrm>
            <a:off x="7564000" y="3962670"/>
            <a:ext cx="4628001" cy="125719"/>
          </a:xfrm>
          <a:custGeom>
            <a:avLst/>
            <a:gdLst>
              <a:gd name="connsiteX0" fmla="*/ 0 w 4628001"/>
              <a:gd name="connsiteY0" fmla="*/ 0 h 125719"/>
              <a:gd name="connsiteX1" fmla="*/ 4628001 w 4628001"/>
              <a:gd name="connsiteY1" fmla="*/ 0 h 125719"/>
              <a:gd name="connsiteX2" fmla="*/ 4628001 w 4628001"/>
              <a:gd name="connsiteY2" fmla="*/ 125719 h 125719"/>
              <a:gd name="connsiteX3" fmla="*/ 72917 w 4628001"/>
              <a:gd name="connsiteY3" fmla="*/ 125719 h 125719"/>
              <a:gd name="connsiteX4" fmla="*/ 0 w 4628001"/>
              <a:gd name="connsiteY4" fmla="*/ 0 h 1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28001" h="125719">
                <a:moveTo>
                  <a:pt x="0" y="0"/>
                </a:moveTo>
                <a:lnTo>
                  <a:pt x="4628001" y="0"/>
                </a:lnTo>
                <a:lnTo>
                  <a:pt x="4628001" y="125719"/>
                </a:lnTo>
                <a:lnTo>
                  <a:pt x="72917" y="1257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BA3389A-DE8B-4193-832C-88AF46ADD056}"/>
              </a:ext>
            </a:extLst>
          </p:cNvPr>
          <p:cNvSpPr/>
          <p:nvPr/>
        </p:nvSpPr>
        <p:spPr>
          <a:xfrm>
            <a:off x="4242772" y="4088389"/>
            <a:ext cx="3706456" cy="538469"/>
          </a:xfrm>
          <a:custGeom>
            <a:avLst/>
            <a:gdLst>
              <a:gd name="connsiteX0" fmla="*/ 312312 w 3706456"/>
              <a:gd name="connsiteY0" fmla="*/ 0 h 538469"/>
              <a:gd name="connsiteX1" fmla="*/ 3394144 w 3706456"/>
              <a:gd name="connsiteY1" fmla="*/ 0 h 538469"/>
              <a:gd name="connsiteX2" fmla="*/ 3706456 w 3706456"/>
              <a:gd name="connsiteY2" fmla="*/ 538469 h 538469"/>
              <a:gd name="connsiteX3" fmla="*/ 0 w 3706456"/>
              <a:gd name="connsiteY3" fmla="*/ 538469 h 538469"/>
              <a:gd name="connsiteX4" fmla="*/ 312312 w 3706456"/>
              <a:gd name="connsiteY4" fmla="*/ 0 h 53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6456" h="538469">
                <a:moveTo>
                  <a:pt x="312312" y="0"/>
                </a:moveTo>
                <a:lnTo>
                  <a:pt x="3394144" y="0"/>
                </a:lnTo>
                <a:lnTo>
                  <a:pt x="3706456" y="538469"/>
                </a:lnTo>
                <a:lnTo>
                  <a:pt x="0" y="538469"/>
                </a:lnTo>
                <a:lnTo>
                  <a:pt x="31231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6A489EB-59CD-46C8-87D6-AE9BAFE495C5}"/>
              </a:ext>
            </a:extLst>
          </p:cNvPr>
          <p:cNvSpPr/>
          <p:nvPr/>
        </p:nvSpPr>
        <p:spPr>
          <a:xfrm>
            <a:off x="7949228" y="4626858"/>
            <a:ext cx="4242772" cy="125719"/>
          </a:xfrm>
          <a:custGeom>
            <a:avLst/>
            <a:gdLst>
              <a:gd name="connsiteX0" fmla="*/ 0 w 4242772"/>
              <a:gd name="connsiteY0" fmla="*/ 0 h 125719"/>
              <a:gd name="connsiteX1" fmla="*/ 4242772 w 4242772"/>
              <a:gd name="connsiteY1" fmla="*/ 0 h 125719"/>
              <a:gd name="connsiteX2" fmla="*/ 4242772 w 4242772"/>
              <a:gd name="connsiteY2" fmla="*/ 125719 h 125719"/>
              <a:gd name="connsiteX3" fmla="*/ 72917 w 4242772"/>
              <a:gd name="connsiteY3" fmla="*/ 125719 h 125719"/>
              <a:gd name="connsiteX4" fmla="*/ 0 w 4242772"/>
              <a:gd name="connsiteY4" fmla="*/ 0 h 1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42772" h="125719">
                <a:moveTo>
                  <a:pt x="0" y="0"/>
                </a:moveTo>
                <a:lnTo>
                  <a:pt x="4242772" y="0"/>
                </a:lnTo>
                <a:lnTo>
                  <a:pt x="4242772" y="125719"/>
                </a:lnTo>
                <a:lnTo>
                  <a:pt x="72917" y="1257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F93B7764-A59B-4B24-91E9-11DE30228E33}"/>
              </a:ext>
            </a:extLst>
          </p:cNvPr>
          <p:cNvSpPr/>
          <p:nvPr/>
        </p:nvSpPr>
        <p:spPr>
          <a:xfrm>
            <a:off x="3857543" y="4752577"/>
            <a:ext cx="4476914" cy="538469"/>
          </a:xfrm>
          <a:custGeom>
            <a:avLst/>
            <a:gdLst>
              <a:gd name="connsiteX0" fmla="*/ 312312 w 4476914"/>
              <a:gd name="connsiteY0" fmla="*/ 0 h 538469"/>
              <a:gd name="connsiteX1" fmla="*/ 4164602 w 4476914"/>
              <a:gd name="connsiteY1" fmla="*/ 0 h 538469"/>
              <a:gd name="connsiteX2" fmla="*/ 4476914 w 4476914"/>
              <a:gd name="connsiteY2" fmla="*/ 538469 h 538469"/>
              <a:gd name="connsiteX3" fmla="*/ 0 w 4476914"/>
              <a:gd name="connsiteY3" fmla="*/ 538469 h 538469"/>
              <a:gd name="connsiteX4" fmla="*/ 312312 w 4476914"/>
              <a:gd name="connsiteY4" fmla="*/ 0 h 53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6914" h="538469">
                <a:moveTo>
                  <a:pt x="312312" y="0"/>
                </a:moveTo>
                <a:lnTo>
                  <a:pt x="4164602" y="0"/>
                </a:lnTo>
                <a:lnTo>
                  <a:pt x="4476914" y="538469"/>
                </a:lnTo>
                <a:lnTo>
                  <a:pt x="0" y="538469"/>
                </a:lnTo>
                <a:lnTo>
                  <a:pt x="31231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3B2B9ECB-D5F3-469B-8A78-75991B495B41}"/>
              </a:ext>
            </a:extLst>
          </p:cNvPr>
          <p:cNvSpPr/>
          <p:nvPr/>
        </p:nvSpPr>
        <p:spPr>
          <a:xfrm>
            <a:off x="8334458" y="5291046"/>
            <a:ext cx="3857543" cy="125719"/>
          </a:xfrm>
          <a:custGeom>
            <a:avLst/>
            <a:gdLst>
              <a:gd name="connsiteX0" fmla="*/ 0 w 3857543"/>
              <a:gd name="connsiteY0" fmla="*/ 0 h 125719"/>
              <a:gd name="connsiteX1" fmla="*/ 3857543 w 3857543"/>
              <a:gd name="connsiteY1" fmla="*/ 0 h 125719"/>
              <a:gd name="connsiteX2" fmla="*/ 3857543 w 3857543"/>
              <a:gd name="connsiteY2" fmla="*/ 125719 h 125719"/>
              <a:gd name="connsiteX3" fmla="*/ 72917 w 3857543"/>
              <a:gd name="connsiteY3" fmla="*/ 125719 h 125719"/>
              <a:gd name="connsiteX4" fmla="*/ 0 w 3857543"/>
              <a:gd name="connsiteY4" fmla="*/ 0 h 1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7543" h="125719">
                <a:moveTo>
                  <a:pt x="0" y="0"/>
                </a:moveTo>
                <a:lnTo>
                  <a:pt x="3857543" y="0"/>
                </a:lnTo>
                <a:lnTo>
                  <a:pt x="3857543" y="125719"/>
                </a:lnTo>
                <a:lnTo>
                  <a:pt x="72917" y="1257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B750D7AD-8E53-4DDC-9F10-694842C102C2}"/>
              </a:ext>
            </a:extLst>
          </p:cNvPr>
          <p:cNvSpPr/>
          <p:nvPr/>
        </p:nvSpPr>
        <p:spPr>
          <a:xfrm>
            <a:off x="3454954" y="5416764"/>
            <a:ext cx="5282092" cy="568400"/>
          </a:xfrm>
          <a:custGeom>
            <a:avLst/>
            <a:gdLst>
              <a:gd name="connsiteX0" fmla="*/ 329672 w 5282092"/>
              <a:gd name="connsiteY0" fmla="*/ 0 h 568400"/>
              <a:gd name="connsiteX1" fmla="*/ 4952420 w 5282092"/>
              <a:gd name="connsiteY1" fmla="*/ 0 h 568400"/>
              <a:gd name="connsiteX2" fmla="*/ 5282092 w 5282092"/>
              <a:gd name="connsiteY2" fmla="*/ 568400 h 568400"/>
              <a:gd name="connsiteX3" fmla="*/ 0 w 5282092"/>
              <a:gd name="connsiteY3" fmla="*/ 568400 h 568400"/>
              <a:gd name="connsiteX4" fmla="*/ 329672 w 5282092"/>
              <a:gd name="connsiteY4" fmla="*/ 0 h 5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2092" h="568400">
                <a:moveTo>
                  <a:pt x="329672" y="0"/>
                </a:moveTo>
                <a:lnTo>
                  <a:pt x="4952420" y="0"/>
                </a:lnTo>
                <a:lnTo>
                  <a:pt x="5282092" y="568400"/>
                </a:lnTo>
                <a:lnTo>
                  <a:pt x="0" y="568400"/>
                </a:lnTo>
                <a:lnTo>
                  <a:pt x="329672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5C934320-7038-4842-9546-25B6535EBEAB}"/>
              </a:ext>
            </a:extLst>
          </p:cNvPr>
          <p:cNvSpPr/>
          <p:nvPr/>
        </p:nvSpPr>
        <p:spPr>
          <a:xfrm flipH="1">
            <a:off x="6096000" y="1431637"/>
            <a:ext cx="2639494" cy="4553528"/>
          </a:xfrm>
          <a:custGeom>
            <a:avLst/>
            <a:gdLst>
              <a:gd name="connsiteX0" fmla="*/ 2639494 w 2639494"/>
              <a:gd name="connsiteY0" fmla="*/ 0 h 4553528"/>
              <a:gd name="connsiteX1" fmla="*/ 0 w 2639494"/>
              <a:gd name="connsiteY1" fmla="*/ 4553528 h 4553528"/>
              <a:gd name="connsiteX2" fmla="*/ 1193072 w 2639494"/>
              <a:gd name="connsiteY2" fmla="*/ 4553528 h 455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39494" h="4553528">
                <a:moveTo>
                  <a:pt x="2639494" y="0"/>
                </a:moveTo>
                <a:lnTo>
                  <a:pt x="0" y="4553528"/>
                </a:lnTo>
                <a:lnTo>
                  <a:pt x="1193072" y="4553528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5C148AC-9C3A-47DC-84BA-A6B85DA9648A}"/>
              </a:ext>
            </a:extLst>
          </p:cNvPr>
          <p:cNvSpPr/>
          <p:nvPr/>
        </p:nvSpPr>
        <p:spPr>
          <a:xfrm>
            <a:off x="6719063" y="1499713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F549992-EB49-41B4-AE2B-292A89EF0B1C}"/>
              </a:ext>
            </a:extLst>
          </p:cNvPr>
          <p:cNvSpPr/>
          <p:nvPr/>
        </p:nvSpPr>
        <p:spPr>
          <a:xfrm>
            <a:off x="7089023" y="2168988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E2B130B-4C8A-41F9-96B2-A5BE8E40D7D1}"/>
              </a:ext>
            </a:extLst>
          </p:cNvPr>
          <p:cNvSpPr/>
          <p:nvPr/>
        </p:nvSpPr>
        <p:spPr>
          <a:xfrm>
            <a:off x="7458983" y="2838263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F098BFAF-6E08-4E6C-9A77-1B502FF46072}"/>
              </a:ext>
            </a:extLst>
          </p:cNvPr>
          <p:cNvSpPr/>
          <p:nvPr/>
        </p:nvSpPr>
        <p:spPr>
          <a:xfrm>
            <a:off x="7828943" y="3507538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D77EC82-77C5-49F0-A0A1-126240E99EC2}"/>
              </a:ext>
            </a:extLst>
          </p:cNvPr>
          <p:cNvSpPr/>
          <p:nvPr/>
        </p:nvSpPr>
        <p:spPr>
          <a:xfrm>
            <a:off x="8938826" y="5515361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770EB4C-B46F-423D-946B-4A263921C38E}"/>
              </a:ext>
            </a:extLst>
          </p:cNvPr>
          <p:cNvSpPr/>
          <p:nvPr/>
        </p:nvSpPr>
        <p:spPr>
          <a:xfrm>
            <a:off x="8568863" y="4846088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59295EC5-8893-4E36-8527-D3D8FFDD5A1C}"/>
              </a:ext>
            </a:extLst>
          </p:cNvPr>
          <p:cNvSpPr/>
          <p:nvPr/>
        </p:nvSpPr>
        <p:spPr>
          <a:xfrm>
            <a:off x="190914" y="3438540"/>
            <a:ext cx="740349" cy="53949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5B0123EC-A315-456C-AB76-87F47062AF99}"/>
              </a:ext>
            </a:extLst>
          </p:cNvPr>
          <p:cNvSpPr/>
          <p:nvPr/>
        </p:nvSpPr>
        <p:spPr>
          <a:xfrm>
            <a:off x="190914" y="2769498"/>
            <a:ext cx="740349" cy="539496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C849A760-B143-418E-BE51-C7BF33C7DDE1}"/>
              </a:ext>
            </a:extLst>
          </p:cNvPr>
          <p:cNvSpPr/>
          <p:nvPr/>
        </p:nvSpPr>
        <p:spPr>
          <a:xfrm>
            <a:off x="190914" y="1431414"/>
            <a:ext cx="740349" cy="539496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01</a:t>
            </a: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9BB685F5-7BE4-4559-BD86-F78C00C12235}"/>
              </a:ext>
            </a:extLst>
          </p:cNvPr>
          <p:cNvSpPr/>
          <p:nvPr/>
        </p:nvSpPr>
        <p:spPr>
          <a:xfrm>
            <a:off x="190914" y="5445668"/>
            <a:ext cx="740349" cy="53949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07</a:t>
            </a: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0281E57F-985A-4988-ADE2-805226CB006C}"/>
              </a:ext>
            </a:extLst>
          </p:cNvPr>
          <p:cNvSpPr/>
          <p:nvPr/>
        </p:nvSpPr>
        <p:spPr>
          <a:xfrm>
            <a:off x="190914" y="4776624"/>
            <a:ext cx="740349" cy="53949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06</a:t>
            </a: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D2E333BE-7AA2-4A8A-87BE-93710F1788C1}"/>
              </a:ext>
            </a:extLst>
          </p:cNvPr>
          <p:cNvSpPr/>
          <p:nvPr/>
        </p:nvSpPr>
        <p:spPr>
          <a:xfrm>
            <a:off x="190914" y="4107582"/>
            <a:ext cx="740349" cy="539496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05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D7D5B578-7A4C-48DE-9209-826D1280AE7E}"/>
              </a:ext>
            </a:extLst>
          </p:cNvPr>
          <p:cNvSpPr/>
          <p:nvPr/>
        </p:nvSpPr>
        <p:spPr>
          <a:xfrm>
            <a:off x="1167925" y="1505155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FF35597-CFD0-475C-ACAE-60C77EB41D5B}"/>
              </a:ext>
            </a:extLst>
          </p:cNvPr>
          <p:cNvSpPr/>
          <p:nvPr/>
        </p:nvSpPr>
        <p:spPr>
          <a:xfrm>
            <a:off x="1167925" y="2841891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B20705B-942E-48C8-8CCF-E047A82B1C9A}"/>
              </a:ext>
            </a:extLst>
          </p:cNvPr>
          <p:cNvSpPr/>
          <p:nvPr/>
        </p:nvSpPr>
        <p:spPr>
          <a:xfrm>
            <a:off x="1167925" y="3510259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3E8CF416-A050-4E57-98E3-0220B86BB1D7}"/>
              </a:ext>
            </a:extLst>
          </p:cNvPr>
          <p:cNvSpPr/>
          <p:nvPr/>
        </p:nvSpPr>
        <p:spPr>
          <a:xfrm>
            <a:off x="1167925" y="4178627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19C39163-3AA8-44C4-8F16-725F5C012C9E}"/>
              </a:ext>
            </a:extLst>
          </p:cNvPr>
          <p:cNvSpPr/>
          <p:nvPr/>
        </p:nvSpPr>
        <p:spPr>
          <a:xfrm>
            <a:off x="1167925" y="5515361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48575236-7578-4C58-8D25-A004F388DB83}"/>
              </a:ext>
            </a:extLst>
          </p:cNvPr>
          <p:cNvSpPr/>
          <p:nvPr/>
        </p:nvSpPr>
        <p:spPr>
          <a:xfrm>
            <a:off x="1167925" y="4846995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A4DFD57E-9655-403A-AA1E-599FAED98603}"/>
              </a:ext>
            </a:extLst>
          </p:cNvPr>
          <p:cNvSpPr/>
          <p:nvPr/>
        </p:nvSpPr>
        <p:spPr>
          <a:xfrm>
            <a:off x="190914" y="2100456"/>
            <a:ext cx="740349" cy="53949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E9F259D-CC40-4A19-A6E2-ABCF88486C07}"/>
              </a:ext>
            </a:extLst>
          </p:cNvPr>
          <p:cNvSpPr/>
          <p:nvPr/>
        </p:nvSpPr>
        <p:spPr>
          <a:xfrm>
            <a:off x="1167925" y="2173523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A74493A-1B13-4445-9EC6-E423ABC986FC}"/>
              </a:ext>
            </a:extLst>
          </p:cNvPr>
          <p:cNvSpPr/>
          <p:nvPr/>
        </p:nvSpPr>
        <p:spPr>
          <a:xfrm>
            <a:off x="8198903" y="4176813"/>
            <a:ext cx="30528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3823754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8465</TotalTime>
  <Words>164</Words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Flat Pyramid with 7 Levels – Slide Template</vt:lpstr>
      <vt:lpstr>Flat Pyramid with 7 Levels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Flat Pyramid with 7 Levels</dc:title>
  <dc:creator>PresentationGO.com</dc:creator>
  <dc:description>© Copyright PresentationGO.com</dc:description>
  <dcterms:created xsi:type="dcterms:W3CDTF">2014-11-26T05:14:11Z</dcterms:created>
  <dcterms:modified xsi:type="dcterms:W3CDTF">2019-04-23T16:37:44Z</dcterms:modified>
  <cp:category>Charts &amp; Diagrams</cp:category>
</cp:coreProperties>
</file>