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4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43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Flat Pyramid with 8 Levels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9B11FEE-C054-4886-9A9F-5DBA781A7AD6}"/>
              </a:ext>
            </a:extLst>
          </p:cNvPr>
          <p:cNvSpPr/>
          <p:nvPr/>
        </p:nvSpPr>
        <p:spPr>
          <a:xfrm>
            <a:off x="4362075" y="1932345"/>
            <a:ext cx="419850" cy="361940"/>
          </a:xfrm>
          <a:custGeom>
            <a:avLst/>
            <a:gdLst>
              <a:gd name="connsiteX0" fmla="*/ 279900 w 559800"/>
              <a:gd name="connsiteY0" fmla="*/ 0 h 482586"/>
              <a:gd name="connsiteX1" fmla="*/ 559800 w 559800"/>
              <a:gd name="connsiteY1" fmla="*/ 482586 h 482586"/>
              <a:gd name="connsiteX2" fmla="*/ 0 w 559800"/>
              <a:gd name="connsiteY2" fmla="*/ 482586 h 482586"/>
              <a:gd name="connsiteX3" fmla="*/ 279900 w 559800"/>
              <a:gd name="connsiteY3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800" h="482586">
                <a:moveTo>
                  <a:pt x="279900" y="0"/>
                </a:moveTo>
                <a:lnTo>
                  <a:pt x="5598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120135B-F3E9-4692-AE0D-372390C9A150}"/>
              </a:ext>
            </a:extLst>
          </p:cNvPr>
          <p:cNvSpPr/>
          <p:nvPr/>
        </p:nvSpPr>
        <p:spPr>
          <a:xfrm>
            <a:off x="4781925" y="2292917"/>
            <a:ext cx="4362075" cy="73934"/>
          </a:xfrm>
          <a:custGeom>
            <a:avLst/>
            <a:gdLst>
              <a:gd name="connsiteX0" fmla="*/ 0 w 5816100"/>
              <a:gd name="connsiteY0" fmla="*/ 0 h 98578"/>
              <a:gd name="connsiteX1" fmla="*/ 5816100 w 5816100"/>
              <a:gd name="connsiteY1" fmla="*/ 0 h 98578"/>
              <a:gd name="connsiteX2" fmla="*/ 5816100 w 5816100"/>
              <a:gd name="connsiteY2" fmla="*/ 98578 h 98578"/>
              <a:gd name="connsiteX3" fmla="*/ 57175 w 5816100"/>
              <a:gd name="connsiteY3" fmla="*/ 98578 h 98578"/>
              <a:gd name="connsiteX4" fmla="*/ 0 w 581610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6100" h="98578">
                <a:moveTo>
                  <a:pt x="0" y="0"/>
                </a:moveTo>
                <a:lnTo>
                  <a:pt x="5816100" y="0"/>
                </a:lnTo>
                <a:lnTo>
                  <a:pt x="5816100" y="98578"/>
                </a:lnTo>
                <a:lnTo>
                  <a:pt x="57175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80FB45E-9960-4936-AD06-0203F27FB33F}"/>
              </a:ext>
            </a:extLst>
          </p:cNvPr>
          <p:cNvSpPr/>
          <p:nvPr/>
        </p:nvSpPr>
        <p:spPr>
          <a:xfrm>
            <a:off x="4109269" y="2366851"/>
            <a:ext cx="925463" cy="361940"/>
          </a:xfrm>
          <a:custGeom>
            <a:avLst/>
            <a:gdLst>
              <a:gd name="connsiteX0" fmla="*/ 279900 w 1233950"/>
              <a:gd name="connsiteY0" fmla="*/ 0 h 482586"/>
              <a:gd name="connsiteX1" fmla="*/ 954050 w 1233950"/>
              <a:gd name="connsiteY1" fmla="*/ 0 h 482586"/>
              <a:gd name="connsiteX2" fmla="*/ 1233950 w 1233950"/>
              <a:gd name="connsiteY2" fmla="*/ 482586 h 482586"/>
              <a:gd name="connsiteX3" fmla="*/ 0 w 1233950"/>
              <a:gd name="connsiteY3" fmla="*/ 482586 h 482586"/>
              <a:gd name="connsiteX4" fmla="*/ 279900 w 123395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950" h="482586">
                <a:moveTo>
                  <a:pt x="279900" y="0"/>
                </a:moveTo>
                <a:lnTo>
                  <a:pt x="954050" y="0"/>
                </a:lnTo>
                <a:lnTo>
                  <a:pt x="123395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30F2A60-5A0D-4F11-9948-0B5AD8A02C71}"/>
              </a:ext>
            </a:extLst>
          </p:cNvPr>
          <p:cNvSpPr/>
          <p:nvPr/>
        </p:nvSpPr>
        <p:spPr>
          <a:xfrm>
            <a:off x="5034732" y="2728790"/>
            <a:ext cx="4109269" cy="73934"/>
          </a:xfrm>
          <a:custGeom>
            <a:avLst/>
            <a:gdLst>
              <a:gd name="connsiteX0" fmla="*/ 0 w 5479025"/>
              <a:gd name="connsiteY0" fmla="*/ 0 h 98578"/>
              <a:gd name="connsiteX1" fmla="*/ 5479025 w 5479025"/>
              <a:gd name="connsiteY1" fmla="*/ 0 h 98578"/>
              <a:gd name="connsiteX2" fmla="*/ 5479025 w 5479025"/>
              <a:gd name="connsiteY2" fmla="*/ 98578 h 98578"/>
              <a:gd name="connsiteX3" fmla="*/ 57175 w 5479025"/>
              <a:gd name="connsiteY3" fmla="*/ 98578 h 98578"/>
              <a:gd name="connsiteX4" fmla="*/ 0 w 5479025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9025" h="98578">
                <a:moveTo>
                  <a:pt x="0" y="0"/>
                </a:moveTo>
                <a:lnTo>
                  <a:pt x="5479025" y="0"/>
                </a:lnTo>
                <a:lnTo>
                  <a:pt x="5479025" y="98578"/>
                </a:lnTo>
                <a:lnTo>
                  <a:pt x="57175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08D5E20-1DF0-45E8-83C6-7585AF366725}"/>
              </a:ext>
            </a:extLst>
          </p:cNvPr>
          <p:cNvSpPr/>
          <p:nvPr/>
        </p:nvSpPr>
        <p:spPr>
          <a:xfrm>
            <a:off x="3856463" y="2802724"/>
            <a:ext cx="1431075" cy="361940"/>
          </a:xfrm>
          <a:custGeom>
            <a:avLst/>
            <a:gdLst>
              <a:gd name="connsiteX0" fmla="*/ 279900 w 1908100"/>
              <a:gd name="connsiteY0" fmla="*/ 0 h 482586"/>
              <a:gd name="connsiteX1" fmla="*/ 1628200 w 1908100"/>
              <a:gd name="connsiteY1" fmla="*/ 0 h 482586"/>
              <a:gd name="connsiteX2" fmla="*/ 1908100 w 1908100"/>
              <a:gd name="connsiteY2" fmla="*/ 482586 h 482586"/>
              <a:gd name="connsiteX3" fmla="*/ 0 w 1908100"/>
              <a:gd name="connsiteY3" fmla="*/ 482586 h 482586"/>
              <a:gd name="connsiteX4" fmla="*/ 279900 w 190810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8100" h="482586">
                <a:moveTo>
                  <a:pt x="279900" y="0"/>
                </a:moveTo>
                <a:lnTo>
                  <a:pt x="1628200" y="0"/>
                </a:lnTo>
                <a:lnTo>
                  <a:pt x="19081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162BA25-02C3-4A56-A6A6-761811250A1D}"/>
              </a:ext>
            </a:extLst>
          </p:cNvPr>
          <p:cNvSpPr/>
          <p:nvPr/>
        </p:nvSpPr>
        <p:spPr>
          <a:xfrm>
            <a:off x="5287537" y="3164663"/>
            <a:ext cx="3856463" cy="73934"/>
          </a:xfrm>
          <a:custGeom>
            <a:avLst/>
            <a:gdLst>
              <a:gd name="connsiteX0" fmla="*/ 0 w 5141950"/>
              <a:gd name="connsiteY0" fmla="*/ 0 h 98578"/>
              <a:gd name="connsiteX1" fmla="*/ 5141950 w 5141950"/>
              <a:gd name="connsiteY1" fmla="*/ 0 h 98578"/>
              <a:gd name="connsiteX2" fmla="*/ 5141950 w 5141950"/>
              <a:gd name="connsiteY2" fmla="*/ 98578 h 98578"/>
              <a:gd name="connsiteX3" fmla="*/ 57176 w 5141950"/>
              <a:gd name="connsiteY3" fmla="*/ 98578 h 98578"/>
              <a:gd name="connsiteX4" fmla="*/ 0 w 514195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1950" h="98578">
                <a:moveTo>
                  <a:pt x="0" y="0"/>
                </a:moveTo>
                <a:lnTo>
                  <a:pt x="5141950" y="0"/>
                </a:lnTo>
                <a:lnTo>
                  <a:pt x="5141950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C7FEF41-1F58-4E0C-9DE3-6B9837B24F76}"/>
              </a:ext>
            </a:extLst>
          </p:cNvPr>
          <p:cNvSpPr/>
          <p:nvPr/>
        </p:nvSpPr>
        <p:spPr>
          <a:xfrm>
            <a:off x="3603656" y="3238597"/>
            <a:ext cx="1936688" cy="361940"/>
          </a:xfrm>
          <a:custGeom>
            <a:avLst/>
            <a:gdLst>
              <a:gd name="connsiteX0" fmla="*/ 279900 w 2582250"/>
              <a:gd name="connsiteY0" fmla="*/ 0 h 482586"/>
              <a:gd name="connsiteX1" fmla="*/ 2302351 w 2582250"/>
              <a:gd name="connsiteY1" fmla="*/ 0 h 482586"/>
              <a:gd name="connsiteX2" fmla="*/ 2582250 w 2582250"/>
              <a:gd name="connsiteY2" fmla="*/ 482586 h 482586"/>
              <a:gd name="connsiteX3" fmla="*/ 0 w 2582250"/>
              <a:gd name="connsiteY3" fmla="*/ 482586 h 482586"/>
              <a:gd name="connsiteX4" fmla="*/ 279900 w 258225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2250" h="482586">
                <a:moveTo>
                  <a:pt x="279900" y="0"/>
                </a:moveTo>
                <a:lnTo>
                  <a:pt x="2302351" y="0"/>
                </a:lnTo>
                <a:lnTo>
                  <a:pt x="258225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05F84C2-5EBC-4B2D-8AB8-DA275CAF2F7A}"/>
              </a:ext>
            </a:extLst>
          </p:cNvPr>
          <p:cNvSpPr/>
          <p:nvPr/>
        </p:nvSpPr>
        <p:spPr>
          <a:xfrm>
            <a:off x="5540345" y="3600536"/>
            <a:ext cx="3603656" cy="73934"/>
          </a:xfrm>
          <a:custGeom>
            <a:avLst/>
            <a:gdLst>
              <a:gd name="connsiteX0" fmla="*/ 0 w 4804875"/>
              <a:gd name="connsiteY0" fmla="*/ 0 h 98578"/>
              <a:gd name="connsiteX1" fmla="*/ 4804875 w 4804875"/>
              <a:gd name="connsiteY1" fmla="*/ 0 h 98578"/>
              <a:gd name="connsiteX2" fmla="*/ 4804875 w 4804875"/>
              <a:gd name="connsiteY2" fmla="*/ 98578 h 98578"/>
              <a:gd name="connsiteX3" fmla="*/ 57176 w 4804875"/>
              <a:gd name="connsiteY3" fmla="*/ 98578 h 98578"/>
              <a:gd name="connsiteX4" fmla="*/ 0 w 4804875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4875" h="98578">
                <a:moveTo>
                  <a:pt x="0" y="0"/>
                </a:moveTo>
                <a:lnTo>
                  <a:pt x="4804875" y="0"/>
                </a:lnTo>
                <a:lnTo>
                  <a:pt x="4804875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3ABD3A0-2896-4FAB-8C37-52FD0302FE12}"/>
              </a:ext>
            </a:extLst>
          </p:cNvPr>
          <p:cNvSpPr/>
          <p:nvPr/>
        </p:nvSpPr>
        <p:spPr>
          <a:xfrm>
            <a:off x="3350850" y="3674470"/>
            <a:ext cx="2442300" cy="361940"/>
          </a:xfrm>
          <a:custGeom>
            <a:avLst/>
            <a:gdLst>
              <a:gd name="connsiteX0" fmla="*/ 279900 w 3256400"/>
              <a:gd name="connsiteY0" fmla="*/ 0 h 482586"/>
              <a:gd name="connsiteX1" fmla="*/ 2976501 w 3256400"/>
              <a:gd name="connsiteY1" fmla="*/ 0 h 482586"/>
              <a:gd name="connsiteX2" fmla="*/ 3256400 w 3256400"/>
              <a:gd name="connsiteY2" fmla="*/ 482586 h 482586"/>
              <a:gd name="connsiteX3" fmla="*/ 0 w 3256400"/>
              <a:gd name="connsiteY3" fmla="*/ 482586 h 482586"/>
              <a:gd name="connsiteX4" fmla="*/ 279900 w 325640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6400" h="482586">
                <a:moveTo>
                  <a:pt x="279900" y="0"/>
                </a:moveTo>
                <a:lnTo>
                  <a:pt x="2976501" y="0"/>
                </a:lnTo>
                <a:lnTo>
                  <a:pt x="32564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400D81C-9885-4BAD-976F-651C2D0C378A}"/>
              </a:ext>
            </a:extLst>
          </p:cNvPr>
          <p:cNvSpPr/>
          <p:nvPr/>
        </p:nvSpPr>
        <p:spPr>
          <a:xfrm>
            <a:off x="5793150" y="4036409"/>
            <a:ext cx="3350850" cy="73934"/>
          </a:xfrm>
          <a:custGeom>
            <a:avLst/>
            <a:gdLst>
              <a:gd name="connsiteX0" fmla="*/ 0 w 4467800"/>
              <a:gd name="connsiteY0" fmla="*/ 0 h 98578"/>
              <a:gd name="connsiteX1" fmla="*/ 4467800 w 4467800"/>
              <a:gd name="connsiteY1" fmla="*/ 0 h 98578"/>
              <a:gd name="connsiteX2" fmla="*/ 4467800 w 4467800"/>
              <a:gd name="connsiteY2" fmla="*/ 98578 h 98578"/>
              <a:gd name="connsiteX3" fmla="*/ 57176 w 4467800"/>
              <a:gd name="connsiteY3" fmla="*/ 98578 h 98578"/>
              <a:gd name="connsiteX4" fmla="*/ 0 w 446780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7800" h="98578">
                <a:moveTo>
                  <a:pt x="0" y="0"/>
                </a:moveTo>
                <a:lnTo>
                  <a:pt x="4467800" y="0"/>
                </a:lnTo>
                <a:lnTo>
                  <a:pt x="4467800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419D0CE-B38F-44CB-BF34-CEBDD06A1A0B}"/>
              </a:ext>
            </a:extLst>
          </p:cNvPr>
          <p:cNvSpPr/>
          <p:nvPr/>
        </p:nvSpPr>
        <p:spPr>
          <a:xfrm>
            <a:off x="3098045" y="4110343"/>
            <a:ext cx="2947913" cy="361940"/>
          </a:xfrm>
          <a:custGeom>
            <a:avLst/>
            <a:gdLst>
              <a:gd name="connsiteX0" fmla="*/ 279900 w 3930551"/>
              <a:gd name="connsiteY0" fmla="*/ 0 h 482586"/>
              <a:gd name="connsiteX1" fmla="*/ 3650651 w 3930551"/>
              <a:gd name="connsiteY1" fmla="*/ 0 h 482586"/>
              <a:gd name="connsiteX2" fmla="*/ 3930551 w 3930551"/>
              <a:gd name="connsiteY2" fmla="*/ 482586 h 482586"/>
              <a:gd name="connsiteX3" fmla="*/ 0 w 3930551"/>
              <a:gd name="connsiteY3" fmla="*/ 482586 h 482586"/>
              <a:gd name="connsiteX4" fmla="*/ 279900 w 3930551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0551" h="482586">
                <a:moveTo>
                  <a:pt x="279900" y="0"/>
                </a:moveTo>
                <a:lnTo>
                  <a:pt x="3650651" y="0"/>
                </a:lnTo>
                <a:lnTo>
                  <a:pt x="3930551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D9E1E4F-5E68-4619-BED2-5A3DF31EC293}"/>
              </a:ext>
            </a:extLst>
          </p:cNvPr>
          <p:cNvSpPr/>
          <p:nvPr/>
        </p:nvSpPr>
        <p:spPr>
          <a:xfrm>
            <a:off x="6045957" y="4472282"/>
            <a:ext cx="3098043" cy="73934"/>
          </a:xfrm>
          <a:custGeom>
            <a:avLst/>
            <a:gdLst>
              <a:gd name="connsiteX0" fmla="*/ 0 w 4130724"/>
              <a:gd name="connsiteY0" fmla="*/ 0 h 98578"/>
              <a:gd name="connsiteX1" fmla="*/ 4130724 w 4130724"/>
              <a:gd name="connsiteY1" fmla="*/ 0 h 98578"/>
              <a:gd name="connsiteX2" fmla="*/ 4130724 w 4130724"/>
              <a:gd name="connsiteY2" fmla="*/ 98578 h 98578"/>
              <a:gd name="connsiteX3" fmla="*/ 57175 w 4130724"/>
              <a:gd name="connsiteY3" fmla="*/ 98578 h 98578"/>
              <a:gd name="connsiteX4" fmla="*/ 0 w 4130724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0724" h="98578">
                <a:moveTo>
                  <a:pt x="0" y="0"/>
                </a:moveTo>
                <a:lnTo>
                  <a:pt x="4130724" y="0"/>
                </a:lnTo>
                <a:lnTo>
                  <a:pt x="4130724" y="98578"/>
                </a:lnTo>
                <a:lnTo>
                  <a:pt x="57175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8DDB91AC-782F-4A80-B739-AEFFA6201E5D}"/>
              </a:ext>
            </a:extLst>
          </p:cNvPr>
          <p:cNvSpPr/>
          <p:nvPr/>
        </p:nvSpPr>
        <p:spPr>
          <a:xfrm>
            <a:off x="2845238" y="4546216"/>
            <a:ext cx="3453525" cy="361940"/>
          </a:xfrm>
          <a:custGeom>
            <a:avLst/>
            <a:gdLst>
              <a:gd name="connsiteX0" fmla="*/ 279900 w 4604700"/>
              <a:gd name="connsiteY0" fmla="*/ 0 h 482586"/>
              <a:gd name="connsiteX1" fmla="*/ 4324801 w 4604700"/>
              <a:gd name="connsiteY1" fmla="*/ 0 h 482586"/>
              <a:gd name="connsiteX2" fmla="*/ 4604700 w 4604700"/>
              <a:gd name="connsiteY2" fmla="*/ 482586 h 482586"/>
              <a:gd name="connsiteX3" fmla="*/ 0 w 4604700"/>
              <a:gd name="connsiteY3" fmla="*/ 482586 h 482586"/>
              <a:gd name="connsiteX4" fmla="*/ 279900 w 460470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4700" h="482586">
                <a:moveTo>
                  <a:pt x="279900" y="0"/>
                </a:moveTo>
                <a:lnTo>
                  <a:pt x="4324801" y="0"/>
                </a:lnTo>
                <a:lnTo>
                  <a:pt x="46047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B1D97A94-0401-4E7C-AA8C-A5BF45B450D7}"/>
              </a:ext>
            </a:extLst>
          </p:cNvPr>
          <p:cNvSpPr/>
          <p:nvPr/>
        </p:nvSpPr>
        <p:spPr>
          <a:xfrm>
            <a:off x="6298762" y="4908155"/>
            <a:ext cx="2845238" cy="73934"/>
          </a:xfrm>
          <a:custGeom>
            <a:avLst/>
            <a:gdLst>
              <a:gd name="connsiteX0" fmla="*/ 0 w 3793650"/>
              <a:gd name="connsiteY0" fmla="*/ 0 h 98578"/>
              <a:gd name="connsiteX1" fmla="*/ 3793650 w 3793650"/>
              <a:gd name="connsiteY1" fmla="*/ 0 h 98578"/>
              <a:gd name="connsiteX2" fmla="*/ 3793650 w 3793650"/>
              <a:gd name="connsiteY2" fmla="*/ 98578 h 98578"/>
              <a:gd name="connsiteX3" fmla="*/ 57176 w 3793650"/>
              <a:gd name="connsiteY3" fmla="*/ 98578 h 98578"/>
              <a:gd name="connsiteX4" fmla="*/ 0 w 379365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3650" h="98578">
                <a:moveTo>
                  <a:pt x="0" y="0"/>
                </a:moveTo>
                <a:lnTo>
                  <a:pt x="3793650" y="0"/>
                </a:lnTo>
                <a:lnTo>
                  <a:pt x="3793650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1DFF0B8B-169C-4FC9-8252-8CDC7AE88FDC}"/>
              </a:ext>
            </a:extLst>
          </p:cNvPr>
          <p:cNvSpPr/>
          <p:nvPr/>
        </p:nvSpPr>
        <p:spPr>
          <a:xfrm>
            <a:off x="2591216" y="4982089"/>
            <a:ext cx="3961569" cy="364035"/>
          </a:xfrm>
          <a:custGeom>
            <a:avLst/>
            <a:gdLst>
              <a:gd name="connsiteX0" fmla="*/ 281520 w 5282092"/>
              <a:gd name="connsiteY0" fmla="*/ 0 h 485380"/>
              <a:gd name="connsiteX1" fmla="*/ 5000572 w 5282092"/>
              <a:gd name="connsiteY1" fmla="*/ 0 h 485380"/>
              <a:gd name="connsiteX2" fmla="*/ 5282092 w 5282092"/>
              <a:gd name="connsiteY2" fmla="*/ 485380 h 485380"/>
              <a:gd name="connsiteX3" fmla="*/ 0 w 5282092"/>
              <a:gd name="connsiteY3" fmla="*/ 485380 h 485380"/>
              <a:gd name="connsiteX4" fmla="*/ 281520 w 5282092"/>
              <a:gd name="connsiteY4" fmla="*/ 0 h 48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092" h="485380">
                <a:moveTo>
                  <a:pt x="281520" y="0"/>
                </a:moveTo>
                <a:lnTo>
                  <a:pt x="5000572" y="0"/>
                </a:lnTo>
                <a:lnTo>
                  <a:pt x="5282092" y="485380"/>
                </a:lnTo>
                <a:lnTo>
                  <a:pt x="0" y="485380"/>
                </a:lnTo>
                <a:lnTo>
                  <a:pt x="28152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2EB422E-9D2A-42EF-ABDA-834A1CB6DCA2}"/>
              </a:ext>
            </a:extLst>
          </p:cNvPr>
          <p:cNvSpPr/>
          <p:nvPr/>
        </p:nvSpPr>
        <p:spPr>
          <a:xfrm>
            <a:off x="5034731" y="1972535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6F072BD-705B-4CA7-894C-81EB1497C236}"/>
              </a:ext>
            </a:extLst>
          </p:cNvPr>
          <p:cNvSpPr/>
          <p:nvPr/>
        </p:nvSpPr>
        <p:spPr>
          <a:xfrm>
            <a:off x="5272563" y="2400742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DD1E21E-206B-483D-BEB4-AC33954F75D4}"/>
              </a:ext>
            </a:extLst>
          </p:cNvPr>
          <p:cNvSpPr/>
          <p:nvPr/>
        </p:nvSpPr>
        <p:spPr>
          <a:xfrm>
            <a:off x="5510395" y="2830990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ED757CB-4892-4620-B8EB-CD823F89E6F1}"/>
              </a:ext>
            </a:extLst>
          </p:cNvPr>
          <p:cNvSpPr/>
          <p:nvPr/>
        </p:nvSpPr>
        <p:spPr>
          <a:xfrm>
            <a:off x="5748226" y="3261238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76AD115-2AE2-4223-814E-E940E7C5834E}"/>
              </a:ext>
            </a:extLst>
          </p:cNvPr>
          <p:cNvSpPr/>
          <p:nvPr/>
        </p:nvSpPr>
        <p:spPr>
          <a:xfrm>
            <a:off x="6699553" y="4982230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032FEC1-BF63-4500-84E4-7EE84AA7D43A}"/>
              </a:ext>
            </a:extLst>
          </p:cNvPr>
          <p:cNvSpPr/>
          <p:nvPr/>
        </p:nvSpPr>
        <p:spPr>
          <a:xfrm>
            <a:off x="6223890" y="4121734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E410C90F-4351-4A34-8E1C-7A256A4B089E}"/>
              </a:ext>
            </a:extLst>
          </p:cNvPr>
          <p:cNvSpPr/>
          <p:nvPr/>
        </p:nvSpPr>
        <p:spPr>
          <a:xfrm>
            <a:off x="143186" y="3238742"/>
            <a:ext cx="555262" cy="36347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B4D978F3-3365-42AF-BE2E-ED26F2C2990B}"/>
              </a:ext>
            </a:extLst>
          </p:cNvPr>
          <p:cNvSpPr/>
          <p:nvPr/>
        </p:nvSpPr>
        <p:spPr>
          <a:xfrm>
            <a:off x="143186" y="2802765"/>
            <a:ext cx="555262" cy="36347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65B72938-A162-4EE7-943D-262DF3145828}"/>
              </a:ext>
            </a:extLst>
          </p:cNvPr>
          <p:cNvSpPr/>
          <p:nvPr/>
        </p:nvSpPr>
        <p:spPr>
          <a:xfrm>
            <a:off x="143186" y="1930811"/>
            <a:ext cx="555262" cy="36347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42482CBB-FA74-4332-B99D-2018A13FD12B}"/>
              </a:ext>
            </a:extLst>
          </p:cNvPr>
          <p:cNvSpPr/>
          <p:nvPr/>
        </p:nvSpPr>
        <p:spPr>
          <a:xfrm>
            <a:off x="143186" y="4982650"/>
            <a:ext cx="555262" cy="36347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08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3CDDF8D9-6FAE-482F-ACE4-98BC15FA6202}"/>
              </a:ext>
            </a:extLst>
          </p:cNvPr>
          <p:cNvSpPr/>
          <p:nvPr/>
        </p:nvSpPr>
        <p:spPr>
          <a:xfrm>
            <a:off x="143186" y="4110697"/>
            <a:ext cx="555262" cy="36347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68A6FA10-3BFC-4E4C-814D-E2ECB97DBAD0}"/>
              </a:ext>
            </a:extLst>
          </p:cNvPr>
          <p:cNvSpPr/>
          <p:nvPr/>
        </p:nvSpPr>
        <p:spPr>
          <a:xfrm>
            <a:off x="143186" y="3674720"/>
            <a:ext cx="555262" cy="36347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3FF1B63-FAED-4D69-91C6-7E91B1039F06}"/>
              </a:ext>
            </a:extLst>
          </p:cNvPr>
          <p:cNvSpPr/>
          <p:nvPr/>
        </p:nvSpPr>
        <p:spPr>
          <a:xfrm>
            <a:off x="875944" y="1972535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AF2F33B-521D-4D12-89A5-8E3DA11EC137}"/>
              </a:ext>
            </a:extLst>
          </p:cNvPr>
          <p:cNvSpPr/>
          <p:nvPr/>
        </p:nvSpPr>
        <p:spPr>
          <a:xfrm>
            <a:off x="875944" y="28339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ECD3B20-81DF-4D42-BBE3-05FD8429EE4C}"/>
              </a:ext>
            </a:extLst>
          </p:cNvPr>
          <p:cNvSpPr/>
          <p:nvPr/>
        </p:nvSpPr>
        <p:spPr>
          <a:xfrm>
            <a:off x="875944" y="3263571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68D6C46-5BD1-4A07-ACEC-45C143BFB9E2}"/>
              </a:ext>
            </a:extLst>
          </p:cNvPr>
          <p:cNvSpPr/>
          <p:nvPr/>
        </p:nvSpPr>
        <p:spPr>
          <a:xfrm>
            <a:off x="875944" y="3693237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82B4D80-67EB-4999-A648-1532D1050E00}"/>
              </a:ext>
            </a:extLst>
          </p:cNvPr>
          <p:cNvSpPr/>
          <p:nvPr/>
        </p:nvSpPr>
        <p:spPr>
          <a:xfrm>
            <a:off x="875944" y="4982230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5EE0B36-D22F-42E9-957B-39D12EC78E8F}"/>
              </a:ext>
            </a:extLst>
          </p:cNvPr>
          <p:cNvSpPr/>
          <p:nvPr/>
        </p:nvSpPr>
        <p:spPr>
          <a:xfrm>
            <a:off x="875944" y="4122902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D3E59D32-5296-4988-8C88-B38942FDB540}"/>
              </a:ext>
            </a:extLst>
          </p:cNvPr>
          <p:cNvSpPr/>
          <p:nvPr/>
        </p:nvSpPr>
        <p:spPr>
          <a:xfrm>
            <a:off x="143186" y="2366788"/>
            <a:ext cx="555262" cy="36347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4B5E084-F7F4-413D-8CF1-D111F1B50F37}"/>
              </a:ext>
            </a:extLst>
          </p:cNvPr>
          <p:cNvSpPr/>
          <p:nvPr/>
        </p:nvSpPr>
        <p:spPr>
          <a:xfrm>
            <a:off x="875944" y="2404241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5C03738-31E8-4481-85B8-68A904B6B823}"/>
              </a:ext>
            </a:extLst>
          </p:cNvPr>
          <p:cNvSpPr/>
          <p:nvPr/>
        </p:nvSpPr>
        <p:spPr>
          <a:xfrm>
            <a:off x="5986058" y="3691486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2797A44-CD73-43B2-B687-CA2F0ABDB0BC}"/>
              </a:ext>
            </a:extLst>
          </p:cNvPr>
          <p:cNvSpPr/>
          <p:nvPr/>
        </p:nvSpPr>
        <p:spPr>
          <a:xfrm>
            <a:off x="6461722" y="4551982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413A5BFA-5F30-4A95-81EE-176887CB829A}"/>
              </a:ext>
            </a:extLst>
          </p:cNvPr>
          <p:cNvSpPr/>
          <p:nvPr/>
        </p:nvSpPr>
        <p:spPr>
          <a:xfrm>
            <a:off x="143186" y="4546674"/>
            <a:ext cx="555262" cy="363474"/>
          </a:xfrm>
          <a:prstGeom prst="roundRect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C0A8FDD-D1E2-4F1D-A8BA-C025E454DC0F}"/>
              </a:ext>
            </a:extLst>
          </p:cNvPr>
          <p:cNvSpPr/>
          <p:nvPr/>
        </p:nvSpPr>
        <p:spPr>
          <a:xfrm>
            <a:off x="875944" y="4552567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66FFA82-43DD-4F33-A571-A799E6FD1923}"/>
              </a:ext>
            </a:extLst>
          </p:cNvPr>
          <p:cNvSpPr/>
          <p:nvPr/>
        </p:nvSpPr>
        <p:spPr>
          <a:xfrm flipH="1">
            <a:off x="4572000" y="1930978"/>
            <a:ext cx="1979621" cy="3415146"/>
          </a:xfrm>
          <a:custGeom>
            <a:avLst/>
            <a:gdLst>
              <a:gd name="connsiteX0" fmla="*/ 2639494 w 2639494"/>
              <a:gd name="connsiteY0" fmla="*/ 0 h 4553528"/>
              <a:gd name="connsiteX1" fmla="*/ 0 w 2639494"/>
              <a:gd name="connsiteY1" fmla="*/ 4553528 h 4553528"/>
              <a:gd name="connsiteX2" fmla="*/ 1193072 w 2639494"/>
              <a:gd name="connsiteY2" fmla="*/ 4553528 h 45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494" h="4553528">
                <a:moveTo>
                  <a:pt x="2639494" y="0"/>
                </a:moveTo>
                <a:lnTo>
                  <a:pt x="0" y="4553528"/>
                </a:lnTo>
                <a:lnTo>
                  <a:pt x="1193072" y="4553528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5942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Flat Pyramid with 8 Levels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9B11FEE-C054-4886-9A9F-5DBA781A7AD6}"/>
              </a:ext>
            </a:extLst>
          </p:cNvPr>
          <p:cNvSpPr/>
          <p:nvPr/>
        </p:nvSpPr>
        <p:spPr>
          <a:xfrm>
            <a:off x="4362075" y="1932345"/>
            <a:ext cx="419850" cy="361940"/>
          </a:xfrm>
          <a:custGeom>
            <a:avLst/>
            <a:gdLst>
              <a:gd name="connsiteX0" fmla="*/ 279900 w 559800"/>
              <a:gd name="connsiteY0" fmla="*/ 0 h 482586"/>
              <a:gd name="connsiteX1" fmla="*/ 559800 w 559800"/>
              <a:gd name="connsiteY1" fmla="*/ 482586 h 482586"/>
              <a:gd name="connsiteX2" fmla="*/ 0 w 559800"/>
              <a:gd name="connsiteY2" fmla="*/ 482586 h 482586"/>
              <a:gd name="connsiteX3" fmla="*/ 279900 w 559800"/>
              <a:gd name="connsiteY3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800" h="482586">
                <a:moveTo>
                  <a:pt x="279900" y="0"/>
                </a:moveTo>
                <a:lnTo>
                  <a:pt x="5598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120135B-F3E9-4692-AE0D-372390C9A150}"/>
              </a:ext>
            </a:extLst>
          </p:cNvPr>
          <p:cNvSpPr/>
          <p:nvPr/>
        </p:nvSpPr>
        <p:spPr>
          <a:xfrm>
            <a:off x="4781925" y="2292917"/>
            <a:ext cx="4362075" cy="73934"/>
          </a:xfrm>
          <a:custGeom>
            <a:avLst/>
            <a:gdLst>
              <a:gd name="connsiteX0" fmla="*/ 0 w 5816100"/>
              <a:gd name="connsiteY0" fmla="*/ 0 h 98578"/>
              <a:gd name="connsiteX1" fmla="*/ 5816100 w 5816100"/>
              <a:gd name="connsiteY1" fmla="*/ 0 h 98578"/>
              <a:gd name="connsiteX2" fmla="*/ 5816100 w 5816100"/>
              <a:gd name="connsiteY2" fmla="*/ 98578 h 98578"/>
              <a:gd name="connsiteX3" fmla="*/ 57175 w 5816100"/>
              <a:gd name="connsiteY3" fmla="*/ 98578 h 98578"/>
              <a:gd name="connsiteX4" fmla="*/ 0 w 581610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6100" h="98578">
                <a:moveTo>
                  <a:pt x="0" y="0"/>
                </a:moveTo>
                <a:lnTo>
                  <a:pt x="5816100" y="0"/>
                </a:lnTo>
                <a:lnTo>
                  <a:pt x="5816100" y="98578"/>
                </a:lnTo>
                <a:lnTo>
                  <a:pt x="57175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80FB45E-9960-4936-AD06-0203F27FB33F}"/>
              </a:ext>
            </a:extLst>
          </p:cNvPr>
          <p:cNvSpPr/>
          <p:nvPr/>
        </p:nvSpPr>
        <p:spPr>
          <a:xfrm>
            <a:off x="4109269" y="2366851"/>
            <a:ext cx="925463" cy="361940"/>
          </a:xfrm>
          <a:custGeom>
            <a:avLst/>
            <a:gdLst>
              <a:gd name="connsiteX0" fmla="*/ 279900 w 1233950"/>
              <a:gd name="connsiteY0" fmla="*/ 0 h 482586"/>
              <a:gd name="connsiteX1" fmla="*/ 954050 w 1233950"/>
              <a:gd name="connsiteY1" fmla="*/ 0 h 482586"/>
              <a:gd name="connsiteX2" fmla="*/ 1233950 w 1233950"/>
              <a:gd name="connsiteY2" fmla="*/ 482586 h 482586"/>
              <a:gd name="connsiteX3" fmla="*/ 0 w 1233950"/>
              <a:gd name="connsiteY3" fmla="*/ 482586 h 482586"/>
              <a:gd name="connsiteX4" fmla="*/ 279900 w 123395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950" h="482586">
                <a:moveTo>
                  <a:pt x="279900" y="0"/>
                </a:moveTo>
                <a:lnTo>
                  <a:pt x="954050" y="0"/>
                </a:lnTo>
                <a:lnTo>
                  <a:pt x="123395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30F2A60-5A0D-4F11-9948-0B5AD8A02C71}"/>
              </a:ext>
            </a:extLst>
          </p:cNvPr>
          <p:cNvSpPr/>
          <p:nvPr/>
        </p:nvSpPr>
        <p:spPr>
          <a:xfrm>
            <a:off x="5034732" y="2728790"/>
            <a:ext cx="4109269" cy="73934"/>
          </a:xfrm>
          <a:custGeom>
            <a:avLst/>
            <a:gdLst>
              <a:gd name="connsiteX0" fmla="*/ 0 w 5479025"/>
              <a:gd name="connsiteY0" fmla="*/ 0 h 98578"/>
              <a:gd name="connsiteX1" fmla="*/ 5479025 w 5479025"/>
              <a:gd name="connsiteY1" fmla="*/ 0 h 98578"/>
              <a:gd name="connsiteX2" fmla="*/ 5479025 w 5479025"/>
              <a:gd name="connsiteY2" fmla="*/ 98578 h 98578"/>
              <a:gd name="connsiteX3" fmla="*/ 57175 w 5479025"/>
              <a:gd name="connsiteY3" fmla="*/ 98578 h 98578"/>
              <a:gd name="connsiteX4" fmla="*/ 0 w 5479025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9025" h="98578">
                <a:moveTo>
                  <a:pt x="0" y="0"/>
                </a:moveTo>
                <a:lnTo>
                  <a:pt x="5479025" y="0"/>
                </a:lnTo>
                <a:lnTo>
                  <a:pt x="5479025" y="98578"/>
                </a:lnTo>
                <a:lnTo>
                  <a:pt x="57175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08D5E20-1DF0-45E8-83C6-7585AF366725}"/>
              </a:ext>
            </a:extLst>
          </p:cNvPr>
          <p:cNvSpPr/>
          <p:nvPr/>
        </p:nvSpPr>
        <p:spPr>
          <a:xfrm>
            <a:off x="3856463" y="2802724"/>
            <a:ext cx="1431075" cy="361940"/>
          </a:xfrm>
          <a:custGeom>
            <a:avLst/>
            <a:gdLst>
              <a:gd name="connsiteX0" fmla="*/ 279900 w 1908100"/>
              <a:gd name="connsiteY0" fmla="*/ 0 h 482586"/>
              <a:gd name="connsiteX1" fmla="*/ 1628200 w 1908100"/>
              <a:gd name="connsiteY1" fmla="*/ 0 h 482586"/>
              <a:gd name="connsiteX2" fmla="*/ 1908100 w 1908100"/>
              <a:gd name="connsiteY2" fmla="*/ 482586 h 482586"/>
              <a:gd name="connsiteX3" fmla="*/ 0 w 1908100"/>
              <a:gd name="connsiteY3" fmla="*/ 482586 h 482586"/>
              <a:gd name="connsiteX4" fmla="*/ 279900 w 190810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8100" h="482586">
                <a:moveTo>
                  <a:pt x="279900" y="0"/>
                </a:moveTo>
                <a:lnTo>
                  <a:pt x="1628200" y="0"/>
                </a:lnTo>
                <a:lnTo>
                  <a:pt x="19081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162BA25-02C3-4A56-A6A6-761811250A1D}"/>
              </a:ext>
            </a:extLst>
          </p:cNvPr>
          <p:cNvSpPr/>
          <p:nvPr/>
        </p:nvSpPr>
        <p:spPr>
          <a:xfrm>
            <a:off x="5287537" y="3164663"/>
            <a:ext cx="3856463" cy="73934"/>
          </a:xfrm>
          <a:custGeom>
            <a:avLst/>
            <a:gdLst>
              <a:gd name="connsiteX0" fmla="*/ 0 w 5141950"/>
              <a:gd name="connsiteY0" fmla="*/ 0 h 98578"/>
              <a:gd name="connsiteX1" fmla="*/ 5141950 w 5141950"/>
              <a:gd name="connsiteY1" fmla="*/ 0 h 98578"/>
              <a:gd name="connsiteX2" fmla="*/ 5141950 w 5141950"/>
              <a:gd name="connsiteY2" fmla="*/ 98578 h 98578"/>
              <a:gd name="connsiteX3" fmla="*/ 57176 w 5141950"/>
              <a:gd name="connsiteY3" fmla="*/ 98578 h 98578"/>
              <a:gd name="connsiteX4" fmla="*/ 0 w 514195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1950" h="98578">
                <a:moveTo>
                  <a:pt x="0" y="0"/>
                </a:moveTo>
                <a:lnTo>
                  <a:pt x="5141950" y="0"/>
                </a:lnTo>
                <a:lnTo>
                  <a:pt x="5141950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C7FEF41-1F58-4E0C-9DE3-6B9837B24F76}"/>
              </a:ext>
            </a:extLst>
          </p:cNvPr>
          <p:cNvSpPr/>
          <p:nvPr/>
        </p:nvSpPr>
        <p:spPr>
          <a:xfrm>
            <a:off x="3603656" y="3238597"/>
            <a:ext cx="1936688" cy="361940"/>
          </a:xfrm>
          <a:custGeom>
            <a:avLst/>
            <a:gdLst>
              <a:gd name="connsiteX0" fmla="*/ 279900 w 2582250"/>
              <a:gd name="connsiteY0" fmla="*/ 0 h 482586"/>
              <a:gd name="connsiteX1" fmla="*/ 2302351 w 2582250"/>
              <a:gd name="connsiteY1" fmla="*/ 0 h 482586"/>
              <a:gd name="connsiteX2" fmla="*/ 2582250 w 2582250"/>
              <a:gd name="connsiteY2" fmla="*/ 482586 h 482586"/>
              <a:gd name="connsiteX3" fmla="*/ 0 w 2582250"/>
              <a:gd name="connsiteY3" fmla="*/ 482586 h 482586"/>
              <a:gd name="connsiteX4" fmla="*/ 279900 w 258225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2250" h="482586">
                <a:moveTo>
                  <a:pt x="279900" y="0"/>
                </a:moveTo>
                <a:lnTo>
                  <a:pt x="2302351" y="0"/>
                </a:lnTo>
                <a:lnTo>
                  <a:pt x="258225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05F84C2-5EBC-4B2D-8AB8-DA275CAF2F7A}"/>
              </a:ext>
            </a:extLst>
          </p:cNvPr>
          <p:cNvSpPr/>
          <p:nvPr/>
        </p:nvSpPr>
        <p:spPr>
          <a:xfrm>
            <a:off x="5540345" y="3600536"/>
            <a:ext cx="3603656" cy="73934"/>
          </a:xfrm>
          <a:custGeom>
            <a:avLst/>
            <a:gdLst>
              <a:gd name="connsiteX0" fmla="*/ 0 w 4804875"/>
              <a:gd name="connsiteY0" fmla="*/ 0 h 98578"/>
              <a:gd name="connsiteX1" fmla="*/ 4804875 w 4804875"/>
              <a:gd name="connsiteY1" fmla="*/ 0 h 98578"/>
              <a:gd name="connsiteX2" fmla="*/ 4804875 w 4804875"/>
              <a:gd name="connsiteY2" fmla="*/ 98578 h 98578"/>
              <a:gd name="connsiteX3" fmla="*/ 57176 w 4804875"/>
              <a:gd name="connsiteY3" fmla="*/ 98578 h 98578"/>
              <a:gd name="connsiteX4" fmla="*/ 0 w 4804875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4875" h="98578">
                <a:moveTo>
                  <a:pt x="0" y="0"/>
                </a:moveTo>
                <a:lnTo>
                  <a:pt x="4804875" y="0"/>
                </a:lnTo>
                <a:lnTo>
                  <a:pt x="4804875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3ABD3A0-2896-4FAB-8C37-52FD0302FE12}"/>
              </a:ext>
            </a:extLst>
          </p:cNvPr>
          <p:cNvSpPr/>
          <p:nvPr/>
        </p:nvSpPr>
        <p:spPr>
          <a:xfrm>
            <a:off x="3350850" y="3674470"/>
            <a:ext cx="2442300" cy="361940"/>
          </a:xfrm>
          <a:custGeom>
            <a:avLst/>
            <a:gdLst>
              <a:gd name="connsiteX0" fmla="*/ 279900 w 3256400"/>
              <a:gd name="connsiteY0" fmla="*/ 0 h 482586"/>
              <a:gd name="connsiteX1" fmla="*/ 2976501 w 3256400"/>
              <a:gd name="connsiteY1" fmla="*/ 0 h 482586"/>
              <a:gd name="connsiteX2" fmla="*/ 3256400 w 3256400"/>
              <a:gd name="connsiteY2" fmla="*/ 482586 h 482586"/>
              <a:gd name="connsiteX3" fmla="*/ 0 w 3256400"/>
              <a:gd name="connsiteY3" fmla="*/ 482586 h 482586"/>
              <a:gd name="connsiteX4" fmla="*/ 279900 w 325640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6400" h="482586">
                <a:moveTo>
                  <a:pt x="279900" y="0"/>
                </a:moveTo>
                <a:lnTo>
                  <a:pt x="2976501" y="0"/>
                </a:lnTo>
                <a:lnTo>
                  <a:pt x="32564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400D81C-9885-4BAD-976F-651C2D0C378A}"/>
              </a:ext>
            </a:extLst>
          </p:cNvPr>
          <p:cNvSpPr/>
          <p:nvPr/>
        </p:nvSpPr>
        <p:spPr>
          <a:xfrm>
            <a:off x="5793150" y="4036409"/>
            <a:ext cx="3350850" cy="73934"/>
          </a:xfrm>
          <a:custGeom>
            <a:avLst/>
            <a:gdLst>
              <a:gd name="connsiteX0" fmla="*/ 0 w 4467800"/>
              <a:gd name="connsiteY0" fmla="*/ 0 h 98578"/>
              <a:gd name="connsiteX1" fmla="*/ 4467800 w 4467800"/>
              <a:gd name="connsiteY1" fmla="*/ 0 h 98578"/>
              <a:gd name="connsiteX2" fmla="*/ 4467800 w 4467800"/>
              <a:gd name="connsiteY2" fmla="*/ 98578 h 98578"/>
              <a:gd name="connsiteX3" fmla="*/ 57176 w 4467800"/>
              <a:gd name="connsiteY3" fmla="*/ 98578 h 98578"/>
              <a:gd name="connsiteX4" fmla="*/ 0 w 446780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7800" h="98578">
                <a:moveTo>
                  <a:pt x="0" y="0"/>
                </a:moveTo>
                <a:lnTo>
                  <a:pt x="4467800" y="0"/>
                </a:lnTo>
                <a:lnTo>
                  <a:pt x="4467800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419D0CE-B38F-44CB-BF34-CEBDD06A1A0B}"/>
              </a:ext>
            </a:extLst>
          </p:cNvPr>
          <p:cNvSpPr/>
          <p:nvPr/>
        </p:nvSpPr>
        <p:spPr>
          <a:xfrm>
            <a:off x="3098045" y="4110343"/>
            <a:ext cx="2947913" cy="361940"/>
          </a:xfrm>
          <a:custGeom>
            <a:avLst/>
            <a:gdLst>
              <a:gd name="connsiteX0" fmla="*/ 279900 w 3930551"/>
              <a:gd name="connsiteY0" fmla="*/ 0 h 482586"/>
              <a:gd name="connsiteX1" fmla="*/ 3650651 w 3930551"/>
              <a:gd name="connsiteY1" fmla="*/ 0 h 482586"/>
              <a:gd name="connsiteX2" fmla="*/ 3930551 w 3930551"/>
              <a:gd name="connsiteY2" fmla="*/ 482586 h 482586"/>
              <a:gd name="connsiteX3" fmla="*/ 0 w 3930551"/>
              <a:gd name="connsiteY3" fmla="*/ 482586 h 482586"/>
              <a:gd name="connsiteX4" fmla="*/ 279900 w 3930551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0551" h="482586">
                <a:moveTo>
                  <a:pt x="279900" y="0"/>
                </a:moveTo>
                <a:lnTo>
                  <a:pt x="3650651" y="0"/>
                </a:lnTo>
                <a:lnTo>
                  <a:pt x="3930551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D9E1E4F-5E68-4619-BED2-5A3DF31EC293}"/>
              </a:ext>
            </a:extLst>
          </p:cNvPr>
          <p:cNvSpPr/>
          <p:nvPr/>
        </p:nvSpPr>
        <p:spPr>
          <a:xfrm>
            <a:off x="6045957" y="4472282"/>
            <a:ext cx="3098043" cy="73934"/>
          </a:xfrm>
          <a:custGeom>
            <a:avLst/>
            <a:gdLst>
              <a:gd name="connsiteX0" fmla="*/ 0 w 4130724"/>
              <a:gd name="connsiteY0" fmla="*/ 0 h 98578"/>
              <a:gd name="connsiteX1" fmla="*/ 4130724 w 4130724"/>
              <a:gd name="connsiteY1" fmla="*/ 0 h 98578"/>
              <a:gd name="connsiteX2" fmla="*/ 4130724 w 4130724"/>
              <a:gd name="connsiteY2" fmla="*/ 98578 h 98578"/>
              <a:gd name="connsiteX3" fmla="*/ 57175 w 4130724"/>
              <a:gd name="connsiteY3" fmla="*/ 98578 h 98578"/>
              <a:gd name="connsiteX4" fmla="*/ 0 w 4130724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0724" h="98578">
                <a:moveTo>
                  <a:pt x="0" y="0"/>
                </a:moveTo>
                <a:lnTo>
                  <a:pt x="4130724" y="0"/>
                </a:lnTo>
                <a:lnTo>
                  <a:pt x="4130724" y="98578"/>
                </a:lnTo>
                <a:lnTo>
                  <a:pt x="57175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8DDB91AC-782F-4A80-B739-AEFFA6201E5D}"/>
              </a:ext>
            </a:extLst>
          </p:cNvPr>
          <p:cNvSpPr/>
          <p:nvPr/>
        </p:nvSpPr>
        <p:spPr>
          <a:xfrm>
            <a:off x="2845238" y="4546216"/>
            <a:ext cx="3453525" cy="361940"/>
          </a:xfrm>
          <a:custGeom>
            <a:avLst/>
            <a:gdLst>
              <a:gd name="connsiteX0" fmla="*/ 279900 w 4604700"/>
              <a:gd name="connsiteY0" fmla="*/ 0 h 482586"/>
              <a:gd name="connsiteX1" fmla="*/ 4324801 w 4604700"/>
              <a:gd name="connsiteY1" fmla="*/ 0 h 482586"/>
              <a:gd name="connsiteX2" fmla="*/ 4604700 w 4604700"/>
              <a:gd name="connsiteY2" fmla="*/ 482586 h 482586"/>
              <a:gd name="connsiteX3" fmla="*/ 0 w 4604700"/>
              <a:gd name="connsiteY3" fmla="*/ 482586 h 482586"/>
              <a:gd name="connsiteX4" fmla="*/ 279900 w 4604700"/>
              <a:gd name="connsiteY4" fmla="*/ 0 h 4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4700" h="482586">
                <a:moveTo>
                  <a:pt x="279900" y="0"/>
                </a:moveTo>
                <a:lnTo>
                  <a:pt x="4324801" y="0"/>
                </a:lnTo>
                <a:lnTo>
                  <a:pt x="4604700" y="482586"/>
                </a:lnTo>
                <a:lnTo>
                  <a:pt x="0" y="482586"/>
                </a:lnTo>
                <a:lnTo>
                  <a:pt x="279900" y="0"/>
                </a:lnTo>
                <a:close/>
              </a:path>
            </a:pathLst>
          </a:cu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B1D97A94-0401-4E7C-AA8C-A5BF45B450D7}"/>
              </a:ext>
            </a:extLst>
          </p:cNvPr>
          <p:cNvSpPr/>
          <p:nvPr/>
        </p:nvSpPr>
        <p:spPr>
          <a:xfrm>
            <a:off x="6298762" y="4908155"/>
            <a:ext cx="2845238" cy="73934"/>
          </a:xfrm>
          <a:custGeom>
            <a:avLst/>
            <a:gdLst>
              <a:gd name="connsiteX0" fmla="*/ 0 w 3793650"/>
              <a:gd name="connsiteY0" fmla="*/ 0 h 98578"/>
              <a:gd name="connsiteX1" fmla="*/ 3793650 w 3793650"/>
              <a:gd name="connsiteY1" fmla="*/ 0 h 98578"/>
              <a:gd name="connsiteX2" fmla="*/ 3793650 w 3793650"/>
              <a:gd name="connsiteY2" fmla="*/ 98578 h 98578"/>
              <a:gd name="connsiteX3" fmla="*/ 57176 w 3793650"/>
              <a:gd name="connsiteY3" fmla="*/ 98578 h 98578"/>
              <a:gd name="connsiteX4" fmla="*/ 0 w 3793650"/>
              <a:gd name="connsiteY4" fmla="*/ 0 h 98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93650" h="98578">
                <a:moveTo>
                  <a:pt x="0" y="0"/>
                </a:moveTo>
                <a:lnTo>
                  <a:pt x="3793650" y="0"/>
                </a:lnTo>
                <a:lnTo>
                  <a:pt x="3793650" y="98578"/>
                </a:lnTo>
                <a:lnTo>
                  <a:pt x="57176" y="9857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1DFF0B8B-169C-4FC9-8252-8CDC7AE88FDC}"/>
              </a:ext>
            </a:extLst>
          </p:cNvPr>
          <p:cNvSpPr/>
          <p:nvPr/>
        </p:nvSpPr>
        <p:spPr>
          <a:xfrm>
            <a:off x="2591216" y="4982089"/>
            <a:ext cx="3961569" cy="364035"/>
          </a:xfrm>
          <a:custGeom>
            <a:avLst/>
            <a:gdLst>
              <a:gd name="connsiteX0" fmla="*/ 281520 w 5282092"/>
              <a:gd name="connsiteY0" fmla="*/ 0 h 485380"/>
              <a:gd name="connsiteX1" fmla="*/ 5000572 w 5282092"/>
              <a:gd name="connsiteY1" fmla="*/ 0 h 485380"/>
              <a:gd name="connsiteX2" fmla="*/ 5282092 w 5282092"/>
              <a:gd name="connsiteY2" fmla="*/ 485380 h 485380"/>
              <a:gd name="connsiteX3" fmla="*/ 0 w 5282092"/>
              <a:gd name="connsiteY3" fmla="*/ 485380 h 485380"/>
              <a:gd name="connsiteX4" fmla="*/ 281520 w 5282092"/>
              <a:gd name="connsiteY4" fmla="*/ 0 h 48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092" h="485380">
                <a:moveTo>
                  <a:pt x="281520" y="0"/>
                </a:moveTo>
                <a:lnTo>
                  <a:pt x="5000572" y="0"/>
                </a:lnTo>
                <a:lnTo>
                  <a:pt x="5282092" y="485380"/>
                </a:lnTo>
                <a:lnTo>
                  <a:pt x="0" y="485380"/>
                </a:lnTo>
                <a:lnTo>
                  <a:pt x="28152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2EB422E-9D2A-42EF-ABDA-834A1CB6DCA2}"/>
              </a:ext>
            </a:extLst>
          </p:cNvPr>
          <p:cNvSpPr/>
          <p:nvPr/>
        </p:nvSpPr>
        <p:spPr>
          <a:xfrm>
            <a:off x="5034731" y="1972535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6F072BD-705B-4CA7-894C-81EB1497C236}"/>
              </a:ext>
            </a:extLst>
          </p:cNvPr>
          <p:cNvSpPr/>
          <p:nvPr/>
        </p:nvSpPr>
        <p:spPr>
          <a:xfrm>
            <a:off x="5272563" y="2400742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DD1E21E-206B-483D-BEB4-AC33954F75D4}"/>
              </a:ext>
            </a:extLst>
          </p:cNvPr>
          <p:cNvSpPr/>
          <p:nvPr/>
        </p:nvSpPr>
        <p:spPr>
          <a:xfrm>
            <a:off x="5510395" y="2830990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ED757CB-4892-4620-B8EB-CD823F89E6F1}"/>
              </a:ext>
            </a:extLst>
          </p:cNvPr>
          <p:cNvSpPr/>
          <p:nvPr/>
        </p:nvSpPr>
        <p:spPr>
          <a:xfrm>
            <a:off x="5748226" y="3261238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76AD115-2AE2-4223-814E-E940E7C5834E}"/>
              </a:ext>
            </a:extLst>
          </p:cNvPr>
          <p:cNvSpPr/>
          <p:nvPr/>
        </p:nvSpPr>
        <p:spPr>
          <a:xfrm>
            <a:off x="6699553" y="4982230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032FEC1-BF63-4500-84E4-7EE84AA7D43A}"/>
              </a:ext>
            </a:extLst>
          </p:cNvPr>
          <p:cNvSpPr/>
          <p:nvPr/>
        </p:nvSpPr>
        <p:spPr>
          <a:xfrm>
            <a:off x="6223890" y="4121734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E410C90F-4351-4A34-8E1C-7A256A4B089E}"/>
              </a:ext>
            </a:extLst>
          </p:cNvPr>
          <p:cNvSpPr/>
          <p:nvPr/>
        </p:nvSpPr>
        <p:spPr>
          <a:xfrm>
            <a:off x="143186" y="3238742"/>
            <a:ext cx="555262" cy="36347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B4D978F3-3365-42AF-BE2E-ED26F2C2990B}"/>
              </a:ext>
            </a:extLst>
          </p:cNvPr>
          <p:cNvSpPr/>
          <p:nvPr/>
        </p:nvSpPr>
        <p:spPr>
          <a:xfrm>
            <a:off x="143186" y="2802765"/>
            <a:ext cx="555262" cy="36347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65B72938-A162-4EE7-943D-262DF3145828}"/>
              </a:ext>
            </a:extLst>
          </p:cNvPr>
          <p:cNvSpPr/>
          <p:nvPr/>
        </p:nvSpPr>
        <p:spPr>
          <a:xfrm>
            <a:off x="143186" y="1930811"/>
            <a:ext cx="555262" cy="36347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42482CBB-FA74-4332-B99D-2018A13FD12B}"/>
              </a:ext>
            </a:extLst>
          </p:cNvPr>
          <p:cNvSpPr/>
          <p:nvPr/>
        </p:nvSpPr>
        <p:spPr>
          <a:xfrm>
            <a:off x="143186" y="4982650"/>
            <a:ext cx="555262" cy="36347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08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3CDDF8D9-6FAE-482F-ACE4-98BC15FA6202}"/>
              </a:ext>
            </a:extLst>
          </p:cNvPr>
          <p:cNvSpPr/>
          <p:nvPr/>
        </p:nvSpPr>
        <p:spPr>
          <a:xfrm>
            <a:off x="143186" y="4110697"/>
            <a:ext cx="555262" cy="36347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68A6FA10-3BFC-4E4C-814D-E2ECB97DBAD0}"/>
              </a:ext>
            </a:extLst>
          </p:cNvPr>
          <p:cNvSpPr/>
          <p:nvPr/>
        </p:nvSpPr>
        <p:spPr>
          <a:xfrm>
            <a:off x="143186" y="3674720"/>
            <a:ext cx="555262" cy="36347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3FF1B63-FAED-4D69-91C6-7E91B1039F06}"/>
              </a:ext>
            </a:extLst>
          </p:cNvPr>
          <p:cNvSpPr/>
          <p:nvPr/>
        </p:nvSpPr>
        <p:spPr>
          <a:xfrm>
            <a:off x="875944" y="1972535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AF2F33B-521D-4D12-89A5-8E3DA11EC137}"/>
              </a:ext>
            </a:extLst>
          </p:cNvPr>
          <p:cNvSpPr/>
          <p:nvPr/>
        </p:nvSpPr>
        <p:spPr>
          <a:xfrm>
            <a:off x="875944" y="283390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ECD3B20-81DF-4D42-BBE3-05FD8429EE4C}"/>
              </a:ext>
            </a:extLst>
          </p:cNvPr>
          <p:cNvSpPr/>
          <p:nvPr/>
        </p:nvSpPr>
        <p:spPr>
          <a:xfrm>
            <a:off x="875944" y="3263571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68D6C46-5BD1-4A07-ACEC-45C143BFB9E2}"/>
              </a:ext>
            </a:extLst>
          </p:cNvPr>
          <p:cNvSpPr/>
          <p:nvPr/>
        </p:nvSpPr>
        <p:spPr>
          <a:xfrm>
            <a:off x="875944" y="3693237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82B4D80-67EB-4999-A648-1532D1050E00}"/>
              </a:ext>
            </a:extLst>
          </p:cNvPr>
          <p:cNvSpPr/>
          <p:nvPr/>
        </p:nvSpPr>
        <p:spPr>
          <a:xfrm>
            <a:off x="875944" y="4982230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5EE0B36-D22F-42E9-957B-39D12EC78E8F}"/>
              </a:ext>
            </a:extLst>
          </p:cNvPr>
          <p:cNvSpPr/>
          <p:nvPr/>
        </p:nvSpPr>
        <p:spPr>
          <a:xfrm>
            <a:off x="875944" y="4122902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D3E59D32-5296-4988-8C88-B38942FDB540}"/>
              </a:ext>
            </a:extLst>
          </p:cNvPr>
          <p:cNvSpPr/>
          <p:nvPr/>
        </p:nvSpPr>
        <p:spPr>
          <a:xfrm>
            <a:off x="143186" y="2366788"/>
            <a:ext cx="555262" cy="36347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4B5E084-F7F4-413D-8CF1-D111F1B50F37}"/>
              </a:ext>
            </a:extLst>
          </p:cNvPr>
          <p:cNvSpPr/>
          <p:nvPr/>
        </p:nvSpPr>
        <p:spPr>
          <a:xfrm>
            <a:off x="875944" y="2404241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A5C03738-31E8-4481-85B8-68A904B6B823}"/>
              </a:ext>
            </a:extLst>
          </p:cNvPr>
          <p:cNvSpPr/>
          <p:nvPr/>
        </p:nvSpPr>
        <p:spPr>
          <a:xfrm>
            <a:off x="5986058" y="3691486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2797A44-CD73-43B2-B687-CA2F0ABDB0BC}"/>
              </a:ext>
            </a:extLst>
          </p:cNvPr>
          <p:cNvSpPr/>
          <p:nvPr/>
        </p:nvSpPr>
        <p:spPr>
          <a:xfrm>
            <a:off x="6461722" y="4551982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413A5BFA-5F30-4A95-81EE-176887CB829A}"/>
              </a:ext>
            </a:extLst>
          </p:cNvPr>
          <p:cNvSpPr/>
          <p:nvPr/>
        </p:nvSpPr>
        <p:spPr>
          <a:xfrm>
            <a:off x="143186" y="4546674"/>
            <a:ext cx="555262" cy="363474"/>
          </a:xfrm>
          <a:prstGeom prst="roundRect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C0A8FDD-D1E2-4F1D-A8BA-C025E454DC0F}"/>
              </a:ext>
            </a:extLst>
          </p:cNvPr>
          <p:cNvSpPr/>
          <p:nvPr/>
        </p:nvSpPr>
        <p:spPr>
          <a:xfrm>
            <a:off x="875944" y="4552567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A66FFA82-43DD-4F33-A571-A799E6FD1923}"/>
              </a:ext>
            </a:extLst>
          </p:cNvPr>
          <p:cNvSpPr/>
          <p:nvPr/>
        </p:nvSpPr>
        <p:spPr>
          <a:xfrm flipH="1">
            <a:off x="4572000" y="1930978"/>
            <a:ext cx="1979621" cy="3415146"/>
          </a:xfrm>
          <a:custGeom>
            <a:avLst/>
            <a:gdLst>
              <a:gd name="connsiteX0" fmla="*/ 2639494 w 2639494"/>
              <a:gd name="connsiteY0" fmla="*/ 0 h 4553528"/>
              <a:gd name="connsiteX1" fmla="*/ 0 w 2639494"/>
              <a:gd name="connsiteY1" fmla="*/ 4553528 h 4553528"/>
              <a:gd name="connsiteX2" fmla="*/ 1193072 w 2639494"/>
              <a:gd name="connsiteY2" fmla="*/ 4553528 h 45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494" h="4553528">
                <a:moveTo>
                  <a:pt x="2639494" y="0"/>
                </a:moveTo>
                <a:lnTo>
                  <a:pt x="0" y="4553528"/>
                </a:lnTo>
                <a:lnTo>
                  <a:pt x="1193072" y="4553528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7515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180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Pyramid with 8 Levels – Slide Template</vt:lpstr>
      <vt:lpstr>Flat Pyramid with 8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Callouts for PowerPoint</dc:title>
  <dc:creator>PresentationGO.com</dc:creator>
  <dc:description>© Copyright PresentationGO.com</dc:description>
  <dcterms:created xsi:type="dcterms:W3CDTF">2014-11-26T05:14:11Z</dcterms:created>
  <dcterms:modified xsi:type="dcterms:W3CDTF">2019-04-23T16:39:47Z</dcterms:modified>
  <cp:category>Charts &amp; Diagrams</cp:category>
</cp:coreProperties>
</file>