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48" r:id="rId4"/>
    <p:sldId id="349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99" d="100"/>
          <a:sy n="99" d="100"/>
        </p:scale>
        <p:origin x="-1218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4/23/2019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0711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51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5930DF0-104B-4293-A7F6-66AEFF3E6AF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9FDF5E90-AE29-4303-979F-161F791D98BB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C25032D-D31A-446E-BBAA-A896C50E8C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9C65CE8-4186-4EF3-A508-A12E5E68646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0A32BB05-B08C-4D73-BFF9-25A2D9328D4D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BC568985-A849-45B0-B77A-2F6998D822D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271217" y="6121399"/>
            <a:ext cx="3649589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</a:t>
            </a:r>
            <a:r>
              <a:rPr lang="en-US" sz="1800" baseline="0">
                <a:solidFill>
                  <a:srgbClr val="A5CD00"/>
                </a:solidFill>
              </a:rPr>
              <a:t>PowerPoint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4/23/2019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Flat Pyramid with 8 Levels – Slide Template</a:t>
            </a:r>
          </a:p>
        </p:txBody>
      </p: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E9B11FEE-C054-4886-9A9F-5DBA781A7AD6}"/>
              </a:ext>
            </a:extLst>
          </p:cNvPr>
          <p:cNvSpPr/>
          <p:nvPr/>
        </p:nvSpPr>
        <p:spPr>
          <a:xfrm>
            <a:off x="5816100" y="1433460"/>
            <a:ext cx="559800" cy="482586"/>
          </a:xfrm>
          <a:custGeom>
            <a:avLst/>
            <a:gdLst>
              <a:gd name="connsiteX0" fmla="*/ 279900 w 559800"/>
              <a:gd name="connsiteY0" fmla="*/ 0 h 482586"/>
              <a:gd name="connsiteX1" fmla="*/ 559800 w 559800"/>
              <a:gd name="connsiteY1" fmla="*/ 482586 h 482586"/>
              <a:gd name="connsiteX2" fmla="*/ 0 w 559800"/>
              <a:gd name="connsiteY2" fmla="*/ 482586 h 482586"/>
              <a:gd name="connsiteX3" fmla="*/ 279900 w 559800"/>
              <a:gd name="connsiteY3" fmla="*/ 0 h 4825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59800" h="482586">
                <a:moveTo>
                  <a:pt x="279900" y="0"/>
                </a:moveTo>
                <a:lnTo>
                  <a:pt x="559800" y="482586"/>
                </a:lnTo>
                <a:lnTo>
                  <a:pt x="0" y="482586"/>
                </a:lnTo>
                <a:lnTo>
                  <a:pt x="279900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9120135B-F3E9-4692-AE0D-372390C9A150}"/>
              </a:ext>
            </a:extLst>
          </p:cNvPr>
          <p:cNvSpPr/>
          <p:nvPr/>
        </p:nvSpPr>
        <p:spPr>
          <a:xfrm>
            <a:off x="6375900" y="1914223"/>
            <a:ext cx="5816100" cy="98578"/>
          </a:xfrm>
          <a:custGeom>
            <a:avLst/>
            <a:gdLst>
              <a:gd name="connsiteX0" fmla="*/ 0 w 5816100"/>
              <a:gd name="connsiteY0" fmla="*/ 0 h 98578"/>
              <a:gd name="connsiteX1" fmla="*/ 5816100 w 5816100"/>
              <a:gd name="connsiteY1" fmla="*/ 0 h 98578"/>
              <a:gd name="connsiteX2" fmla="*/ 5816100 w 5816100"/>
              <a:gd name="connsiteY2" fmla="*/ 98578 h 98578"/>
              <a:gd name="connsiteX3" fmla="*/ 57175 w 5816100"/>
              <a:gd name="connsiteY3" fmla="*/ 98578 h 98578"/>
              <a:gd name="connsiteX4" fmla="*/ 0 w 5816100"/>
              <a:gd name="connsiteY4" fmla="*/ 0 h 985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816100" h="98578">
                <a:moveTo>
                  <a:pt x="0" y="0"/>
                </a:moveTo>
                <a:lnTo>
                  <a:pt x="5816100" y="0"/>
                </a:lnTo>
                <a:lnTo>
                  <a:pt x="5816100" y="98578"/>
                </a:lnTo>
                <a:lnTo>
                  <a:pt x="57175" y="98578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680FB45E-9960-4936-AD06-0203F27FB33F}"/>
              </a:ext>
            </a:extLst>
          </p:cNvPr>
          <p:cNvSpPr/>
          <p:nvPr/>
        </p:nvSpPr>
        <p:spPr>
          <a:xfrm>
            <a:off x="5479025" y="2012801"/>
            <a:ext cx="1233950" cy="482586"/>
          </a:xfrm>
          <a:custGeom>
            <a:avLst/>
            <a:gdLst>
              <a:gd name="connsiteX0" fmla="*/ 279900 w 1233950"/>
              <a:gd name="connsiteY0" fmla="*/ 0 h 482586"/>
              <a:gd name="connsiteX1" fmla="*/ 954050 w 1233950"/>
              <a:gd name="connsiteY1" fmla="*/ 0 h 482586"/>
              <a:gd name="connsiteX2" fmla="*/ 1233950 w 1233950"/>
              <a:gd name="connsiteY2" fmla="*/ 482586 h 482586"/>
              <a:gd name="connsiteX3" fmla="*/ 0 w 1233950"/>
              <a:gd name="connsiteY3" fmla="*/ 482586 h 482586"/>
              <a:gd name="connsiteX4" fmla="*/ 279900 w 1233950"/>
              <a:gd name="connsiteY4" fmla="*/ 0 h 4825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33950" h="482586">
                <a:moveTo>
                  <a:pt x="279900" y="0"/>
                </a:moveTo>
                <a:lnTo>
                  <a:pt x="954050" y="0"/>
                </a:lnTo>
                <a:lnTo>
                  <a:pt x="1233950" y="482586"/>
                </a:lnTo>
                <a:lnTo>
                  <a:pt x="0" y="482586"/>
                </a:lnTo>
                <a:lnTo>
                  <a:pt x="27990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830F2A60-5A0D-4F11-9948-0B5AD8A02C71}"/>
              </a:ext>
            </a:extLst>
          </p:cNvPr>
          <p:cNvSpPr/>
          <p:nvPr/>
        </p:nvSpPr>
        <p:spPr>
          <a:xfrm>
            <a:off x="6712976" y="2495387"/>
            <a:ext cx="5479025" cy="98578"/>
          </a:xfrm>
          <a:custGeom>
            <a:avLst/>
            <a:gdLst>
              <a:gd name="connsiteX0" fmla="*/ 0 w 5479025"/>
              <a:gd name="connsiteY0" fmla="*/ 0 h 98578"/>
              <a:gd name="connsiteX1" fmla="*/ 5479025 w 5479025"/>
              <a:gd name="connsiteY1" fmla="*/ 0 h 98578"/>
              <a:gd name="connsiteX2" fmla="*/ 5479025 w 5479025"/>
              <a:gd name="connsiteY2" fmla="*/ 98578 h 98578"/>
              <a:gd name="connsiteX3" fmla="*/ 57175 w 5479025"/>
              <a:gd name="connsiteY3" fmla="*/ 98578 h 98578"/>
              <a:gd name="connsiteX4" fmla="*/ 0 w 5479025"/>
              <a:gd name="connsiteY4" fmla="*/ 0 h 985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79025" h="98578">
                <a:moveTo>
                  <a:pt x="0" y="0"/>
                </a:moveTo>
                <a:lnTo>
                  <a:pt x="5479025" y="0"/>
                </a:lnTo>
                <a:lnTo>
                  <a:pt x="5479025" y="98578"/>
                </a:lnTo>
                <a:lnTo>
                  <a:pt x="57175" y="98578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7" name="Freeform: Shape 36">
            <a:extLst>
              <a:ext uri="{FF2B5EF4-FFF2-40B4-BE49-F238E27FC236}">
                <a16:creationId xmlns:a16="http://schemas.microsoft.com/office/drawing/2014/main" id="{808D5E20-1DF0-45E8-83C6-7585AF366725}"/>
              </a:ext>
            </a:extLst>
          </p:cNvPr>
          <p:cNvSpPr/>
          <p:nvPr/>
        </p:nvSpPr>
        <p:spPr>
          <a:xfrm>
            <a:off x="5141950" y="2593965"/>
            <a:ext cx="1908100" cy="482586"/>
          </a:xfrm>
          <a:custGeom>
            <a:avLst/>
            <a:gdLst>
              <a:gd name="connsiteX0" fmla="*/ 279900 w 1908100"/>
              <a:gd name="connsiteY0" fmla="*/ 0 h 482586"/>
              <a:gd name="connsiteX1" fmla="*/ 1628200 w 1908100"/>
              <a:gd name="connsiteY1" fmla="*/ 0 h 482586"/>
              <a:gd name="connsiteX2" fmla="*/ 1908100 w 1908100"/>
              <a:gd name="connsiteY2" fmla="*/ 482586 h 482586"/>
              <a:gd name="connsiteX3" fmla="*/ 0 w 1908100"/>
              <a:gd name="connsiteY3" fmla="*/ 482586 h 482586"/>
              <a:gd name="connsiteX4" fmla="*/ 279900 w 1908100"/>
              <a:gd name="connsiteY4" fmla="*/ 0 h 4825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08100" h="482586">
                <a:moveTo>
                  <a:pt x="279900" y="0"/>
                </a:moveTo>
                <a:lnTo>
                  <a:pt x="1628200" y="0"/>
                </a:lnTo>
                <a:lnTo>
                  <a:pt x="1908100" y="482586"/>
                </a:lnTo>
                <a:lnTo>
                  <a:pt x="0" y="482586"/>
                </a:lnTo>
                <a:lnTo>
                  <a:pt x="279900" y="0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Freeform: Shape 37">
            <a:extLst>
              <a:ext uri="{FF2B5EF4-FFF2-40B4-BE49-F238E27FC236}">
                <a16:creationId xmlns:a16="http://schemas.microsoft.com/office/drawing/2014/main" id="{A162BA25-02C3-4A56-A6A6-761811250A1D}"/>
              </a:ext>
            </a:extLst>
          </p:cNvPr>
          <p:cNvSpPr/>
          <p:nvPr/>
        </p:nvSpPr>
        <p:spPr>
          <a:xfrm>
            <a:off x="7050050" y="3076551"/>
            <a:ext cx="5141950" cy="98578"/>
          </a:xfrm>
          <a:custGeom>
            <a:avLst/>
            <a:gdLst>
              <a:gd name="connsiteX0" fmla="*/ 0 w 5141950"/>
              <a:gd name="connsiteY0" fmla="*/ 0 h 98578"/>
              <a:gd name="connsiteX1" fmla="*/ 5141950 w 5141950"/>
              <a:gd name="connsiteY1" fmla="*/ 0 h 98578"/>
              <a:gd name="connsiteX2" fmla="*/ 5141950 w 5141950"/>
              <a:gd name="connsiteY2" fmla="*/ 98578 h 98578"/>
              <a:gd name="connsiteX3" fmla="*/ 57176 w 5141950"/>
              <a:gd name="connsiteY3" fmla="*/ 98578 h 98578"/>
              <a:gd name="connsiteX4" fmla="*/ 0 w 5141950"/>
              <a:gd name="connsiteY4" fmla="*/ 0 h 985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141950" h="98578">
                <a:moveTo>
                  <a:pt x="0" y="0"/>
                </a:moveTo>
                <a:lnTo>
                  <a:pt x="5141950" y="0"/>
                </a:lnTo>
                <a:lnTo>
                  <a:pt x="5141950" y="98578"/>
                </a:lnTo>
                <a:lnTo>
                  <a:pt x="57176" y="98578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9" name="Freeform: Shape 38">
            <a:extLst>
              <a:ext uri="{FF2B5EF4-FFF2-40B4-BE49-F238E27FC236}">
                <a16:creationId xmlns:a16="http://schemas.microsoft.com/office/drawing/2014/main" id="{7C7FEF41-1F58-4E0C-9DE3-6B9837B24F76}"/>
              </a:ext>
            </a:extLst>
          </p:cNvPr>
          <p:cNvSpPr/>
          <p:nvPr/>
        </p:nvSpPr>
        <p:spPr>
          <a:xfrm>
            <a:off x="4804875" y="3175129"/>
            <a:ext cx="2582250" cy="482586"/>
          </a:xfrm>
          <a:custGeom>
            <a:avLst/>
            <a:gdLst>
              <a:gd name="connsiteX0" fmla="*/ 279900 w 2582250"/>
              <a:gd name="connsiteY0" fmla="*/ 0 h 482586"/>
              <a:gd name="connsiteX1" fmla="*/ 2302351 w 2582250"/>
              <a:gd name="connsiteY1" fmla="*/ 0 h 482586"/>
              <a:gd name="connsiteX2" fmla="*/ 2582250 w 2582250"/>
              <a:gd name="connsiteY2" fmla="*/ 482586 h 482586"/>
              <a:gd name="connsiteX3" fmla="*/ 0 w 2582250"/>
              <a:gd name="connsiteY3" fmla="*/ 482586 h 482586"/>
              <a:gd name="connsiteX4" fmla="*/ 279900 w 2582250"/>
              <a:gd name="connsiteY4" fmla="*/ 0 h 4825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82250" h="482586">
                <a:moveTo>
                  <a:pt x="279900" y="0"/>
                </a:moveTo>
                <a:lnTo>
                  <a:pt x="2302351" y="0"/>
                </a:lnTo>
                <a:lnTo>
                  <a:pt x="2582250" y="482586"/>
                </a:lnTo>
                <a:lnTo>
                  <a:pt x="0" y="482586"/>
                </a:lnTo>
                <a:lnTo>
                  <a:pt x="279900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Freeform: Shape 39">
            <a:extLst>
              <a:ext uri="{FF2B5EF4-FFF2-40B4-BE49-F238E27FC236}">
                <a16:creationId xmlns:a16="http://schemas.microsoft.com/office/drawing/2014/main" id="{205F84C2-5EBC-4B2D-8AB8-DA275CAF2F7A}"/>
              </a:ext>
            </a:extLst>
          </p:cNvPr>
          <p:cNvSpPr/>
          <p:nvPr/>
        </p:nvSpPr>
        <p:spPr>
          <a:xfrm>
            <a:off x="7387126" y="3657715"/>
            <a:ext cx="4804875" cy="98578"/>
          </a:xfrm>
          <a:custGeom>
            <a:avLst/>
            <a:gdLst>
              <a:gd name="connsiteX0" fmla="*/ 0 w 4804875"/>
              <a:gd name="connsiteY0" fmla="*/ 0 h 98578"/>
              <a:gd name="connsiteX1" fmla="*/ 4804875 w 4804875"/>
              <a:gd name="connsiteY1" fmla="*/ 0 h 98578"/>
              <a:gd name="connsiteX2" fmla="*/ 4804875 w 4804875"/>
              <a:gd name="connsiteY2" fmla="*/ 98578 h 98578"/>
              <a:gd name="connsiteX3" fmla="*/ 57176 w 4804875"/>
              <a:gd name="connsiteY3" fmla="*/ 98578 h 98578"/>
              <a:gd name="connsiteX4" fmla="*/ 0 w 4804875"/>
              <a:gd name="connsiteY4" fmla="*/ 0 h 985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804875" h="98578">
                <a:moveTo>
                  <a:pt x="0" y="0"/>
                </a:moveTo>
                <a:lnTo>
                  <a:pt x="4804875" y="0"/>
                </a:lnTo>
                <a:lnTo>
                  <a:pt x="4804875" y="98578"/>
                </a:lnTo>
                <a:lnTo>
                  <a:pt x="57176" y="98578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41" name="Freeform: Shape 40">
            <a:extLst>
              <a:ext uri="{FF2B5EF4-FFF2-40B4-BE49-F238E27FC236}">
                <a16:creationId xmlns:a16="http://schemas.microsoft.com/office/drawing/2014/main" id="{93ABD3A0-2896-4FAB-8C37-52FD0302FE12}"/>
              </a:ext>
            </a:extLst>
          </p:cNvPr>
          <p:cNvSpPr/>
          <p:nvPr/>
        </p:nvSpPr>
        <p:spPr>
          <a:xfrm>
            <a:off x="4467800" y="3756293"/>
            <a:ext cx="3256400" cy="482586"/>
          </a:xfrm>
          <a:custGeom>
            <a:avLst/>
            <a:gdLst>
              <a:gd name="connsiteX0" fmla="*/ 279900 w 3256400"/>
              <a:gd name="connsiteY0" fmla="*/ 0 h 482586"/>
              <a:gd name="connsiteX1" fmla="*/ 2976501 w 3256400"/>
              <a:gd name="connsiteY1" fmla="*/ 0 h 482586"/>
              <a:gd name="connsiteX2" fmla="*/ 3256400 w 3256400"/>
              <a:gd name="connsiteY2" fmla="*/ 482586 h 482586"/>
              <a:gd name="connsiteX3" fmla="*/ 0 w 3256400"/>
              <a:gd name="connsiteY3" fmla="*/ 482586 h 482586"/>
              <a:gd name="connsiteX4" fmla="*/ 279900 w 3256400"/>
              <a:gd name="connsiteY4" fmla="*/ 0 h 4825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256400" h="482586">
                <a:moveTo>
                  <a:pt x="279900" y="0"/>
                </a:moveTo>
                <a:lnTo>
                  <a:pt x="2976501" y="0"/>
                </a:lnTo>
                <a:lnTo>
                  <a:pt x="3256400" y="482586"/>
                </a:lnTo>
                <a:lnTo>
                  <a:pt x="0" y="482586"/>
                </a:lnTo>
                <a:lnTo>
                  <a:pt x="27990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Freeform: Shape 41">
            <a:extLst>
              <a:ext uri="{FF2B5EF4-FFF2-40B4-BE49-F238E27FC236}">
                <a16:creationId xmlns:a16="http://schemas.microsoft.com/office/drawing/2014/main" id="{6400D81C-9885-4BAD-976F-651C2D0C378A}"/>
              </a:ext>
            </a:extLst>
          </p:cNvPr>
          <p:cNvSpPr/>
          <p:nvPr/>
        </p:nvSpPr>
        <p:spPr>
          <a:xfrm>
            <a:off x="7724200" y="4238879"/>
            <a:ext cx="4467800" cy="98578"/>
          </a:xfrm>
          <a:custGeom>
            <a:avLst/>
            <a:gdLst>
              <a:gd name="connsiteX0" fmla="*/ 0 w 4467800"/>
              <a:gd name="connsiteY0" fmla="*/ 0 h 98578"/>
              <a:gd name="connsiteX1" fmla="*/ 4467800 w 4467800"/>
              <a:gd name="connsiteY1" fmla="*/ 0 h 98578"/>
              <a:gd name="connsiteX2" fmla="*/ 4467800 w 4467800"/>
              <a:gd name="connsiteY2" fmla="*/ 98578 h 98578"/>
              <a:gd name="connsiteX3" fmla="*/ 57176 w 4467800"/>
              <a:gd name="connsiteY3" fmla="*/ 98578 h 98578"/>
              <a:gd name="connsiteX4" fmla="*/ 0 w 4467800"/>
              <a:gd name="connsiteY4" fmla="*/ 0 h 985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467800" h="98578">
                <a:moveTo>
                  <a:pt x="0" y="0"/>
                </a:moveTo>
                <a:lnTo>
                  <a:pt x="4467800" y="0"/>
                </a:lnTo>
                <a:lnTo>
                  <a:pt x="4467800" y="98578"/>
                </a:lnTo>
                <a:lnTo>
                  <a:pt x="57176" y="98578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73" name="Freeform: Shape 72">
            <a:extLst>
              <a:ext uri="{FF2B5EF4-FFF2-40B4-BE49-F238E27FC236}">
                <a16:creationId xmlns:a16="http://schemas.microsoft.com/office/drawing/2014/main" id="{2419D0CE-B38F-44CB-BF34-CEBDD06A1A0B}"/>
              </a:ext>
            </a:extLst>
          </p:cNvPr>
          <p:cNvSpPr/>
          <p:nvPr/>
        </p:nvSpPr>
        <p:spPr>
          <a:xfrm>
            <a:off x="4130726" y="4337457"/>
            <a:ext cx="3930551" cy="482586"/>
          </a:xfrm>
          <a:custGeom>
            <a:avLst/>
            <a:gdLst>
              <a:gd name="connsiteX0" fmla="*/ 279900 w 3930551"/>
              <a:gd name="connsiteY0" fmla="*/ 0 h 482586"/>
              <a:gd name="connsiteX1" fmla="*/ 3650651 w 3930551"/>
              <a:gd name="connsiteY1" fmla="*/ 0 h 482586"/>
              <a:gd name="connsiteX2" fmla="*/ 3930551 w 3930551"/>
              <a:gd name="connsiteY2" fmla="*/ 482586 h 482586"/>
              <a:gd name="connsiteX3" fmla="*/ 0 w 3930551"/>
              <a:gd name="connsiteY3" fmla="*/ 482586 h 482586"/>
              <a:gd name="connsiteX4" fmla="*/ 279900 w 3930551"/>
              <a:gd name="connsiteY4" fmla="*/ 0 h 4825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30551" h="482586">
                <a:moveTo>
                  <a:pt x="279900" y="0"/>
                </a:moveTo>
                <a:lnTo>
                  <a:pt x="3650651" y="0"/>
                </a:lnTo>
                <a:lnTo>
                  <a:pt x="3930551" y="482586"/>
                </a:lnTo>
                <a:lnTo>
                  <a:pt x="0" y="482586"/>
                </a:lnTo>
                <a:lnTo>
                  <a:pt x="27990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Freeform: Shape 73">
            <a:extLst>
              <a:ext uri="{FF2B5EF4-FFF2-40B4-BE49-F238E27FC236}">
                <a16:creationId xmlns:a16="http://schemas.microsoft.com/office/drawing/2014/main" id="{5D9E1E4F-5E68-4619-BED2-5A3DF31EC293}"/>
              </a:ext>
            </a:extLst>
          </p:cNvPr>
          <p:cNvSpPr/>
          <p:nvPr/>
        </p:nvSpPr>
        <p:spPr>
          <a:xfrm>
            <a:off x="8061276" y="4820043"/>
            <a:ext cx="4130724" cy="98578"/>
          </a:xfrm>
          <a:custGeom>
            <a:avLst/>
            <a:gdLst>
              <a:gd name="connsiteX0" fmla="*/ 0 w 4130724"/>
              <a:gd name="connsiteY0" fmla="*/ 0 h 98578"/>
              <a:gd name="connsiteX1" fmla="*/ 4130724 w 4130724"/>
              <a:gd name="connsiteY1" fmla="*/ 0 h 98578"/>
              <a:gd name="connsiteX2" fmla="*/ 4130724 w 4130724"/>
              <a:gd name="connsiteY2" fmla="*/ 98578 h 98578"/>
              <a:gd name="connsiteX3" fmla="*/ 57175 w 4130724"/>
              <a:gd name="connsiteY3" fmla="*/ 98578 h 98578"/>
              <a:gd name="connsiteX4" fmla="*/ 0 w 4130724"/>
              <a:gd name="connsiteY4" fmla="*/ 0 h 985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130724" h="98578">
                <a:moveTo>
                  <a:pt x="0" y="0"/>
                </a:moveTo>
                <a:lnTo>
                  <a:pt x="4130724" y="0"/>
                </a:lnTo>
                <a:lnTo>
                  <a:pt x="4130724" y="98578"/>
                </a:lnTo>
                <a:lnTo>
                  <a:pt x="57175" y="98578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75" name="Freeform: Shape 74">
            <a:extLst>
              <a:ext uri="{FF2B5EF4-FFF2-40B4-BE49-F238E27FC236}">
                <a16:creationId xmlns:a16="http://schemas.microsoft.com/office/drawing/2014/main" id="{8DDB91AC-782F-4A80-B739-AEFFA6201E5D}"/>
              </a:ext>
            </a:extLst>
          </p:cNvPr>
          <p:cNvSpPr/>
          <p:nvPr/>
        </p:nvSpPr>
        <p:spPr>
          <a:xfrm>
            <a:off x="3793650" y="4918621"/>
            <a:ext cx="4604700" cy="482586"/>
          </a:xfrm>
          <a:custGeom>
            <a:avLst/>
            <a:gdLst>
              <a:gd name="connsiteX0" fmla="*/ 279900 w 4604700"/>
              <a:gd name="connsiteY0" fmla="*/ 0 h 482586"/>
              <a:gd name="connsiteX1" fmla="*/ 4324801 w 4604700"/>
              <a:gd name="connsiteY1" fmla="*/ 0 h 482586"/>
              <a:gd name="connsiteX2" fmla="*/ 4604700 w 4604700"/>
              <a:gd name="connsiteY2" fmla="*/ 482586 h 482586"/>
              <a:gd name="connsiteX3" fmla="*/ 0 w 4604700"/>
              <a:gd name="connsiteY3" fmla="*/ 482586 h 482586"/>
              <a:gd name="connsiteX4" fmla="*/ 279900 w 4604700"/>
              <a:gd name="connsiteY4" fmla="*/ 0 h 4825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604700" h="482586">
                <a:moveTo>
                  <a:pt x="279900" y="0"/>
                </a:moveTo>
                <a:lnTo>
                  <a:pt x="4324801" y="0"/>
                </a:lnTo>
                <a:lnTo>
                  <a:pt x="4604700" y="482586"/>
                </a:lnTo>
                <a:lnTo>
                  <a:pt x="0" y="482586"/>
                </a:lnTo>
                <a:lnTo>
                  <a:pt x="279900" y="0"/>
                </a:lnTo>
                <a:close/>
              </a:path>
            </a:pathLst>
          </a:custGeom>
          <a:solidFill>
            <a:srgbClr val="EB1E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Freeform: Shape 75">
            <a:extLst>
              <a:ext uri="{FF2B5EF4-FFF2-40B4-BE49-F238E27FC236}">
                <a16:creationId xmlns:a16="http://schemas.microsoft.com/office/drawing/2014/main" id="{B1D97A94-0401-4E7C-AA8C-A5BF45B450D7}"/>
              </a:ext>
            </a:extLst>
          </p:cNvPr>
          <p:cNvSpPr/>
          <p:nvPr/>
        </p:nvSpPr>
        <p:spPr>
          <a:xfrm>
            <a:off x="8398350" y="5401207"/>
            <a:ext cx="3793650" cy="98578"/>
          </a:xfrm>
          <a:custGeom>
            <a:avLst/>
            <a:gdLst>
              <a:gd name="connsiteX0" fmla="*/ 0 w 3793650"/>
              <a:gd name="connsiteY0" fmla="*/ 0 h 98578"/>
              <a:gd name="connsiteX1" fmla="*/ 3793650 w 3793650"/>
              <a:gd name="connsiteY1" fmla="*/ 0 h 98578"/>
              <a:gd name="connsiteX2" fmla="*/ 3793650 w 3793650"/>
              <a:gd name="connsiteY2" fmla="*/ 98578 h 98578"/>
              <a:gd name="connsiteX3" fmla="*/ 57176 w 3793650"/>
              <a:gd name="connsiteY3" fmla="*/ 98578 h 98578"/>
              <a:gd name="connsiteX4" fmla="*/ 0 w 3793650"/>
              <a:gd name="connsiteY4" fmla="*/ 0 h 985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793650" h="98578">
                <a:moveTo>
                  <a:pt x="0" y="0"/>
                </a:moveTo>
                <a:lnTo>
                  <a:pt x="3793650" y="0"/>
                </a:lnTo>
                <a:lnTo>
                  <a:pt x="3793650" y="98578"/>
                </a:lnTo>
                <a:lnTo>
                  <a:pt x="57176" y="98578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77" name="Freeform: Shape 76">
            <a:extLst>
              <a:ext uri="{FF2B5EF4-FFF2-40B4-BE49-F238E27FC236}">
                <a16:creationId xmlns:a16="http://schemas.microsoft.com/office/drawing/2014/main" id="{1DFF0B8B-169C-4FC9-8252-8CDC7AE88FDC}"/>
              </a:ext>
            </a:extLst>
          </p:cNvPr>
          <p:cNvSpPr/>
          <p:nvPr/>
        </p:nvSpPr>
        <p:spPr>
          <a:xfrm>
            <a:off x="3454954" y="5499785"/>
            <a:ext cx="5282092" cy="485380"/>
          </a:xfrm>
          <a:custGeom>
            <a:avLst/>
            <a:gdLst>
              <a:gd name="connsiteX0" fmla="*/ 281520 w 5282092"/>
              <a:gd name="connsiteY0" fmla="*/ 0 h 485380"/>
              <a:gd name="connsiteX1" fmla="*/ 5000572 w 5282092"/>
              <a:gd name="connsiteY1" fmla="*/ 0 h 485380"/>
              <a:gd name="connsiteX2" fmla="*/ 5282092 w 5282092"/>
              <a:gd name="connsiteY2" fmla="*/ 485380 h 485380"/>
              <a:gd name="connsiteX3" fmla="*/ 0 w 5282092"/>
              <a:gd name="connsiteY3" fmla="*/ 485380 h 485380"/>
              <a:gd name="connsiteX4" fmla="*/ 281520 w 5282092"/>
              <a:gd name="connsiteY4" fmla="*/ 0 h 485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282092" h="485380">
                <a:moveTo>
                  <a:pt x="281520" y="0"/>
                </a:moveTo>
                <a:lnTo>
                  <a:pt x="5000572" y="0"/>
                </a:lnTo>
                <a:lnTo>
                  <a:pt x="5282092" y="485380"/>
                </a:lnTo>
                <a:lnTo>
                  <a:pt x="0" y="485380"/>
                </a:lnTo>
                <a:lnTo>
                  <a:pt x="281520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62EB422E-9D2A-42EF-ABDA-834A1CB6DCA2}"/>
              </a:ext>
            </a:extLst>
          </p:cNvPr>
          <p:cNvSpPr/>
          <p:nvPr/>
        </p:nvSpPr>
        <p:spPr>
          <a:xfrm>
            <a:off x="6712975" y="1502434"/>
            <a:ext cx="3052823" cy="40011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r>
              <a:rPr lang="en-US" sz="20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</a:t>
            </a:r>
            <a:endParaRPr lang="en-US" sz="2000" noProof="1"/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56F072BD-705B-4CA7-894C-81EB1497C236}"/>
              </a:ext>
            </a:extLst>
          </p:cNvPr>
          <p:cNvSpPr/>
          <p:nvPr/>
        </p:nvSpPr>
        <p:spPr>
          <a:xfrm>
            <a:off x="7030084" y="2073377"/>
            <a:ext cx="3052823" cy="40011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r>
              <a:rPr lang="en-US" sz="20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</a:t>
            </a:r>
            <a:endParaRPr lang="en-US" sz="2000" noProof="1"/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3DD1E21E-206B-483D-BEB4-AC33954F75D4}"/>
              </a:ext>
            </a:extLst>
          </p:cNvPr>
          <p:cNvSpPr/>
          <p:nvPr/>
        </p:nvSpPr>
        <p:spPr>
          <a:xfrm>
            <a:off x="7347193" y="2647041"/>
            <a:ext cx="3052823" cy="40011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r>
              <a:rPr lang="en-US" sz="20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</a:t>
            </a:r>
            <a:endParaRPr lang="en-US" sz="2000" noProof="1"/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EED757CB-4892-4620-B8EB-CD823F89E6F1}"/>
              </a:ext>
            </a:extLst>
          </p:cNvPr>
          <p:cNvSpPr/>
          <p:nvPr/>
        </p:nvSpPr>
        <p:spPr>
          <a:xfrm>
            <a:off x="7664302" y="3220705"/>
            <a:ext cx="3052823" cy="40011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r>
              <a:rPr lang="en-US" sz="20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</a:t>
            </a:r>
            <a:endParaRPr lang="en-US" sz="2000" noProof="1"/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id="{276AD115-2AE2-4223-814E-E940E7C5834E}"/>
              </a:ext>
            </a:extLst>
          </p:cNvPr>
          <p:cNvSpPr/>
          <p:nvPr/>
        </p:nvSpPr>
        <p:spPr>
          <a:xfrm>
            <a:off x="8932738" y="5515361"/>
            <a:ext cx="3052823" cy="40011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r>
              <a:rPr lang="en-US" sz="20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</a:t>
            </a:r>
            <a:endParaRPr lang="en-US" sz="2000" noProof="1"/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6032FEC1-BF63-4500-84E4-7EE84AA7D43A}"/>
              </a:ext>
            </a:extLst>
          </p:cNvPr>
          <p:cNvSpPr/>
          <p:nvPr/>
        </p:nvSpPr>
        <p:spPr>
          <a:xfrm>
            <a:off x="8298520" y="4368033"/>
            <a:ext cx="3052823" cy="40011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r>
              <a:rPr lang="en-US" sz="20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</a:t>
            </a:r>
            <a:endParaRPr lang="en-US" sz="2000" noProof="1"/>
          </a:p>
        </p:txBody>
      </p:sp>
      <p:sp>
        <p:nvSpPr>
          <p:cNvPr id="84" name="Rectangle: Rounded Corners 83">
            <a:extLst>
              <a:ext uri="{FF2B5EF4-FFF2-40B4-BE49-F238E27FC236}">
                <a16:creationId xmlns:a16="http://schemas.microsoft.com/office/drawing/2014/main" id="{E410C90F-4351-4A34-8E1C-7A256A4B089E}"/>
              </a:ext>
            </a:extLst>
          </p:cNvPr>
          <p:cNvSpPr/>
          <p:nvPr/>
        </p:nvSpPr>
        <p:spPr>
          <a:xfrm>
            <a:off x="190914" y="3175323"/>
            <a:ext cx="740349" cy="484632"/>
          </a:xfrm>
          <a:prstGeom prst="round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04</a:t>
            </a:r>
          </a:p>
        </p:txBody>
      </p:sp>
      <p:sp>
        <p:nvSpPr>
          <p:cNvPr id="85" name="Rectangle: Rounded Corners 84">
            <a:extLst>
              <a:ext uri="{FF2B5EF4-FFF2-40B4-BE49-F238E27FC236}">
                <a16:creationId xmlns:a16="http://schemas.microsoft.com/office/drawing/2014/main" id="{B4D978F3-3365-42AF-BE2E-ED26F2C2990B}"/>
              </a:ext>
            </a:extLst>
          </p:cNvPr>
          <p:cNvSpPr/>
          <p:nvPr/>
        </p:nvSpPr>
        <p:spPr>
          <a:xfrm>
            <a:off x="190914" y="2594020"/>
            <a:ext cx="740349" cy="484632"/>
          </a:xfrm>
          <a:prstGeom prst="round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03</a:t>
            </a:r>
          </a:p>
        </p:txBody>
      </p:sp>
      <p:sp>
        <p:nvSpPr>
          <p:cNvPr id="86" name="Rectangle: Rounded Corners 85">
            <a:extLst>
              <a:ext uri="{FF2B5EF4-FFF2-40B4-BE49-F238E27FC236}">
                <a16:creationId xmlns:a16="http://schemas.microsoft.com/office/drawing/2014/main" id="{65B72938-A162-4EE7-943D-262DF3145828}"/>
              </a:ext>
            </a:extLst>
          </p:cNvPr>
          <p:cNvSpPr/>
          <p:nvPr/>
        </p:nvSpPr>
        <p:spPr>
          <a:xfrm>
            <a:off x="190914" y="1431414"/>
            <a:ext cx="740349" cy="484632"/>
          </a:xfrm>
          <a:prstGeom prst="round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/>
              <a:t>01</a:t>
            </a:r>
          </a:p>
        </p:txBody>
      </p:sp>
      <p:sp>
        <p:nvSpPr>
          <p:cNvPr id="87" name="Rectangle: Rounded Corners 86">
            <a:extLst>
              <a:ext uri="{FF2B5EF4-FFF2-40B4-BE49-F238E27FC236}">
                <a16:creationId xmlns:a16="http://schemas.microsoft.com/office/drawing/2014/main" id="{42482CBB-FA74-4332-B99D-2018A13FD12B}"/>
              </a:ext>
            </a:extLst>
          </p:cNvPr>
          <p:cNvSpPr/>
          <p:nvPr/>
        </p:nvSpPr>
        <p:spPr>
          <a:xfrm>
            <a:off x="190914" y="5500533"/>
            <a:ext cx="740349" cy="484632"/>
          </a:xfrm>
          <a:prstGeom prst="round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/>
              <a:t>08</a:t>
            </a:r>
          </a:p>
        </p:txBody>
      </p:sp>
      <p:sp>
        <p:nvSpPr>
          <p:cNvPr id="88" name="Rectangle: Rounded Corners 87">
            <a:extLst>
              <a:ext uri="{FF2B5EF4-FFF2-40B4-BE49-F238E27FC236}">
                <a16:creationId xmlns:a16="http://schemas.microsoft.com/office/drawing/2014/main" id="{3CDDF8D9-6FAE-482F-ACE4-98BC15FA6202}"/>
              </a:ext>
            </a:extLst>
          </p:cNvPr>
          <p:cNvSpPr/>
          <p:nvPr/>
        </p:nvSpPr>
        <p:spPr>
          <a:xfrm>
            <a:off x="190914" y="4337929"/>
            <a:ext cx="740349" cy="484632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06</a:t>
            </a:r>
          </a:p>
        </p:txBody>
      </p:sp>
      <p:sp>
        <p:nvSpPr>
          <p:cNvPr id="89" name="Rectangle: Rounded Corners 88">
            <a:extLst>
              <a:ext uri="{FF2B5EF4-FFF2-40B4-BE49-F238E27FC236}">
                <a16:creationId xmlns:a16="http://schemas.microsoft.com/office/drawing/2014/main" id="{68A6FA10-3BFC-4E4C-814D-E2ECB97DBAD0}"/>
              </a:ext>
            </a:extLst>
          </p:cNvPr>
          <p:cNvSpPr/>
          <p:nvPr/>
        </p:nvSpPr>
        <p:spPr>
          <a:xfrm>
            <a:off x="190914" y="3756626"/>
            <a:ext cx="740349" cy="484632"/>
          </a:xfrm>
          <a:prstGeom prst="round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05</a:t>
            </a:r>
          </a:p>
        </p:txBody>
      </p:sp>
      <p:sp>
        <p:nvSpPr>
          <p:cNvPr id="90" name="Rectangle 89">
            <a:extLst>
              <a:ext uri="{FF2B5EF4-FFF2-40B4-BE49-F238E27FC236}">
                <a16:creationId xmlns:a16="http://schemas.microsoft.com/office/drawing/2014/main" id="{93FF1B63-FAED-4D69-91C6-7E91B1039F06}"/>
              </a:ext>
            </a:extLst>
          </p:cNvPr>
          <p:cNvSpPr/>
          <p:nvPr/>
        </p:nvSpPr>
        <p:spPr>
          <a:xfrm>
            <a:off x="1167925" y="1502434"/>
            <a:ext cx="1731884" cy="40011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r>
              <a:rPr lang="en-US" sz="2000" b="1" cap="all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</a:t>
            </a:r>
            <a:endParaRPr lang="en-US" sz="2000" b="1" cap="all" noProof="1"/>
          </a:p>
        </p:txBody>
      </p:sp>
      <p:sp>
        <p:nvSpPr>
          <p:cNvPr id="91" name="Rectangle 90">
            <a:extLst>
              <a:ext uri="{FF2B5EF4-FFF2-40B4-BE49-F238E27FC236}">
                <a16:creationId xmlns:a16="http://schemas.microsoft.com/office/drawing/2014/main" id="{CAF2F33B-521D-4D12-89A5-8E3DA11EC137}"/>
              </a:ext>
            </a:extLst>
          </p:cNvPr>
          <p:cNvSpPr/>
          <p:nvPr/>
        </p:nvSpPr>
        <p:spPr>
          <a:xfrm>
            <a:off x="1167925" y="2650929"/>
            <a:ext cx="1731884" cy="40011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r>
              <a:rPr lang="en-US" sz="2000" b="1" cap="all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</a:t>
            </a:r>
            <a:endParaRPr lang="en-US" sz="2000" b="1" cap="all" noProof="1"/>
          </a:p>
        </p:txBody>
      </p:sp>
      <p:sp>
        <p:nvSpPr>
          <p:cNvPr id="92" name="Rectangle 91">
            <a:extLst>
              <a:ext uri="{FF2B5EF4-FFF2-40B4-BE49-F238E27FC236}">
                <a16:creationId xmlns:a16="http://schemas.microsoft.com/office/drawing/2014/main" id="{0ECD3B20-81DF-4D42-BBE3-05FD8429EE4C}"/>
              </a:ext>
            </a:extLst>
          </p:cNvPr>
          <p:cNvSpPr/>
          <p:nvPr/>
        </p:nvSpPr>
        <p:spPr>
          <a:xfrm>
            <a:off x="1167925" y="3223816"/>
            <a:ext cx="1731884" cy="40011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r>
              <a:rPr lang="en-US" sz="2000" b="1" cap="all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</a:t>
            </a:r>
            <a:endParaRPr lang="en-US" sz="2000" b="1" cap="all" noProof="1"/>
          </a:p>
        </p:txBody>
      </p:sp>
      <p:sp>
        <p:nvSpPr>
          <p:cNvPr id="93" name="Rectangle 92">
            <a:extLst>
              <a:ext uri="{FF2B5EF4-FFF2-40B4-BE49-F238E27FC236}">
                <a16:creationId xmlns:a16="http://schemas.microsoft.com/office/drawing/2014/main" id="{968D6C46-5BD1-4A07-ACEC-45C143BFB9E2}"/>
              </a:ext>
            </a:extLst>
          </p:cNvPr>
          <p:cNvSpPr/>
          <p:nvPr/>
        </p:nvSpPr>
        <p:spPr>
          <a:xfrm>
            <a:off x="1167925" y="3796703"/>
            <a:ext cx="1731884" cy="40011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r>
              <a:rPr lang="en-US" sz="2000" b="1" cap="all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</a:t>
            </a:r>
            <a:endParaRPr lang="en-US" sz="2000" b="1" cap="all" noProof="1"/>
          </a:p>
        </p:txBody>
      </p:sp>
      <p:sp>
        <p:nvSpPr>
          <p:cNvPr id="94" name="Rectangle 93">
            <a:extLst>
              <a:ext uri="{FF2B5EF4-FFF2-40B4-BE49-F238E27FC236}">
                <a16:creationId xmlns:a16="http://schemas.microsoft.com/office/drawing/2014/main" id="{D82B4D80-67EB-4999-A648-1532D1050E00}"/>
              </a:ext>
            </a:extLst>
          </p:cNvPr>
          <p:cNvSpPr/>
          <p:nvPr/>
        </p:nvSpPr>
        <p:spPr>
          <a:xfrm>
            <a:off x="1167925" y="5515361"/>
            <a:ext cx="1731884" cy="40011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r>
              <a:rPr lang="en-US" sz="2000" b="1" cap="all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</a:t>
            </a:r>
            <a:endParaRPr lang="en-US" sz="2000" b="1" cap="all" noProof="1"/>
          </a:p>
        </p:txBody>
      </p:sp>
      <p:sp>
        <p:nvSpPr>
          <p:cNvPr id="95" name="Rectangle 94">
            <a:extLst>
              <a:ext uri="{FF2B5EF4-FFF2-40B4-BE49-F238E27FC236}">
                <a16:creationId xmlns:a16="http://schemas.microsoft.com/office/drawing/2014/main" id="{65EE0B36-D22F-42E9-957B-39D12EC78E8F}"/>
              </a:ext>
            </a:extLst>
          </p:cNvPr>
          <p:cNvSpPr/>
          <p:nvPr/>
        </p:nvSpPr>
        <p:spPr>
          <a:xfrm>
            <a:off x="1167925" y="4369590"/>
            <a:ext cx="1731884" cy="40011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r>
              <a:rPr lang="en-US" sz="2000" b="1" cap="all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</a:t>
            </a:r>
            <a:endParaRPr lang="en-US" sz="2000" b="1" cap="all" noProof="1"/>
          </a:p>
        </p:txBody>
      </p:sp>
      <p:sp>
        <p:nvSpPr>
          <p:cNvPr id="96" name="Rectangle: Rounded Corners 95">
            <a:extLst>
              <a:ext uri="{FF2B5EF4-FFF2-40B4-BE49-F238E27FC236}">
                <a16:creationId xmlns:a16="http://schemas.microsoft.com/office/drawing/2014/main" id="{D3E59D32-5296-4988-8C88-B38942FDB540}"/>
              </a:ext>
            </a:extLst>
          </p:cNvPr>
          <p:cNvSpPr/>
          <p:nvPr/>
        </p:nvSpPr>
        <p:spPr>
          <a:xfrm>
            <a:off x="190914" y="2012717"/>
            <a:ext cx="740349" cy="484632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02</a:t>
            </a:r>
          </a:p>
        </p:txBody>
      </p:sp>
      <p:sp>
        <p:nvSpPr>
          <p:cNvPr id="97" name="Rectangle 96">
            <a:extLst>
              <a:ext uri="{FF2B5EF4-FFF2-40B4-BE49-F238E27FC236}">
                <a16:creationId xmlns:a16="http://schemas.microsoft.com/office/drawing/2014/main" id="{34B5E084-F7F4-413D-8CF1-D111F1B50F37}"/>
              </a:ext>
            </a:extLst>
          </p:cNvPr>
          <p:cNvSpPr/>
          <p:nvPr/>
        </p:nvSpPr>
        <p:spPr>
          <a:xfrm>
            <a:off x="1167925" y="2078042"/>
            <a:ext cx="1731884" cy="40011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r>
              <a:rPr lang="en-US" sz="2000" b="1" cap="all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</a:t>
            </a:r>
            <a:endParaRPr lang="en-US" sz="2000" b="1" cap="all" noProof="1"/>
          </a:p>
        </p:txBody>
      </p:sp>
      <p:sp>
        <p:nvSpPr>
          <p:cNvPr id="98" name="Rectangle 97">
            <a:extLst>
              <a:ext uri="{FF2B5EF4-FFF2-40B4-BE49-F238E27FC236}">
                <a16:creationId xmlns:a16="http://schemas.microsoft.com/office/drawing/2014/main" id="{A5C03738-31E8-4481-85B8-68A904B6B823}"/>
              </a:ext>
            </a:extLst>
          </p:cNvPr>
          <p:cNvSpPr/>
          <p:nvPr/>
        </p:nvSpPr>
        <p:spPr>
          <a:xfrm>
            <a:off x="7981411" y="3794369"/>
            <a:ext cx="3052823" cy="40011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r>
              <a:rPr lang="en-US" sz="20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</a:t>
            </a:r>
            <a:endParaRPr lang="en-US" sz="2000" noProof="1"/>
          </a:p>
        </p:txBody>
      </p:sp>
      <p:sp>
        <p:nvSpPr>
          <p:cNvPr id="99" name="Rectangle 98">
            <a:extLst>
              <a:ext uri="{FF2B5EF4-FFF2-40B4-BE49-F238E27FC236}">
                <a16:creationId xmlns:a16="http://schemas.microsoft.com/office/drawing/2014/main" id="{F2797A44-CD73-43B2-B687-CA2F0ABDB0BC}"/>
              </a:ext>
            </a:extLst>
          </p:cNvPr>
          <p:cNvSpPr/>
          <p:nvPr/>
        </p:nvSpPr>
        <p:spPr>
          <a:xfrm>
            <a:off x="8615629" y="4941697"/>
            <a:ext cx="3052823" cy="40011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r>
              <a:rPr lang="en-US" sz="20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</a:t>
            </a:r>
            <a:endParaRPr lang="en-US" sz="2000" noProof="1"/>
          </a:p>
        </p:txBody>
      </p:sp>
      <p:sp>
        <p:nvSpPr>
          <p:cNvPr id="100" name="Rectangle: Rounded Corners 99">
            <a:extLst>
              <a:ext uri="{FF2B5EF4-FFF2-40B4-BE49-F238E27FC236}">
                <a16:creationId xmlns:a16="http://schemas.microsoft.com/office/drawing/2014/main" id="{413A5BFA-5F30-4A95-81EE-176887CB829A}"/>
              </a:ext>
            </a:extLst>
          </p:cNvPr>
          <p:cNvSpPr/>
          <p:nvPr/>
        </p:nvSpPr>
        <p:spPr>
          <a:xfrm>
            <a:off x="190914" y="4919232"/>
            <a:ext cx="740349" cy="484632"/>
          </a:xfrm>
          <a:prstGeom prst="roundRect">
            <a:avLst/>
          </a:prstGeom>
          <a:solidFill>
            <a:srgbClr val="EB1E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07</a:t>
            </a:r>
          </a:p>
        </p:txBody>
      </p:sp>
      <p:sp>
        <p:nvSpPr>
          <p:cNvPr id="101" name="Rectangle 100">
            <a:extLst>
              <a:ext uri="{FF2B5EF4-FFF2-40B4-BE49-F238E27FC236}">
                <a16:creationId xmlns:a16="http://schemas.microsoft.com/office/drawing/2014/main" id="{0C0A8FDD-D1E2-4F1D-A8BA-C025E454DC0F}"/>
              </a:ext>
            </a:extLst>
          </p:cNvPr>
          <p:cNvSpPr/>
          <p:nvPr/>
        </p:nvSpPr>
        <p:spPr>
          <a:xfrm>
            <a:off x="1167925" y="4942477"/>
            <a:ext cx="1731884" cy="40011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r>
              <a:rPr lang="en-US" sz="2000" b="1" cap="all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</a:t>
            </a:r>
            <a:endParaRPr lang="en-US" sz="2000" b="1" cap="all" noProof="1"/>
          </a:p>
        </p:txBody>
      </p:sp>
      <p:sp>
        <p:nvSpPr>
          <p:cNvPr id="102" name="Freeform: Shape 101">
            <a:extLst>
              <a:ext uri="{FF2B5EF4-FFF2-40B4-BE49-F238E27FC236}">
                <a16:creationId xmlns:a16="http://schemas.microsoft.com/office/drawing/2014/main" id="{A66FFA82-43DD-4F33-A571-A799E6FD1923}"/>
              </a:ext>
            </a:extLst>
          </p:cNvPr>
          <p:cNvSpPr/>
          <p:nvPr/>
        </p:nvSpPr>
        <p:spPr>
          <a:xfrm flipH="1">
            <a:off x="6096000" y="1431637"/>
            <a:ext cx="2639494" cy="4553528"/>
          </a:xfrm>
          <a:custGeom>
            <a:avLst/>
            <a:gdLst>
              <a:gd name="connsiteX0" fmla="*/ 2639494 w 2639494"/>
              <a:gd name="connsiteY0" fmla="*/ 0 h 4553528"/>
              <a:gd name="connsiteX1" fmla="*/ 0 w 2639494"/>
              <a:gd name="connsiteY1" fmla="*/ 4553528 h 4553528"/>
              <a:gd name="connsiteX2" fmla="*/ 1193072 w 2639494"/>
              <a:gd name="connsiteY2" fmla="*/ 4553528 h 45535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39494" h="4553528">
                <a:moveTo>
                  <a:pt x="2639494" y="0"/>
                </a:moveTo>
                <a:lnTo>
                  <a:pt x="0" y="4553528"/>
                </a:lnTo>
                <a:lnTo>
                  <a:pt x="1193072" y="4553528"/>
                </a:lnTo>
                <a:close/>
              </a:path>
            </a:pathLst>
          </a:custGeom>
          <a:solidFill>
            <a:schemeClr val="tx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73450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Flat Pyramid with 8 Levels – Slide Template</a:t>
            </a:r>
          </a:p>
        </p:txBody>
      </p: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E9B11FEE-C054-4886-9A9F-5DBA781A7AD6}"/>
              </a:ext>
            </a:extLst>
          </p:cNvPr>
          <p:cNvSpPr/>
          <p:nvPr/>
        </p:nvSpPr>
        <p:spPr>
          <a:xfrm>
            <a:off x="5816100" y="1433460"/>
            <a:ext cx="559800" cy="482586"/>
          </a:xfrm>
          <a:custGeom>
            <a:avLst/>
            <a:gdLst>
              <a:gd name="connsiteX0" fmla="*/ 279900 w 559800"/>
              <a:gd name="connsiteY0" fmla="*/ 0 h 482586"/>
              <a:gd name="connsiteX1" fmla="*/ 559800 w 559800"/>
              <a:gd name="connsiteY1" fmla="*/ 482586 h 482586"/>
              <a:gd name="connsiteX2" fmla="*/ 0 w 559800"/>
              <a:gd name="connsiteY2" fmla="*/ 482586 h 482586"/>
              <a:gd name="connsiteX3" fmla="*/ 279900 w 559800"/>
              <a:gd name="connsiteY3" fmla="*/ 0 h 4825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59800" h="482586">
                <a:moveTo>
                  <a:pt x="279900" y="0"/>
                </a:moveTo>
                <a:lnTo>
                  <a:pt x="559800" y="482586"/>
                </a:lnTo>
                <a:lnTo>
                  <a:pt x="0" y="482586"/>
                </a:lnTo>
                <a:lnTo>
                  <a:pt x="279900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9120135B-F3E9-4692-AE0D-372390C9A150}"/>
              </a:ext>
            </a:extLst>
          </p:cNvPr>
          <p:cNvSpPr/>
          <p:nvPr/>
        </p:nvSpPr>
        <p:spPr>
          <a:xfrm>
            <a:off x="6375900" y="1914223"/>
            <a:ext cx="5816100" cy="98578"/>
          </a:xfrm>
          <a:custGeom>
            <a:avLst/>
            <a:gdLst>
              <a:gd name="connsiteX0" fmla="*/ 0 w 5816100"/>
              <a:gd name="connsiteY0" fmla="*/ 0 h 98578"/>
              <a:gd name="connsiteX1" fmla="*/ 5816100 w 5816100"/>
              <a:gd name="connsiteY1" fmla="*/ 0 h 98578"/>
              <a:gd name="connsiteX2" fmla="*/ 5816100 w 5816100"/>
              <a:gd name="connsiteY2" fmla="*/ 98578 h 98578"/>
              <a:gd name="connsiteX3" fmla="*/ 57175 w 5816100"/>
              <a:gd name="connsiteY3" fmla="*/ 98578 h 98578"/>
              <a:gd name="connsiteX4" fmla="*/ 0 w 5816100"/>
              <a:gd name="connsiteY4" fmla="*/ 0 h 985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816100" h="98578">
                <a:moveTo>
                  <a:pt x="0" y="0"/>
                </a:moveTo>
                <a:lnTo>
                  <a:pt x="5816100" y="0"/>
                </a:lnTo>
                <a:lnTo>
                  <a:pt x="5816100" y="98578"/>
                </a:lnTo>
                <a:lnTo>
                  <a:pt x="57175" y="98578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680FB45E-9960-4936-AD06-0203F27FB33F}"/>
              </a:ext>
            </a:extLst>
          </p:cNvPr>
          <p:cNvSpPr/>
          <p:nvPr/>
        </p:nvSpPr>
        <p:spPr>
          <a:xfrm>
            <a:off x="5479025" y="2012801"/>
            <a:ext cx="1233950" cy="482586"/>
          </a:xfrm>
          <a:custGeom>
            <a:avLst/>
            <a:gdLst>
              <a:gd name="connsiteX0" fmla="*/ 279900 w 1233950"/>
              <a:gd name="connsiteY0" fmla="*/ 0 h 482586"/>
              <a:gd name="connsiteX1" fmla="*/ 954050 w 1233950"/>
              <a:gd name="connsiteY1" fmla="*/ 0 h 482586"/>
              <a:gd name="connsiteX2" fmla="*/ 1233950 w 1233950"/>
              <a:gd name="connsiteY2" fmla="*/ 482586 h 482586"/>
              <a:gd name="connsiteX3" fmla="*/ 0 w 1233950"/>
              <a:gd name="connsiteY3" fmla="*/ 482586 h 482586"/>
              <a:gd name="connsiteX4" fmla="*/ 279900 w 1233950"/>
              <a:gd name="connsiteY4" fmla="*/ 0 h 4825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33950" h="482586">
                <a:moveTo>
                  <a:pt x="279900" y="0"/>
                </a:moveTo>
                <a:lnTo>
                  <a:pt x="954050" y="0"/>
                </a:lnTo>
                <a:lnTo>
                  <a:pt x="1233950" y="482586"/>
                </a:lnTo>
                <a:lnTo>
                  <a:pt x="0" y="482586"/>
                </a:lnTo>
                <a:lnTo>
                  <a:pt x="27990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830F2A60-5A0D-4F11-9948-0B5AD8A02C71}"/>
              </a:ext>
            </a:extLst>
          </p:cNvPr>
          <p:cNvSpPr/>
          <p:nvPr/>
        </p:nvSpPr>
        <p:spPr>
          <a:xfrm>
            <a:off x="6712976" y="2495387"/>
            <a:ext cx="5479025" cy="98578"/>
          </a:xfrm>
          <a:custGeom>
            <a:avLst/>
            <a:gdLst>
              <a:gd name="connsiteX0" fmla="*/ 0 w 5479025"/>
              <a:gd name="connsiteY0" fmla="*/ 0 h 98578"/>
              <a:gd name="connsiteX1" fmla="*/ 5479025 w 5479025"/>
              <a:gd name="connsiteY1" fmla="*/ 0 h 98578"/>
              <a:gd name="connsiteX2" fmla="*/ 5479025 w 5479025"/>
              <a:gd name="connsiteY2" fmla="*/ 98578 h 98578"/>
              <a:gd name="connsiteX3" fmla="*/ 57175 w 5479025"/>
              <a:gd name="connsiteY3" fmla="*/ 98578 h 98578"/>
              <a:gd name="connsiteX4" fmla="*/ 0 w 5479025"/>
              <a:gd name="connsiteY4" fmla="*/ 0 h 985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79025" h="98578">
                <a:moveTo>
                  <a:pt x="0" y="0"/>
                </a:moveTo>
                <a:lnTo>
                  <a:pt x="5479025" y="0"/>
                </a:lnTo>
                <a:lnTo>
                  <a:pt x="5479025" y="98578"/>
                </a:lnTo>
                <a:lnTo>
                  <a:pt x="57175" y="98578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7" name="Freeform: Shape 36">
            <a:extLst>
              <a:ext uri="{FF2B5EF4-FFF2-40B4-BE49-F238E27FC236}">
                <a16:creationId xmlns:a16="http://schemas.microsoft.com/office/drawing/2014/main" id="{808D5E20-1DF0-45E8-83C6-7585AF366725}"/>
              </a:ext>
            </a:extLst>
          </p:cNvPr>
          <p:cNvSpPr/>
          <p:nvPr/>
        </p:nvSpPr>
        <p:spPr>
          <a:xfrm>
            <a:off x="5141950" y="2593965"/>
            <a:ext cx="1908100" cy="482586"/>
          </a:xfrm>
          <a:custGeom>
            <a:avLst/>
            <a:gdLst>
              <a:gd name="connsiteX0" fmla="*/ 279900 w 1908100"/>
              <a:gd name="connsiteY0" fmla="*/ 0 h 482586"/>
              <a:gd name="connsiteX1" fmla="*/ 1628200 w 1908100"/>
              <a:gd name="connsiteY1" fmla="*/ 0 h 482586"/>
              <a:gd name="connsiteX2" fmla="*/ 1908100 w 1908100"/>
              <a:gd name="connsiteY2" fmla="*/ 482586 h 482586"/>
              <a:gd name="connsiteX3" fmla="*/ 0 w 1908100"/>
              <a:gd name="connsiteY3" fmla="*/ 482586 h 482586"/>
              <a:gd name="connsiteX4" fmla="*/ 279900 w 1908100"/>
              <a:gd name="connsiteY4" fmla="*/ 0 h 4825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08100" h="482586">
                <a:moveTo>
                  <a:pt x="279900" y="0"/>
                </a:moveTo>
                <a:lnTo>
                  <a:pt x="1628200" y="0"/>
                </a:lnTo>
                <a:lnTo>
                  <a:pt x="1908100" y="482586"/>
                </a:lnTo>
                <a:lnTo>
                  <a:pt x="0" y="482586"/>
                </a:lnTo>
                <a:lnTo>
                  <a:pt x="279900" y="0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Freeform: Shape 37">
            <a:extLst>
              <a:ext uri="{FF2B5EF4-FFF2-40B4-BE49-F238E27FC236}">
                <a16:creationId xmlns:a16="http://schemas.microsoft.com/office/drawing/2014/main" id="{A162BA25-02C3-4A56-A6A6-761811250A1D}"/>
              </a:ext>
            </a:extLst>
          </p:cNvPr>
          <p:cNvSpPr/>
          <p:nvPr/>
        </p:nvSpPr>
        <p:spPr>
          <a:xfrm>
            <a:off x="7050050" y="3076551"/>
            <a:ext cx="5141950" cy="98578"/>
          </a:xfrm>
          <a:custGeom>
            <a:avLst/>
            <a:gdLst>
              <a:gd name="connsiteX0" fmla="*/ 0 w 5141950"/>
              <a:gd name="connsiteY0" fmla="*/ 0 h 98578"/>
              <a:gd name="connsiteX1" fmla="*/ 5141950 w 5141950"/>
              <a:gd name="connsiteY1" fmla="*/ 0 h 98578"/>
              <a:gd name="connsiteX2" fmla="*/ 5141950 w 5141950"/>
              <a:gd name="connsiteY2" fmla="*/ 98578 h 98578"/>
              <a:gd name="connsiteX3" fmla="*/ 57176 w 5141950"/>
              <a:gd name="connsiteY3" fmla="*/ 98578 h 98578"/>
              <a:gd name="connsiteX4" fmla="*/ 0 w 5141950"/>
              <a:gd name="connsiteY4" fmla="*/ 0 h 985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141950" h="98578">
                <a:moveTo>
                  <a:pt x="0" y="0"/>
                </a:moveTo>
                <a:lnTo>
                  <a:pt x="5141950" y="0"/>
                </a:lnTo>
                <a:lnTo>
                  <a:pt x="5141950" y="98578"/>
                </a:lnTo>
                <a:lnTo>
                  <a:pt x="57176" y="98578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9" name="Freeform: Shape 38">
            <a:extLst>
              <a:ext uri="{FF2B5EF4-FFF2-40B4-BE49-F238E27FC236}">
                <a16:creationId xmlns:a16="http://schemas.microsoft.com/office/drawing/2014/main" id="{7C7FEF41-1F58-4E0C-9DE3-6B9837B24F76}"/>
              </a:ext>
            </a:extLst>
          </p:cNvPr>
          <p:cNvSpPr/>
          <p:nvPr/>
        </p:nvSpPr>
        <p:spPr>
          <a:xfrm>
            <a:off x="4804875" y="3175129"/>
            <a:ext cx="2582250" cy="482586"/>
          </a:xfrm>
          <a:custGeom>
            <a:avLst/>
            <a:gdLst>
              <a:gd name="connsiteX0" fmla="*/ 279900 w 2582250"/>
              <a:gd name="connsiteY0" fmla="*/ 0 h 482586"/>
              <a:gd name="connsiteX1" fmla="*/ 2302351 w 2582250"/>
              <a:gd name="connsiteY1" fmla="*/ 0 h 482586"/>
              <a:gd name="connsiteX2" fmla="*/ 2582250 w 2582250"/>
              <a:gd name="connsiteY2" fmla="*/ 482586 h 482586"/>
              <a:gd name="connsiteX3" fmla="*/ 0 w 2582250"/>
              <a:gd name="connsiteY3" fmla="*/ 482586 h 482586"/>
              <a:gd name="connsiteX4" fmla="*/ 279900 w 2582250"/>
              <a:gd name="connsiteY4" fmla="*/ 0 h 4825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82250" h="482586">
                <a:moveTo>
                  <a:pt x="279900" y="0"/>
                </a:moveTo>
                <a:lnTo>
                  <a:pt x="2302351" y="0"/>
                </a:lnTo>
                <a:lnTo>
                  <a:pt x="2582250" y="482586"/>
                </a:lnTo>
                <a:lnTo>
                  <a:pt x="0" y="482586"/>
                </a:lnTo>
                <a:lnTo>
                  <a:pt x="279900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Freeform: Shape 39">
            <a:extLst>
              <a:ext uri="{FF2B5EF4-FFF2-40B4-BE49-F238E27FC236}">
                <a16:creationId xmlns:a16="http://schemas.microsoft.com/office/drawing/2014/main" id="{205F84C2-5EBC-4B2D-8AB8-DA275CAF2F7A}"/>
              </a:ext>
            </a:extLst>
          </p:cNvPr>
          <p:cNvSpPr/>
          <p:nvPr/>
        </p:nvSpPr>
        <p:spPr>
          <a:xfrm>
            <a:off x="7387126" y="3657715"/>
            <a:ext cx="4804875" cy="98578"/>
          </a:xfrm>
          <a:custGeom>
            <a:avLst/>
            <a:gdLst>
              <a:gd name="connsiteX0" fmla="*/ 0 w 4804875"/>
              <a:gd name="connsiteY0" fmla="*/ 0 h 98578"/>
              <a:gd name="connsiteX1" fmla="*/ 4804875 w 4804875"/>
              <a:gd name="connsiteY1" fmla="*/ 0 h 98578"/>
              <a:gd name="connsiteX2" fmla="*/ 4804875 w 4804875"/>
              <a:gd name="connsiteY2" fmla="*/ 98578 h 98578"/>
              <a:gd name="connsiteX3" fmla="*/ 57176 w 4804875"/>
              <a:gd name="connsiteY3" fmla="*/ 98578 h 98578"/>
              <a:gd name="connsiteX4" fmla="*/ 0 w 4804875"/>
              <a:gd name="connsiteY4" fmla="*/ 0 h 985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804875" h="98578">
                <a:moveTo>
                  <a:pt x="0" y="0"/>
                </a:moveTo>
                <a:lnTo>
                  <a:pt x="4804875" y="0"/>
                </a:lnTo>
                <a:lnTo>
                  <a:pt x="4804875" y="98578"/>
                </a:lnTo>
                <a:lnTo>
                  <a:pt x="57176" y="98578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41" name="Freeform: Shape 40">
            <a:extLst>
              <a:ext uri="{FF2B5EF4-FFF2-40B4-BE49-F238E27FC236}">
                <a16:creationId xmlns:a16="http://schemas.microsoft.com/office/drawing/2014/main" id="{93ABD3A0-2896-4FAB-8C37-52FD0302FE12}"/>
              </a:ext>
            </a:extLst>
          </p:cNvPr>
          <p:cNvSpPr/>
          <p:nvPr/>
        </p:nvSpPr>
        <p:spPr>
          <a:xfrm>
            <a:off x="4467800" y="3756293"/>
            <a:ext cx="3256400" cy="482586"/>
          </a:xfrm>
          <a:custGeom>
            <a:avLst/>
            <a:gdLst>
              <a:gd name="connsiteX0" fmla="*/ 279900 w 3256400"/>
              <a:gd name="connsiteY0" fmla="*/ 0 h 482586"/>
              <a:gd name="connsiteX1" fmla="*/ 2976501 w 3256400"/>
              <a:gd name="connsiteY1" fmla="*/ 0 h 482586"/>
              <a:gd name="connsiteX2" fmla="*/ 3256400 w 3256400"/>
              <a:gd name="connsiteY2" fmla="*/ 482586 h 482586"/>
              <a:gd name="connsiteX3" fmla="*/ 0 w 3256400"/>
              <a:gd name="connsiteY3" fmla="*/ 482586 h 482586"/>
              <a:gd name="connsiteX4" fmla="*/ 279900 w 3256400"/>
              <a:gd name="connsiteY4" fmla="*/ 0 h 4825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256400" h="482586">
                <a:moveTo>
                  <a:pt x="279900" y="0"/>
                </a:moveTo>
                <a:lnTo>
                  <a:pt x="2976501" y="0"/>
                </a:lnTo>
                <a:lnTo>
                  <a:pt x="3256400" y="482586"/>
                </a:lnTo>
                <a:lnTo>
                  <a:pt x="0" y="482586"/>
                </a:lnTo>
                <a:lnTo>
                  <a:pt x="27990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Freeform: Shape 41">
            <a:extLst>
              <a:ext uri="{FF2B5EF4-FFF2-40B4-BE49-F238E27FC236}">
                <a16:creationId xmlns:a16="http://schemas.microsoft.com/office/drawing/2014/main" id="{6400D81C-9885-4BAD-976F-651C2D0C378A}"/>
              </a:ext>
            </a:extLst>
          </p:cNvPr>
          <p:cNvSpPr/>
          <p:nvPr/>
        </p:nvSpPr>
        <p:spPr>
          <a:xfrm>
            <a:off x="7724200" y="4238879"/>
            <a:ext cx="4467800" cy="98578"/>
          </a:xfrm>
          <a:custGeom>
            <a:avLst/>
            <a:gdLst>
              <a:gd name="connsiteX0" fmla="*/ 0 w 4467800"/>
              <a:gd name="connsiteY0" fmla="*/ 0 h 98578"/>
              <a:gd name="connsiteX1" fmla="*/ 4467800 w 4467800"/>
              <a:gd name="connsiteY1" fmla="*/ 0 h 98578"/>
              <a:gd name="connsiteX2" fmla="*/ 4467800 w 4467800"/>
              <a:gd name="connsiteY2" fmla="*/ 98578 h 98578"/>
              <a:gd name="connsiteX3" fmla="*/ 57176 w 4467800"/>
              <a:gd name="connsiteY3" fmla="*/ 98578 h 98578"/>
              <a:gd name="connsiteX4" fmla="*/ 0 w 4467800"/>
              <a:gd name="connsiteY4" fmla="*/ 0 h 985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467800" h="98578">
                <a:moveTo>
                  <a:pt x="0" y="0"/>
                </a:moveTo>
                <a:lnTo>
                  <a:pt x="4467800" y="0"/>
                </a:lnTo>
                <a:lnTo>
                  <a:pt x="4467800" y="98578"/>
                </a:lnTo>
                <a:lnTo>
                  <a:pt x="57176" y="98578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73" name="Freeform: Shape 72">
            <a:extLst>
              <a:ext uri="{FF2B5EF4-FFF2-40B4-BE49-F238E27FC236}">
                <a16:creationId xmlns:a16="http://schemas.microsoft.com/office/drawing/2014/main" id="{2419D0CE-B38F-44CB-BF34-CEBDD06A1A0B}"/>
              </a:ext>
            </a:extLst>
          </p:cNvPr>
          <p:cNvSpPr/>
          <p:nvPr/>
        </p:nvSpPr>
        <p:spPr>
          <a:xfrm>
            <a:off x="4130726" y="4337457"/>
            <a:ext cx="3930551" cy="482586"/>
          </a:xfrm>
          <a:custGeom>
            <a:avLst/>
            <a:gdLst>
              <a:gd name="connsiteX0" fmla="*/ 279900 w 3930551"/>
              <a:gd name="connsiteY0" fmla="*/ 0 h 482586"/>
              <a:gd name="connsiteX1" fmla="*/ 3650651 w 3930551"/>
              <a:gd name="connsiteY1" fmla="*/ 0 h 482586"/>
              <a:gd name="connsiteX2" fmla="*/ 3930551 w 3930551"/>
              <a:gd name="connsiteY2" fmla="*/ 482586 h 482586"/>
              <a:gd name="connsiteX3" fmla="*/ 0 w 3930551"/>
              <a:gd name="connsiteY3" fmla="*/ 482586 h 482586"/>
              <a:gd name="connsiteX4" fmla="*/ 279900 w 3930551"/>
              <a:gd name="connsiteY4" fmla="*/ 0 h 4825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30551" h="482586">
                <a:moveTo>
                  <a:pt x="279900" y="0"/>
                </a:moveTo>
                <a:lnTo>
                  <a:pt x="3650651" y="0"/>
                </a:lnTo>
                <a:lnTo>
                  <a:pt x="3930551" y="482586"/>
                </a:lnTo>
                <a:lnTo>
                  <a:pt x="0" y="482586"/>
                </a:lnTo>
                <a:lnTo>
                  <a:pt x="27990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Freeform: Shape 73">
            <a:extLst>
              <a:ext uri="{FF2B5EF4-FFF2-40B4-BE49-F238E27FC236}">
                <a16:creationId xmlns:a16="http://schemas.microsoft.com/office/drawing/2014/main" id="{5D9E1E4F-5E68-4619-BED2-5A3DF31EC293}"/>
              </a:ext>
            </a:extLst>
          </p:cNvPr>
          <p:cNvSpPr/>
          <p:nvPr/>
        </p:nvSpPr>
        <p:spPr>
          <a:xfrm>
            <a:off x="8061276" y="4820043"/>
            <a:ext cx="4130724" cy="98578"/>
          </a:xfrm>
          <a:custGeom>
            <a:avLst/>
            <a:gdLst>
              <a:gd name="connsiteX0" fmla="*/ 0 w 4130724"/>
              <a:gd name="connsiteY0" fmla="*/ 0 h 98578"/>
              <a:gd name="connsiteX1" fmla="*/ 4130724 w 4130724"/>
              <a:gd name="connsiteY1" fmla="*/ 0 h 98578"/>
              <a:gd name="connsiteX2" fmla="*/ 4130724 w 4130724"/>
              <a:gd name="connsiteY2" fmla="*/ 98578 h 98578"/>
              <a:gd name="connsiteX3" fmla="*/ 57175 w 4130724"/>
              <a:gd name="connsiteY3" fmla="*/ 98578 h 98578"/>
              <a:gd name="connsiteX4" fmla="*/ 0 w 4130724"/>
              <a:gd name="connsiteY4" fmla="*/ 0 h 985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130724" h="98578">
                <a:moveTo>
                  <a:pt x="0" y="0"/>
                </a:moveTo>
                <a:lnTo>
                  <a:pt x="4130724" y="0"/>
                </a:lnTo>
                <a:lnTo>
                  <a:pt x="4130724" y="98578"/>
                </a:lnTo>
                <a:lnTo>
                  <a:pt x="57175" y="98578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75" name="Freeform: Shape 74">
            <a:extLst>
              <a:ext uri="{FF2B5EF4-FFF2-40B4-BE49-F238E27FC236}">
                <a16:creationId xmlns:a16="http://schemas.microsoft.com/office/drawing/2014/main" id="{8DDB91AC-782F-4A80-B739-AEFFA6201E5D}"/>
              </a:ext>
            </a:extLst>
          </p:cNvPr>
          <p:cNvSpPr/>
          <p:nvPr/>
        </p:nvSpPr>
        <p:spPr>
          <a:xfrm>
            <a:off x="3793650" y="4918621"/>
            <a:ext cx="4604700" cy="482586"/>
          </a:xfrm>
          <a:custGeom>
            <a:avLst/>
            <a:gdLst>
              <a:gd name="connsiteX0" fmla="*/ 279900 w 4604700"/>
              <a:gd name="connsiteY0" fmla="*/ 0 h 482586"/>
              <a:gd name="connsiteX1" fmla="*/ 4324801 w 4604700"/>
              <a:gd name="connsiteY1" fmla="*/ 0 h 482586"/>
              <a:gd name="connsiteX2" fmla="*/ 4604700 w 4604700"/>
              <a:gd name="connsiteY2" fmla="*/ 482586 h 482586"/>
              <a:gd name="connsiteX3" fmla="*/ 0 w 4604700"/>
              <a:gd name="connsiteY3" fmla="*/ 482586 h 482586"/>
              <a:gd name="connsiteX4" fmla="*/ 279900 w 4604700"/>
              <a:gd name="connsiteY4" fmla="*/ 0 h 4825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604700" h="482586">
                <a:moveTo>
                  <a:pt x="279900" y="0"/>
                </a:moveTo>
                <a:lnTo>
                  <a:pt x="4324801" y="0"/>
                </a:lnTo>
                <a:lnTo>
                  <a:pt x="4604700" y="482586"/>
                </a:lnTo>
                <a:lnTo>
                  <a:pt x="0" y="482586"/>
                </a:lnTo>
                <a:lnTo>
                  <a:pt x="279900" y="0"/>
                </a:lnTo>
                <a:close/>
              </a:path>
            </a:pathLst>
          </a:custGeom>
          <a:solidFill>
            <a:srgbClr val="EB1E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Freeform: Shape 75">
            <a:extLst>
              <a:ext uri="{FF2B5EF4-FFF2-40B4-BE49-F238E27FC236}">
                <a16:creationId xmlns:a16="http://schemas.microsoft.com/office/drawing/2014/main" id="{B1D97A94-0401-4E7C-AA8C-A5BF45B450D7}"/>
              </a:ext>
            </a:extLst>
          </p:cNvPr>
          <p:cNvSpPr/>
          <p:nvPr/>
        </p:nvSpPr>
        <p:spPr>
          <a:xfrm>
            <a:off x="8398350" y="5401207"/>
            <a:ext cx="3793650" cy="98578"/>
          </a:xfrm>
          <a:custGeom>
            <a:avLst/>
            <a:gdLst>
              <a:gd name="connsiteX0" fmla="*/ 0 w 3793650"/>
              <a:gd name="connsiteY0" fmla="*/ 0 h 98578"/>
              <a:gd name="connsiteX1" fmla="*/ 3793650 w 3793650"/>
              <a:gd name="connsiteY1" fmla="*/ 0 h 98578"/>
              <a:gd name="connsiteX2" fmla="*/ 3793650 w 3793650"/>
              <a:gd name="connsiteY2" fmla="*/ 98578 h 98578"/>
              <a:gd name="connsiteX3" fmla="*/ 57176 w 3793650"/>
              <a:gd name="connsiteY3" fmla="*/ 98578 h 98578"/>
              <a:gd name="connsiteX4" fmla="*/ 0 w 3793650"/>
              <a:gd name="connsiteY4" fmla="*/ 0 h 985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793650" h="98578">
                <a:moveTo>
                  <a:pt x="0" y="0"/>
                </a:moveTo>
                <a:lnTo>
                  <a:pt x="3793650" y="0"/>
                </a:lnTo>
                <a:lnTo>
                  <a:pt x="3793650" y="98578"/>
                </a:lnTo>
                <a:lnTo>
                  <a:pt x="57176" y="98578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77" name="Freeform: Shape 76">
            <a:extLst>
              <a:ext uri="{FF2B5EF4-FFF2-40B4-BE49-F238E27FC236}">
                <a16:creationId xmlns:a16="http://schemas.microsoft.com/office/drawing/2014/main" id="{1DFF0B8B-169C-4FC9-8252-8CDC7AE88FDC}"/>
              </a:ext>
            </a:extLst>
          </p:cNvPr>
          <p:cNvSpPr/>
          <p:nvPr/>
        </p:nvSpPr>
        <p:spPr>
          <a:xfrm>
            <a:off x="3454954" y="5499785"/>
            <a:ext cx="5282092" cy="485380"/>
          </a:xfrm>
          <a:custGeom>
            <a:avLst/>
            <a:gdLst>
              <a:gd name="connsiteX0" fmla="*/ 281520 w 5282092"/>
              <a:gd name="connsiteY0" fmla="*/ 0 h 485380"/>
              <a:gd name="connsiteX1" fmla="*/ 5000572 w 5282092"/>
              <a:gd name="connsiteY1" fmla="*/ 0 h 485380"/>
              <a:gd name="connsiteX2" fmla="*/ 5282092 w 5282092"/>
              <a:gd name="connsiteY2" fmla="*/ 485380 h 485380"/>
              <a:gd name="connsiteX3" fmla="*/ 0 w 5282092"/>
              <a:gd name="connsiteY3" fmla="*/ 485380 h 485380"/>
              <a:gd name="connsiteX4" fmla="*/ 281520 w 5282092"/>
              <a:gd name="connsiteY4" fmla="*/ 0 h 485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282092" h="485380">
                <a:moveTo>
                  <a:pt x="281520" y="0"/>
                </a:moveTo>
                <a:lnTo>
                  <a:pt x="5000572" y="0"/>
                </a:lnTo>
                <a:lnTo>
                  <a:pt x="5282092" y="485380"/>
                </a:lnTo>
                <a:lnTo>
                  <a:pt x="0" y="485380"/>
                </a:lnTo>
                <a:lnTo>
                  <a:pt x="281520" y="0"/>
                </a:lnTo>
                <a:close/>
              </a:path>
            </a:pathLst>
          </a:cu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62EB422E-9D2A-42EF-ABDA-834A1CB6DCA2}"/>
              </a:ext>
            </a:extLst>
          </p:cNvPr>
          <p:cNvSpPr/>
          <p:nvPr/>
        </p:nvSpPr>
        <p:spPr>
          <a:xfrm>
            <a:off x="6712975" y="1502434"/>
            <a:ext cx="3052823" cy="40011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r>
              <a:rPr lang="en-US" sz="2000" noProof="1">
                <a:solidFill>
                  <a:schemeClr val="bg1">
                    <a:lumMod val="75000"/>
                  </a:schemeClr>
                </a:solidFill>
              </a:rPr>
              <a:t>Lorem ipsum dolor sit amet</a:t>
            </a:r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56F072BD-705B-4CA7-894C-81EB1497C236}"/>
              </a:ext>
            </a:extLst>
          </p:cNvPr>
          <p:cNvSpPr/>
          <p:nvPr/>
        </p:nvSpPr>
        <p:spPr>
          <a:xfrm>
            <a:off x="7030084" y="2073377"/>
            <a:ext cx="3052823" cy="40011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r>
              <a:rPr lang="en-US" sz="2000" noProof="1">
                <a:solidFill>
                  <a:schemeClr val="bg1">
                    <a:lumMod val="75000"/>
                  </a:schemeClr>
                </a:solidFill>
              </a:rPr>
              <a:t>Lorem ipsum dolor sit amet</a:t>
            </a:r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3DD1E21E-206B-483D-BEB4-AC33954F75D4}"/>
              </a:ext>
            </a:extLst>
          </p:cNvPr>
          <p:cNvSpPr/>
          <p:nvPr/>
        </p:nvSpPr>
        <p:spPr>
          <a:xfrm>
            <a:off x="7347193" y="2647041"/>
            <a:ext cx="3052823" cy="40011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r>
              <a:rPr lang="en-US" sz="2000" noProof="1">
                <a:solidFill>
                  <a:schemeClr val="bg1">
                    <a:lumMod val="75000"/>
                  </a:schemeClr>
                </a:solidFill>
              </a:rPr>
              <a:t>Lorem ipsum dolor sit amet</a:t>
            </a:r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EED757CB-4892-4620-B8EB-CD823F89E6F1}"/>
              </a:ext>
            </a:extLst>
          </p:cNvPr>
          <p:cNvSpPr/>
          <p:nvPr/>
        </p:nvSpPr>
        <p:spPr>
          <a:xfrm>
            <a:off x="7664302" y="3220705"/>
            <a:ext cx="3052823" cy="40011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r>
              <a:rPr lang="en-US" sz="2000" noProof="1">
                <a:solidFill>
                  <a:schemeClr val="bg1">
                    <a:lumMod val="75000"/>
                  </a:schemeClr>
                </a:solidFill>
              </a:rPr>
              <a:t>Lorem ipsum dolor sit amet</a:t>
            </a:r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id="{276AD115-2AE2-4223-814E-E940E7C5834E}"/>
              </a:ext>
            </a:extLst>
          </p:cNvPr>
          <p:cNvSpPr/>
          <p:nvPr/>
        </p:nvSpPr>
        <p:spPr>
          <a:xfrm>
            <a:off x="8932738" y="5515361"/>
            <a:ext cx="3052823" cy="40011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r>
              <a:rPr lang="en-US" sz="2000" noProof="1">
                <a:solidFill>
                  <a:schemeClr val="bg1">
                    <a:lumMod val="75000"/>
                  </a:schemeClr>
                </a:solidFill>
              </a:rPr>
              <a:t>Lorem ipsum dolor sit amet</a:t>
            </a:r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6032FEC1-BF63-4500-84E4-7EE84AA7D43A}"/>
              </a:ext>
            </a:extLst>
          </p:cNvPr>
          <p:cNvSpPr/>
          <p:nvPr/>
        </p:nvSpPr>
        <p:spPr>
          <a:xfrm>
            <a:off x="8298520" y="4368033"/>
            <a:ext cx="3052823" cy="40011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r>
              <a:rPr lang="en-US" sz="2000" noProof="1">
                <a:solidFill>
                  <a:schemeClr val="bg1">
                    <a:lumMod val="75000"/>
                  </a:schemeClr>
                </a:solidFill>
              </a:rPr>
              <a:t>Lorem ipsum dolor sit amet</a:t>
            </a:r>
          </a:p>
        </p:txBody>
      </p:sp>
      <p:sp>
        <p:nvSpPr>
          <p:cNvPr id="84" name="Rectangle: Rounded Corners 83">
            <a:extLst>
              <a:ext uri="{FF2B5EF4-FFF2-40B4-BE49-F238E27FC236}">
                <a16:creationId xmlns:a16="http://schemas.microsoft.com/office/drawing/2014/main" id="{E410C90F-4351-4A34-8E1C-7A256A4B089E}"/>
              </a:ext>
            </a:extLst>
          </p:cNvPr>
          <p:cNvSpPr/>
          <p:nvPr/>
        </p:nvSpPr>
        <p:spPr>
          <a:xfrm>
            <a:off x="190914" y="3175323"/>
            <a:ext cx="740349" cy="484632"/>
          </a:xfrm>
          <a:prstGeom prst="round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04</a:t>
            </a:r>
          </a:p>
        </p:txBody>
      </p:sp>
      <p:sp>
        <p:nvSpPr>
          <p:cNvPr id="85" name="Rectangle: Rounded Corners 84">
            <a:extLst>
              <a:ext uri="{FF2B5EF4-FFF2-40B4-BE49-F238E27FC236}">
                <a16:creationId xmlns:a16="http://schemas.microsoft.com/office/drawing/2014/main" id="{B4D978F3-3365-42AF-BE2E-ED26F2C2990B}"/>
              </a:ext>
            </a:extLst>
          </p:cNvPr>
          <p:cNvSpPr/>
          <p:nvPr/>
        </p:nvSpPr>
        <p:spPr>
          <a:xfrm>
            <a:off x="190914" y="2594020"/>
            <a:ext cx="740349" cy="484632"/>
          </a:xfrm>
          <a:prstGeom prst="round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03</a:t>
            </a:r>
          </a:p>
        </p:txBody>
      </p:sp>
      <p:sp>
        <p:nvSpPr>
          <p:cNvPr id="86" name="Rectangle: Rounded Corners 85">
            <a:extLst>
              <a:ext uri="{FF2B5EF4-FFF2-40B4-BE49-F238E27FC236}">
                <a16:creationId xmlns:a16="http://schemas.microsoft.com/office/drawing/2014/main" id="{65B72938-A162-4EE7-943D-262DF3145828}"/>
              </a:ext>
            </a:extLst>
          </p:cNvPr>
          <p:cNvSpPr/>
          <p:nvPr/>
        </p:nvSpPr>
        <p:spPr>
          <a:xfrm>
            <a:off x="190914" y="1431414"/>
            <a:ext cx="740349" cy="484632"/>
          </a:xfrm>
          <a:prstGeom prst="round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/>
              <a:t>01</a:t>
            </a:r>
          </a:p>
        </p:txBody>
      </p:sp>
      <p:sp>
        <p:nvSpPr>
          <p:cNvPr id="87" name="Rectangle: Rounded Corners 86">
            <a:extLst>
              <a:ext uri="{FF2B5EF4-FFF2-40B4-BE49-F238E27FC236}">
                <a16:creationId xmlns:a16="http://schemas.microsoft.com/office/drawing/2014/main" id="{42482CBB-FA74-4332-B99D-2018A13FD12B}"/>
              </a:ext>
            </a:extLst>
          </p:cNvPr>
          <p:cNvSpPr/>
          <p:nvPr/>
        </p:nvSpPr>
        <p:spPr>
          <a:xfrm>
            <a:off x="190914" y="5500533"/>
            <a:ext cx="740349" cy="484632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/>
              <a:t>08</a:t>
            </a:r>
          </a:p>
        </p:txBody>
      </p:sp>
      <p:sp>
        <p:nvSpPr>
          <p:cNvPr id="88" name="Rectangle: Rounded Corners 87">
            <a:extLst>
              <a:ext uri="{FF2B5EF4-FFF2-40B4-BE49-F238E27FC236}">
                <a16:creationId xmlns:a16="http://schemas.microsoft.com/office/drawing/2014/main" id="{3CDDF8D9-6FAE-482F-ACE4-98BC15FA6202}"/>
              </a:ext>
            </a:extLst>
          </p:cNvPr>
          <p:cNvSpPr/>
          <p:nvPr/>
        </p:nvSpPr>
        <p:spPr>
          <a:xfrm>
            <a:off x="190914" y="4337929"/>
            <a:ext cx="740349" cy="484632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06</a:t>
            </a:r>
          </a:p>
        </p:txBody>
      </p:sp>
      <p:sp>
        <p:nvSpPr>
          <p:cNvPr id="89" name="Rectangle: Rounded Corners 88">
            <a:extLst>
              <a:ext uri="{FF2B5EF4-FFF2-40B4-BE49-F238E27FC236}">
                <a16:creationId xmlns:a16="http://schemas.microsoft.com/office/drawing/2014/main" id="{68A6FA10-3BFC-4E4C-814D-E2ECB97DBAD0}"/>
              </a:ext>
            </a:extLst>
          </p:cNvPr>
          <p:cNvSpPr/>
          <p:nvPr/>
        </p:nvSpPr>
        <p:spPr>
          <a:xfrm>
            <a:off x="190914" y="3756626"/>
            <a:ext cx="740349" cy="484632"/>
          </a:xfrm>
          <a:prstGeom prst="round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05</a:t>
            </a:r>
          </a:p>
        </p:txBody>
      </p:sp>
      <p:sp>
        <p:nvSpPr>
          <p:cNvPr id="90" name="Rectangle 89">
            <a:extLst>
              <a:ext uri="{FF2B5EF4-FFF2-40B4-BE49-F238E27FC236}">
                <a16:creationId xmlns:a16="http://schemas.microsoft.com/office/drawing/2014/main" id="{93FF1B63-FAED-4D69-91C6-7E91B1039F06}"/>
              </a:ext>
            </a:extLst>
          </p:cNvPr>
          <p:cNvSpPr/>
          <p:nvPr/>
        </p:nvSpPr>
        <p:spPr>
          <a:xfrm>
            <a:off x="1167925" y="1502434"/>
            <a:ext cx="1731884" cy="40011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r>
              <a:rPr lang="en-US" sz="2000" b="1" cap="all" noProof="1">
                <a:solidFill>
                  <a:schemeClr val="bg1">
                    <a:lumMod val="75000"/>
                  </a:schemeClr>
                </a:solidFill>
              </a:rPr>
              <a:t>Lorem ipsum</a:t>
            </a:r>
          </a:p>
        </p:txBody>
      </p:sp>
      <p:sp>
        <p:nvSpPr>
          <p:cNvPr id="91" name="Rectangle 90">
            <a:extLst>
              <a:ext uri="{FF2B5EF4-FFF2-40B4-BE49-F238E27FC236}">
                <a16:creationId xmlns:a16="http://schemas.microsoft.com/office/drawing/2014/main" id="{CAF2F33B-521D-4D12-89A5-8E3DA11EC137}"/>
              </a:ext>
            </a:extLst>
          </p:cNvPr>
          <p:cNvSpPr/>
          <p:nvPr/>
        </p:nvSpPr>
        <p:spPr>
          <a:xfrm>
            <a:off x="1167925" y="2650929"/>
            <a:ext cx="1731884" cy="40011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r>
              <a:rPr lang="en-US" sz="2000" b="1" cap="all" noProof="1">
                <a:solidFill>
                  <a:schemeClr val="bg1">
                    <a:lumMod val="75000"/>
                  </a:schemeClr>
                </a:solidFill>
              </a:rPr>
              <a:t>Lorem ipsum</a:t>
            </a:r>
          </a:p>
        </p:txBody>
      </p:sp>
      <p:sp>
        <p:nvSpPr>
          <p:cNvPr id="92" name="Rectangle 91">
            <a:extLst>
              <a:ext uri="{FF2B5EF4-FFF2-40B4-BE49-F238E27FC236}">
                <a16:creationId xmlns:a16="http://schemas.microsoft.com/office/drawing/2014/main" id="{0ECD3B20-81DF-4D42-BBE3-05FD8429EE4C}"/>
              </a:ext>
            </a:extLst>
          </p:cNvPr>
          <p:cNvSpPr/>
          <p:nvPr/>
        </p:nvSpPr>
        <p:spPr>
          <a:xfrm>
            <a:off x="1167925" y="3223816"/>
            <a:ext cx="1731884" cy="40011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r>
              <a:rPr lang="en-US" sz="2000" b="1" cap="all" noProof="1">
                <a:solidFill>
                  <a:schemeClr val="bg1">
                    <a:lumMod val="75000"/>
                  </a:schemeClr>
                </a:solidFill>
              </a:rPr>
              <a:t>Lorem ipsum</a:t>
            </a:r>
          </a:p>
        </p:txBody>
      </p:sp>
      <p:sp>
        <p:nvSpPr>
          <p:cNvPr id="93" name="Rectangle 92">
            <a:extLst>
              <a:ext uri="{FF2B5EF4-FFF2-40B4-BE49-F238E27FC236}">
                <a16:creationId xmlns:a16="http://schemas.microsoft.com/office/drawing/2014/main" id="{968D6C46-5BD1-4A07-ACEC-45C143BFB9E2}"/>
              </a:ext>
            </a:extLst>
          </p:cNvPr>
          <p:cNvSpPr/>
          <p:nvPr/>
        </p:nvSpPr>
        <p:spPr>
          <a:xfrm>
            <a:off x="1167925" y="3796703"/>
            <a:ext cx="1731884" cy="40011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r>
              <a:rPr lang="en-US" sz="2000" b="1" cap="all" noProof="1">
                <a:solidFill>
                  <a:schemeClr val="bg1">
                    <a:lumMod val="75000"/>
                  </a:schemeClr>
                </a:solidFill>
              </a:rPr>
              <a:t>Lorem ipsum</a:t>
            </a:r>
          </a:p>
        </p:txBody>
      </p:sp>
      <p:sp>
        <p:nvSpPr>
          <p:cNvPr id="94" name="Rectangle 93">
            <a:extLst>
              <a:ext uri="{FF2B5EF4-FFF2-40B4-BE49-F238E27FC236}">
                <a16:creationId xmlns:a16="http://schemas.microsoft.com/office/drawing/2014/main" id="{D82B4D80-67EB-4999-A648-1532D1050E00}"/>
              </a:ext>
            </a:extLst>
          </p:cNvPr>
          <p:cNvSpPr/>
          <p:nvPr/>
        </p:nvSpPr>
        <p:spPr>
          <a:xfrm>
            <a:off x="1167925" y="5515361"/>
            <a:ext cx="1731884" cy="40011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r>
              <a:rPr lang="en-US" sz="2000" b="1" cap="all" noProof="1">
                <a:solidFill>
                  <a:schemeClr val="bg1">
                    <a:lumMod val="75000"/>
                  </a:schemeClr>
                </a:solidFill>
              </a:rPr>
              <a:t>Lorem ipsum</a:t>
            </a:r>
          </a:p>
        </p:txBody>
      </p:sp>
      <p:sp>
        <p:nvSpPr>
          <p:cNvPr id="95" name="Rectangle 94">
            <a:extLst>
              <a:ext uri="{FF2B5EF4-FFF2-40B4-BE49-F238E27FC236}">
                <a16:creationId xmlns:a16="http://schemas.microsoft.com/office/drawing/2014/main" id="{65EE0B36-D22F-42E9-957B-39D12EC78E8F}"/>
              </a:ext>
            </a:extLst>
          </p:cNvPr>
          <p:cNvSpPr/>
          <p:nvPr/>
        </p:nvSpPr>
        <p:spPr>
          <a:xfrm>
            <a:off x="1167925" y="4369590"/>
            <a:ext cx="1731884" cy="40011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r>
              <a:rPr lang="en-US" sz="2000" b="1" cap="all" noProof="1">
                <a:solidFill>
                  <a:schemeClr val="bg1">
                    <a:lumMod val="75000"/>
                  </a:schemeClr>
                </a:solidFill>
              </a:rPr>
              <a:t>Lorem ipsum</a:t>
            </a:r>
          </a:p>
        </p:txBody>
      </p:sp>
      <p:sp>
        <p:nvSpPr>
          <p:cNvPr id="96" name="Rectangle: Rounded Corners 95">
            <a:extLst>
              <a:ext uri="{FF2B5EF4-FFF2-40B4-BE49-F238E27FC236}">
                <a16:creationId xmlns:a16="http://schemas.microsoft.com/office/drawing/2014/main" id="{D3E59D32-5296-4988-8C88-B38942FDB540}"/>
              </a:ext>
            </a:extLst>
          </p:cNvPr>
          <p:cNvSpPr/>
          <p:nvPr/>
        </p:nvSpPr>
        <p:spPr>
          <a:xfrm>
            <a:off x="190914" y="2012717"/>
            <a:ext cx="740349" cy="484632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02</a:t>
            </a:r>
          </a:p>
        </p:txBody>
      </p:sp>
      <p:sp>
        <p:nvSpPr>
          <p:cNvPr id="97" name="Rectangle 96">
            <a:extLst>
              <a:ext uri="{FF2B5EF4-FFF2-40B4-BE49-F238E27FC236}">
                <a16:creationId xmlns:a16="http://schemas.microsoft.com/office/drawing/2014/main" id="{34B5E084-F7F4-413D-8CF1-D111F1B50F37}"/>
              </a:ext>
            </a:extLst>
          </p:cNvPr>
          <p:cNvSpPr/>
          <p:nvPr/>
        </p:nvSpPr>
        <p:spPr>
          <a:xfrm>
            <a:off x="1167925" y="2078042"/>
            <a:ext cx="1731884" cy="40011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r>
              <a:rPr lang="en-US" sz="2000" b="1" cap="all" noProof="1">
                <a:solidFill>
                  <a:schemeClr val="bg1">
                    <a:lumMod val="75000"/>
                  </a:schemeClr>
                </a:solidFill>
              </a:rPr>
              <a:t>Lorem ipsum</a:t>
            </a:r>
          </a:p>
        </p:txBody>
      </p:sp>
      <p:sp>
        <p:nvSpPr>
          <p:cNvPr id="98" name="Rectangle 97">
            <a:extLst>
              <a:ext uri="{FF2B5EF4-FFF2-40B4-BE49-F238E27FC236}">
                <a16:creationId xmlns:a16="http://schemas.microsoft.com/office/drawing/2014/main" id="{A5C03738-31E8-4481-85B8-68A904B6B823}"/>
              </a:ext>
            </a:extLst>
          </p:cNvPr>
          <p:cNvSpPr/>
          <p:nvPr/>
        </p:nvSpPr>
        <p:spPr>
          <a:xfrm>
            <a:off x="7981411" y="3794369"/>
            <a:ext cx="3052823" cy="40011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r>
              <a:rPr lang="en-US" sz="2000" noProof="1">
                <a:solidFill>
                  <a:schemeClr val="bg1">
                    <a:lumMod val="75000"/>
                  </a:schemeClr>
                </a:solidFill>
              </a:rPr>
              <a:t>Lorem ipsum dolor sit amet</a:t>
            </a:r>
          </a:p>
        </p:txBody>
      </p:sp>
      <p:sp>
        <p:nvSpPr>
          <p:cNvPr id="99" name="Rectangle 98">
            <a:extLst>
              <a:ext uri="{FF2B5EF4-FFF2-40B4-BE49-F238E27FC236}">
                <a16:creationId xmlns:a16="http://schemas.microsoft.com/office/drawing/2014/main" id="{F2797A44-CD73-43B2-B687-CA2F0ABDB0BC}"/>
              </a:ext>
            </a:extLst>
          </p:cNvPr>
          <p:cNvSpPr/>
          <p:nvPr/>
        </p:nvSpPr>
        <p:spPr>
          <a:xfrm>
            <a:off x="8615629" y="4941697"/>
            <a:ext cx="3052823" cy="40011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r>
              <a:rPr lang="en-US" sz="2000" noProof="1">
                <a:solidFill>
                  <a:schemeClr val="bg1">
                    <a:lumMod val="75000"/>
                  </a:schemeClr>
                </a:solidFill>
              </a:rPr>
              <a:t>Lorem ipsum dolor sit amet</a:t>
            </a:r>
          </a:p>
        </p:txBody>
      </p:sp>
      <p:sp>
        <p:nvSpPr>
          <p:cNvPr id="100" name="Rectangle: Rounded Corners 99">
            <a:extLst>
              <a:ext uri="{FF2B5EF4-FFF2-40B4-BE49-F238E27FC236}">
                <a16:creationId xmlns:a16="http://schemas.microsoft.com/office/drawing/2014/main" id="{413A5BFA-5F30-4A95-81EE-176887CB829A}"/>
              </a:ext>
            </a:extLst>
          </p:cNvPr>
          <p:cNvSpPr/>
          <p:nvPr/>
        </p:nvSpPr>
        <p:spPr>
          <a:xfrm>
            <a:off x="190914" y="4919232"/>
            <a:ext cx="740349" cy="484632"/>
          </a:xfrm>
          <a:prstGeom prst="roundRect">
            <a:avLst/>
          </a:prstGeom>
          <a:solidFill>
            <a:srgbClr val="EB1E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07</a:t>
            </a:r>
          </a:p>
        </p:txBody>
      </p:sp>
      <p:sp>
        <p:nvSpPr>
          <p:cNvPr id="101" name="Rectangle 100">
            <a:extLst>
              <a:ext uri="{FF2B5EF4-FFF2-40B4-BE49-F238E27FC236}">
                <a16:creationId xmlns:a16="http://schemas.microsoft.com/office/drawing/2014/main" id="{0C0A8FDD-D1E2-4F1D-A8BA-C025E454DC0F}"/>
              </a:ext>
            </a:extLst>
          </p:cNvPr>
          <p:cNvSpPr/>
          <p:nvPr/>
        </p:nvSpPr>
        <p:spPr>
          <a:xfrm>
            <a:off x="1167925" y="4942477"/>
            <a:ext cx="1731884" cy="40011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r>
              <a:rPr lang="en-US" sz="2000" b="1" cap="all" noProof="1">
                <a:solidFill>
                  <a:schemeClr val="bg1">
                    <a:lumMod val="75000"/>
                  </a:schemeClr>
                </a:solidFill>
              </a:rPr>
              <a:t>Lorem ipsum</a:t>
            </a:r>
          </a:p>
        </p:txBody>
      </p:sp>
      <p:sp>
        <p:nvSpPr>
          <p:cNvPr id="102" name="Freeform: Shape 101">
            <a:extLst>
              <a:ext uri="{FF2B5EF4-FFF2-40B4-BE49-F238E27FC236}">
                <a16:creationId xmlns:a16="http://schemas.microsoft.com/office/drawing/2014/main" id="{A66FFA82-43DD-4F33-A571-A799E6FD1923}"/>
              </a:ext>
            </a:extLst>
          </p:cNvPr>
          <p:cNvSpPr/>
          <p:nvPr/>
        </p:nvSpPr>
        <p:spPr>
          <a:xfrm flipH="1">
            <a:off x="6096000" y="1431637"/>
            <a:ext cx="2639494" cy="4553528"/>
          </a:xfrm>
          <a:custGeom>
            <a:avLst/>
            <a:gdLst>
              <a:gd name="connsiteX0" fmla="*/ 2639494 w 2639494"/>
              <a:gd name="connsiteY0" fmla="*/ 0 h 4553528"/>
              <a:gd name="connsiteX1" fmla="*/ 0 w 2639494"/>
              <a:gd name="connsiteY1" fmla="*/ 4553528 h 4553528"/>
              <a:gd name="connsiteX2" fmla="*/ 1193072 w 2639494"/>
              <a:gd name="connsiteY2" fmla="*/ 4553528 h 45535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39494" h="4553528">
                <a:moveTo>
                  <a:pt x="2639494" y="0"/>
                </a:moveTo>
                <a:lnTo>
                  <a:pt x="0" y="4553528"/>
                </a:lnTo>
                <a:lnTo>
                  <a:pt x="1193072" y="4553528"/>
                </a:lnTo>
                <a:close/>
              </a:path>
            </a:pathLst>
          </a:custGeom>
          <a:solidFill>
            <a:schemeClr val="tx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51580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8458</TotalTime>
  <Words>180</Words>
  <PresentationFormat>Widescreen</PresentationFormat>
  <Paragraphs>56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Flat Pyramid with 8 Levels – Slide Template</vt:lpstr>
      <vt:lpstr>Flat Pyramid with 8 Levels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Matrix Diagram with Callouts for PowerPoint</dc:title>
  <dc:creator>PresentationGO.com</dc:creator>
  <dc:description>© Copyright PresentationGO.com</dc:description>
  <dcterms:created xsi:type="dcterms:W3CDTF">2014-11-26T05:14:11Z</dcterms:created>
  <dcterms:modified xsi:type="dcterms:W3CDTF">2019-04-23T16:39:17Z</dcterms:modified>
  <cp:category>Charts &amp; Diagrams</cp:category>
</cp:coreProperties>
</file>