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5" r:id="rId4"/>
    <p:sldId id="357" r:id="rId5"/>
    <p:sldId id="356" r:id="rId6"/>
    <p:sldId id="358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85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2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7C32A703-9909-884A-8E5F-14AE9D7BDF15}"/>
              </a:ext>
            </a:extLst>
          </p:cNvPr>
          <p:cNvSpPr/>
          <p:nvPr/>
        </p:nvSpPr>
        <p:spPr>
          <a:xfrm>
            <a:off x="3514809" y="2842012"/>
            <a:ext cx="95441" cy="86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638270B1-397D-564D-9CD4-913E4EA0641B}"/>
              </a:ext>
            </a:extLst>
          </p:cNvPr>
          <p:cNvSpPr/>
          <p:nvPr/>
        </p:nvSpPr>
        <p:spPr>
          <a:xfrm>
            <a:off x="3514809" y="3213633"/>
            <a:ext cx="95441" cy="86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1B05859F-C52E-5C4E-A0FF-1FDA16A31DDF}"/>
              </a:ext>
            </a:extLst>
          </p:cNvPr>
          <p:cNvSpPr/>
          <p:nvPr/>
        </p:nvSpPr>
        <p:spPr>
          <a:xfrm>
            <a:off x="5491157" y="2842012"/>
            <a:ext cx="95441" cy="86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0CE19D6F-7014-A043-976A-B4F790EAD3AF}"/>
              </a:ext>
            </a:extLst>
          </p:cNvPr>
          <p:cNvSpPr/>
          <p:nvPr/>
        </p:nvSpPr>
        <p:spPr>
          <a:xfrm>
            <a:off x="5491157" y="3213633"/>
            <a:ext cx="95441" cy="86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rgbClr val="2D292B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FED259-3657-4E54-B771-1B452324E35F}"/>
              </a:ext>
            </a:extLst>
          </p:cNvPr>
          <p:cNvGrpSpPr/>
          <p:nvPr/>
        </p:nvGrpSpPr>
        <p:grpSpPr>
          <a:xfrm>
            <a:off x="1133055" y="1760933"/>
            <a:ext cx="6854383" cy="2567395"/>
            <a:chOff x="1510740" y="1204910"/>
            <a:chExt cx="9139177" cy="342319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FBBE699-4363-4F60-B4C1-78F12DA981FB}"/>
                </a:ext>
              </a:extLst>
            </p:cNvPr>
            <p:cNvSpPr/>
            <p:nvPr/>
          </p:nvSpPr>
          <p:spPr>
            <a:xfrm>
              <a:off x="1722120" y="1417240"/>
              <a:ext cx="8671549" cy="298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DBAEB7FB-1034-E940-8CA8-739FE50CC109}"/>
                </a:ext>
              </a:extLst>
            </p:cNvPr>
            <p:cNvSpPr/>
            <p:nvPr/>
          </p:nvSpPr>
          <p:spPr>
            <a:xfrm>
              <a:off x="1510740" y="1204910"/>
              <a:ext cx="9139177" cy="342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45" y="2002"/>
                  </a:moveTo>
                  <a:cubicBezTo>
                    <a:pt x="20665" y="2002"/>
                    <a:pt x="20850" y="2497"/>
                    <a:pt x="20850" y="3082"/>
                  </a:cubicBezTo>
                  <a:lnTo>
                    <a:pt x="20850" y="18518"/>
                  </a:lnTo>
                  <a:cubicBezTo>
                    <a:pt x="20850" y="19103"/>
                    <a:pt x="20665" y="19598"/>
                    <a:pt x="20445" y="19598"/>
                  </a:cubicBezTo>
                  <a:lnTo>
                    <a:pt x="1155" y="19598"/>
                  </a:lnTo>
                  <a:cubicBezTo>
                    <a:pt x="935" y="19598"/>
                    <a:pt x="750" y="19103"/>
                    <a:pt x="750" y="18518"/>
                  </a:cubicBezTo>
                  <a:lnTo>
                    <a:pt x="750" y="3082"/>
                  </a:lnTo>
                  <a:cubicBezTo>
                    <a:pt x="750" y="2497"/>
                    <a:pt x="935" y="2002"/>
                    <a:pt x="1155" y="2002"/>
                  </a:cubicBezTo>
                  <a:lnTo>
                    <a:pt x="20445" y="2002"/>
                  </a:lnTo>
                  <a:moveTo>
                    <a:pt x="20445" y="0"/>
                  </a:moveTo>
                  <a:lnTo>
                    <a:pt x="1155" y="0"/>
                  </a:lnTo>
                  <a:cubicBezTo>
                    <a:pt x="520" y="0"/>
                    <a:pt x="0" y="1387"/>
                    <a:pt x="0" y="3082"/>
                  </a:cubicBezTo>
                  <a:lnTo>
                    <a:pt x="0" y="18518"/>
                  </a:lnTo>
                  <a:cubicBezTo>
                    <a:pt x="0" y="20213"/>
                    <a:pt x="520" y="21600"/>
                    <a:pt x="1155" y="21600"/>
                  </a:cubicBezTo>
                  <a:lnTo>
                    <a:pt x="20445" y="21600"/>
                  </a:lnTo>
                  <a:cubicBezTo>
                    <a:pt x="21080" y="21600"/>
                    <a:pt x="21600" y="20213"/>
                    <a:pt x="21600" y="18518"/>
                  </a:cubicBezTo>
                  <a:lnTo>
                    <a:pt x="21600" y="3082"/>
                  </a:lnTo>
                  <a:cubicBezTo>
                    <a:pt x="21600" y="1387"/>
                    <a:pt x="21080" y="0"/>
                    <a:pt x="20445" y="0"/>
                  </a:cubicBezTo>
                  <a:lnTo>
                    <a:pt x="20445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BB81D75-2920-4E1A-858F-68FE9D0112AD}"/>
              </a:ext>
            </a:extLst>
          </p:cNvPr>
          <p:cNvGrpSpPr/>
          <p:nvPr/>
        </p:nvGrpSpPr>
        <p:grpSpPr>
          <a:xfrm>
            <a:off x="1656703" y="2352147"/>
            <a:ext cx="755915" cy="1371115"/>
            <a:chOff x="2208938" y="1993195"/>
            <a:chExt cx="1007886" cy="1828153"/>
          </a:xfrm>
        </p:grpSpPr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A40FE60F-2968-184B-8C4D-D961C65D87B2}"/>
                </a:ext>
              </a:extLst>
            </p:cNvPr>
            <p:cNvSpPr/>
            <p:nvPr/>
          </p:nvSpPr>
          <p:spPr>
            <a:xfrm>
              <a:off x="2434164" y="2916618"/>
              <a:ext cx="558556" cy="634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rgbClr val="1134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F122506-7B78-1844-B866-3B8ED4CEC134}"/>
                </a:ext>
              </a:extLst>
            </p:cNvPr>
            <p:cNvSpPr/>
            <p:nvPr/>
          </p:nvSpPr>
          <p:spPr>
            <a:xfrm>
              <a:off x="2434164" y="2263467"/>
              <a:ext cx="558781" cy="64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rgbClr val="3E729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6A0317EF-E690-BB47-8F81-81F8BF1AE3D0}"/>
                </a:ext>
              </a:extLst>
            </p:cNvPr>
            <p:cNvSpPr/>
            <p:nvPr/>
          </p:nvSpPr>
          <p:spPr>
            <a:xfrm>
              <a:off x="2208938" y="1993195"/>
              <a:ext cx="1007886" cy="182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4"/>
                  </a:lnTo>
                  <a:lnTo>
                    <a:pt x="19592" y="8814"/>
                  </a:lnTo>
                  <a:lnTo>
                    <a:pt x="19592" y="10682"/>
                  </a:lnTo>
                  <a:lnTo>
                    <a:pt x="1998" y="10682"/>
                  </a:lnTo>
                  <a:lnTo>
                    <a:pt x="1998" y="8814"/>
                  </a:lnTo>
                  <a:lnTo>
                    <a:pt x="874" y="8814"/>
                  </a:lnTo>
                  <a:lnTo>
                    <a:pt x="874" y="1373"/>
                  </a:lnTo>
                  <a:cubicBezTo>
                    <a:pt x="869" y="1080"/>
                    <a:pt x="1303" y="838"/>
                    <a:pt x="1839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DA2AF0E-3242-4305-ADE9-3571770BB565}"/>
              </a:ext>
            </a:extLst>
          </p:cNvPr>
          <p:cNvGrpSpPr/>
          <p:nvPr/>
        </p:nvGrpSpPr>
        <p:grpSpPr>
          <a:xfrm>
            <a:off x="2619539" y="2352147"/>
            <a:ext cx="755915" cy="1371115"/>
            <a:chOff x="3492719" y="1993195"/>
            <a:chExt cx="1007886" cy="1828153"/>
          </a:xfrm>
        </p:grpSpPr>
        <p:sp>
          <p:nvSpPr>
            <p:cNvPr id="134" name="Line">
              <a:extLst>
                <a:ext uri="{FF2B5EF4-FFF2-40B4-BE49-F238E27FC236}">
                  <a16:creationId xmlns:a16="http://schemas.microsoft.com/office/drawing/2014/main" id="{67247532-6934-744F-954D-3702037927DB}"/>
                </a:ext>
              </a:extLst>
            </p:cNvPr>
            <p:cNvSpPr/>
            <p:nvPr/>
          </p:nvSpPr>
          <p:spPr>
            <a:xfrm>
              <a:off x="3920648" y="2916619"/>
              <a:ext cx="196847" cy="62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8E83ACAB-72CD-3D4A-B51F-ACF1B366EAA3}"/>
                </a:ext>
              </a:extLst>
            </p:cNvPr>
            <p:cNvSpPr/>
            <p:nvPr/>
          </p:nvSpPr>
          <p:spPr>
            <a:xfrm>
              <a:off x="3746097" y="2263465"/>
              <a:ext cx="371398" cy="65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0970D676-B0CC-E64F-8631-AA801B8DEC36}"/>
                </a:ext>
              </a:extLst>
            </p:cNvPr>
            <p:cNvSpPr/>
            <p:nvPr/>
          </p:nvSpPr>
          <p:spPr>
            <a:xfrm>
              <a:off x="3492719" y="1993195"/>
              <a:ext cx="1007886" cy="182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4"/>
                  </a:lnTo>
                  <a:lnTo>
                    <a:pt x="19587" y="8814"/>
                  </a:lnTo>
                  <a:lnTo>
                    <a:pt x="19587" y="10682"/>
                  </a:lnTo>
                  <a:lnTo>
                    <a:pt x="1993" y="10682"/>
                  </a:lnTo>
                  <a:lnTo>
                    <a:pt x="1993" y="8814"/>
                  </a:lnTo>
                  <a:lnTo>
                    <a:pt x="869" y="8814"/>
                  </a:lnTo>
                  <a:lnTo>
                    <a:pt x="869" y="1373"/>
                  </a:lnTo>
                  <a:cubicBezTo>
                    <a:pt x="869" y="1080"/>
                    <a:pt x="1303" y="838"/>
                    <a:pt x="1834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E233885-1275-4B1B-AAD7-60BDED3B8C1A}"/>
              </a:ext>
            </a:extLst>
          </p:cNvPr>
          <p:cNvGrpSpPr/>
          <p:nvPr/>
        </p:nvGrpSpPr>
        <p:grpSpPr>
          <a:xfrm>
            <a:off x="3700618" y="2352148"/>
            <a:ext cx="755915" cy="1371283"/>
            <a:chOff x="4934158" y="1993197"/>
            <a:chExt cx="1007886" cy="1828377"/>
          </a:xfrm>
        </p:grpSpPr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CA4EFA9-A4A6-CA45-B352-EC3DE90D2C09}"/>
                </a:ext>
              </a:extLst>
            </p:cNvPr>
            <p:cNvSpPr/>
            <p:nvPr/>
          </p:nvSpPr>
          <p:spPr>
            <a:xfrm>
              <a:off x="5147480" y="2263465"/>
              <a:ext cx="575194" cy="65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47" y="4506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05904489-282D-1A43-8664-903710F506A4}"/>
                </a:ext>
              </a:extLst>
            </p:cNvPr>
            <p:cNvSpPr/>
            <p:nvPr/>
          </p:nvSpPr>
          <p:spPr>
            <a:xfrm>
              <a:off x="5159384" y="2916619"/>
              <a:ext cx="551803" cy="63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1A9E9D74-C049-FE47-8F88-698DC9FC9353}"/>
                </a:ext>
              </a:extLst>
            </p:cNvPr>
            <p:cNvSpPr/>
            <p:nvPr/>
          </p:nvSpPr>
          <p:spPr>
            <a:xfrm>
              <a:off x="4934158" y="1993197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600" y="255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B1600D2-6202-40CC-AD9E-9FDBDED4675B}"/>
              </a:ext>
            </a:extLst>
          </p:cNvPr>
          <p:cNvGrpSpPr/>
          <p:nvPr/>
        </p:nvGrpSpPr>
        <p:grpSpPr>
          <a:xfrm>
            <a:off x="4646563" y="2352148"/>
            <a:ext cx="755915" cy="1371283"/>
            <a:chOff x="6195417" y="1993197"/>
            <a:chExt cx="1007886" cy="1828377"/>
          </a:xfrm>
        </p:grpSpPr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2C2073F5-DDD0-F64C-8AA3-B306AD05EB70}"/>
                </a:ext>
              </a:extLst>
            </p:cNvPr>
            <p:cNvSpPr/>
            <p:nvPr/>
          </p:nvSpPr>
          <p:spPr>
            <a:xfrm>
              <a:off x="6408739" y="2240943"/>
              <a:ext cx="572072" cy="66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63" y="3710"/>
                    <a:pt x="19380" y="2851"/>
                  </a:cubicBezTo>
                  <a:close/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09442AD3-104E-6445-8372-E36370E0C303}"/>
                </a:ext>
              </a:extLst>
            </p:cNvPr>
            <p:cNvSpPr/>
            <p:nvPr/>
          </p:nvSpPr>
          <p:spPr>
            <a:xfrm>
              <a:off x="6398120" y="2916619"/>
              <a:ext cx="580136" cy="64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59" y="1231"/>
                    <a:pt x="19827" y="551"/>
                    <a:pt x="19070" y="0"/>
                  </a:cubicBezTo>
                  <a:close/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3E543999-0FAF-9C48-9E0A-844AA90770CB}"/>
                </a:ext>
              </a:extLst>
            </p:cNvPr>
            <p:cNvSpPr/>
            <p:nvPr/>
          </p:nvSpPr>
          <p:spPr>
            <a:xfrm>
              <a:off x="6195417" y="1993197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595" y="255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2" y="8812"/>
                  </a:lnTo>
                  <a:lnTo>
                    <a:pt x="19582" y="10680"/>
                  </a:lnTo>
                  <a:lnTo>
                    <a:pt x="1989" y="10680"/>
                  </a:lnTo>
                  <a:lnTo>
                    <a:pt x="1989" y="8812"/>
                  </a:lnTo>
                  <a:lnTo>
                    <a:pt x="864" y="8812"/>
                  </a:lnTo>
                  <a:lnTo>
                    <a:pt x="864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8A41064-1056-429A-A9BF-44BE8370BD10}"/>
              </a:ext>
            </a:extLst>
          </p:cNvPr>
          <p:cNvGrpSpPr/>
          <p:nvPr/>
        </p:nvGrpSpPr>
        <p:grpSpPr>
          <a:xfrm>
            <a:off x="5727643" y="2369040"/>
            <a:ext cx="755915" cy="1371283"/>
            <a:chOff x="7636857" y="2015720"/>
            <a:chExt cx="1007886" cy="1828377"/>
          </a:xfrm>
        </p:grpSpPr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22DFEE26-0690-C64D-8500-4B8ED4129049}"/>
                </a:ext>
              </a:extLst>
            </p:cNvPr>
            <p:cNvSpPr/>
            <p:nvPr/>
          </p:nvSpPr>
          <p:spPr>
            <a:xfrm>
              <a:off x="7862084" y="2263465"/>
              <a:ext cx="540315" cy="65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CB8BECCD-2A57-D64B-A1CF-05F1D82E99B4}"/>
                </a:ext>
              </a:extLst>
            </p:cNvPr>
            <p:cNvSpPr/>
            <p:nvPr/>
          </p:nvSpPr>
          <p:spPr>
            <a:xfrm>
              <a:off x="7839562" y="2916619"/>
              <a:ext cx="568242" cy="63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60B05BB2-D51A-8149-A68E-62DB5824350C}"/>
                </a:ext>
              </a:extLst>
            </p:cNvPr>
            <p:cNvSpPr/>
            <p:nvPr/>
          </p:nvSpPr>
          <p:spPr>
            <a:xfrm>
              <a:off x="7862084" y="2939141"/>
              <a:ext cx="183109" cy="3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086" y="13209"/>
                    <a:pt x="20776" y="6061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DFACB7DF-D66D-5D4B-800E-56B5CB803EF1}"/>
                </a:ext>
              </a:extLst>
            </p:cNvPr>
            <p:cNvSpPr/>
            <p:nvPr/>
          </p:nvSpPr>
          <p:spPr>
            <a:xfrm>
              <a:off x="7636857" y="2015720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887A5E-2E12-41AA-AA6A-413DCB23CC92}"/>
              </a:ext>
            </a:extLst>
          </p:cNvPr>
          <p:cNvGrpSpPr/>
          <p:nvPr/>
        </p:nvGrpSpPr>
        <p:grpSpPr>
          <a:xfrm>
            <a:off x="6690479" y="2369040"/>
            <a:ext cx="755915" cy="1371283"/>
            <a:chOff x="8920639" y="2015720"/>
            <a:chExt cx="1007886" cy="1828377"/>
          </a:xfrm>
        </p:grpSpPr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62C58CC4-EB3D-CF44-8E72-995791D94215}"/>
                </a:ext>
              </a:extLst>
            </p:cNvPr>
            <p:cNvSpPr/>
            <p:nvPr/>
          </p:nvSpPr>
          <p:spPr>
            <a:xfrm>
              <a:off x="9168386" y="2263465"/>
              <a:ext cx="524551" cy="6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29" y="20644"/>
                    <a:pt x="20682" y="19842"/>
                    <a:pt x="19958" y="19224"/>
                  </a:cubicBezTo>
                  <a:close/>
                </a:path>
              </a:pathLst>
            </a:custGeom>
            <a:solidFill>
              <a:srgbClr val="67BD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CF2DCD5-283E-554A-BEBC-4902A8886728}"/>
                </a:ext>
              </a:extLst>
            </p:cNvPr>
            <p:cNvSpPr/>
            <p:nvPr/>
          </p:nvSpPr>
          <p:spPr>
            <a:xfrm>
              <a:off x="9145863" y="2916619"/>
              <a:ext cx="560811" cy="63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49" y="12716"/>
                  </a:moveTo>
                  <a:cubicBezTo>
                    <a:pt x="13949" y="13552"/>
                    <a:pt x="13645" y="14188"/>
                    <a:pt x="13029" y="14625"/>
                  </a:cubicBezTo>
                  <a:cubicBezTo>
                    <a:pt x="12413" y="15062"/>
                    <a:pt x="11633" y="15284"/>
                    <a:pt x="10687" y="15284"/>
                  </a:cubicBezTo>
                  <a:cubicBezTo>
                    <a:pt x="9794" y="15284"/>
                    <a:pt x="9030" y="15062"/>
                    <a:pt x="8423" y="14625"/>
                  </a:cubicBezTo>
                  <a:cubicBezTo>
                    <a:pt x="7807" y="14188"/>
                    <a:pt x="7504" y="13552"/>
                    <a:pt x="7504" y="12716"/>
                  </a:cubicBezTo>
                  <a:lnTo>
                    <a:pt x="7504" y="4331"/>
                  </a:lnTo>
                  <a:cubicBezTo>
                    <a:pt x="7504" y="3495"/>
                    <a:pt x="7772" y="2767"/>
                    <a:pt x="8319" y="2139"/>
                  </a:cubicBezTo>
                  <a:cubicBezTo>
                    <a:pt x="8857" y="1510"/>
                    <a:pt x="9672" y="1196"/>
                    <a:pt x="10765" y="1196"/>
                  </a:cubicBezTo>
                  <a:cubicBezTo>
                    <a:pt x="11659" y="1196"/>
                    <a:pt x="12422" y="1410"/>
                    <a:pt x="13029" y="1855"/>
                  </a:cubicBezTo>
                  <a:cubicBezTo>
                    <a:pt x="13645" y="2292"/>
                    <a:pt x="13949" y="2928"/>
                    <a:pt x="13949" y="3764"/>
                  </a:cubicBezTo>
                  <a:lnTo>
                    <a:pt x="13949" y="12716"/>
                  </a:lnTo>
                  <a:close/>
                </a:path>
              </a:pathLst>
            </a:custGeom>
            <a:solidFill>
              <a:srgbClr val="2D8E3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F103D5F5-F468-834A-98D3-8E385B7819E1}"/>
                </a:ext>
              </a:extLst>
            </p:cNvPr>
            <p:cNvSpPr/>
            <p:nvPr/>
          </p:nvSpPr>
          <p:spPr>
            <a:xfrm>
              <a:off x="8920639" y="2015720"/>
              <a:ext cx="1007886" cy="18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73A76E7A-ACB0-9F44-98EF-ED2A50FE898B}"/>
              </a:ext>
            </a:extLst>
          </p:cNvPr>
          <p:cNvCxnSpPr>
            <a:cxnSpLocks/>
          </p:cNvCxnSpPr>
          <p:nvPr/>
        </p:nvCxnSpPr>
        <p:spPr>
          <a:xfrm flipV="1">
            <a:off x="3140076" y="4660820"/>
            <a:ext cx="0" cy="1027637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84DA00D2-8B21-B049-9660-68AC4EFA4A91}"/>
              </a:ext>
            </a:extLst>
          </p:cNvPr>
          <p:cNvGrpSpPr/>
          <p:nvPr/>
        </p:nvGrpSpPr>
        <p:grpSpPr>
          <a:xfrm>
            <a:off x="3231159" y="4667528"/>
            <a:ext cx="2681684" cy="1014221"/>
            <a:chOff x="332936" y="2446703"/>
            <a:chExt cx="2937088" cy="1764994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BF6F9D4-83A7-0849-83F4-9A6888560FE8}"/>
                </a:ext>
              </a:extLst>
            </p:cNvPr>
            <p:cNvSpPr txBox="1"/>
            <p:nvPr/>
          </p:nvSpPr>
          <p:spPr>
            <a:xfrm>
              <a:off x="332936" y="2446703"/>
              <a:ext cx="2937088" cy="6427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601EBE48-604C-2B44-AFAB-73B2DA70D73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2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BA485E8-A38E-784E-9430-D650DE205D0E}"/>
              </a:ext>
            </a:extLst>
          </p:cNvPr>
          <p:cNvGrpSpPr/>
          <p:nvPr/>
        </p:nvGrpSpPr>
        <p:grpSpPr>
          <a:xfrm>
            <a:off x="367309" y="4667528"/>
            <a:ext cx="2681684" cy="1014221"/>
            <a:chOff x="332936" y="2446703"/>
            <a:chExt cx="2937088" cy="1764994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CBA6FE07-EA26-8740-AC49-996D246B3F46}"/>
                </a:ext>
              </a:extLst>
            </p:cNvPr>
            <p:cNvSpPr txBox="1"/>
            <p:nvPr/>
          </p:nvSpPr>
          <p:spPr>
            <a:xfrm>
              <a:off x="332936" y="2446703"/>
              <a:ext cx="2937088" cy="6427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7316CC26-984E-D447-BB13-E94C0507EB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2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F222D40-863C-AF40-A829-F4F005C6326F}"/>
              </a:ext>
            </a:extLst>
          </p:cNvPr>
          <p:cNvGrpSpPr/>
          <p:nvPr/>
        </p:nvGrpSpPr>
        <p:grpSpPr>
          <a:xfrm>
            <a:off x="6095008" y="4667528"/>
            <a:ext cx="2681684" cy="1014221"/>
            <a:chOff x="332936" y="2446703"/>
            <a:chExt cx="2937088" cy="1764994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4587042-55EB-904A-9B98-A10E73B174BF}"/>
                </a:ext>
              </a:extLst>
            </p:cNvPr>
            <p:cNvSpPr txBox="1"/>
            <p:nvPr/>
          </p:nvSpPr>
          <p:spPr>
            <a:xfrm>
              <a:off x="332936" y="2446703"/>
              <a:ext cx="2937088" cy="6427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729D1585-5A60-2A48-8E50-E2BC6A15C3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2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7C5D178-72DF-410A-9B0B-AAA2512A75F6}"/>
              </a:ext>
            </a:extLst>
          </p:cNvPr>
          <p:cNvCxnSpPr>
            <a:cxnSpLocks/>
          </p:cNvCxnSpPr>
          <p:nvPr/>
        </p:nvCxnSpPr>
        <p:spPr>
          <a:xfrm flipV="1">
            <a:off x="6003926" y="4660820"/>
            <a:ext cx="0" cy="1027637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1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0131B4-569C-4BEE-A60B-B5308E32B3B0}"/>
              </a:ext>
            </a:extLst>
          </p:cNvPr>
          <p:cNvGrpSpPr/>
          <p:nvPr/>
        </p:nvGrpSpPr>
        <p:grpSpPr>
          <a:xfrm>
            <a:off x="652571" y="3689230"/>
            <a:ext cx="634882" cy="1151721"/>
            <a:chOff x="870094" y="3775973"/>
            <a:chExt cx="846509" cy="1535628"/>
          </a:xfrm>
        </p:grpSpPr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3CC6F53A-D1B1-8441-AA72-9FA1E3456E04}"/>
                </a:ext>
              </a:extLst>
            </p:cNvPr>
            <p:cNvSpPr/>
            <p:nvPr/>
          </p:nvSpPr>
          <p:spPr>
            <a:xfrm>
              <a:off x="1059259" y="4551540"/>
              <a:ext cx="469123" cy="53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rgbClr val="1134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C249AA2A-E76C-EE47-A418-00E45B943761}"/>
                </a:ext>
              </a:extLst>
            </p:cNvPr>
            <p:cNvSpPr/>
            <p:nvPr/>
          </p:nvSpPr>
          <p:spPr>
            <a:xfrm>
              <a:off x="1059259" y="4002968"/>
              <a:ext cx="469312" cy="54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rgbClr val="3E729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28D85D3F-7672-F042-AF1C-F424FC37BEB4}"/>
                </a:ext>
              </a:extLst>
            </p:cNvPr>
            <p:cNvSpPr/>
            <p:nvPr/>
          </p:nvSpPr>
          <p:spPr>
            <a:xfrm>
              <a:off x="870094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929DED-4880-4B2A-870E-F1FE258D5806}"/>
              </a:ext>
            </a:extLst>
          </p:cNvPr>
          <p:cNvGrpSpPr/>
          <p:nvPr/>
        </p:nvGrpSpPr>
        <p:grpSpPr>
          <a:xfrm>
            <a:off x="1461244" y="3689230"/>
            <a:ext cx="634882" cy="1151721"/>
            <a:chOff x="1948325" y="3775973"/>
            <a:chExt cx="846509" cy="1535628"/>
          </a:xfrm>
        </p:grpSpPr>
        <p:sp>
          <p:nvSpPr>
            <p:cNvPr id="233" name="Line">
              <a:extLst>
                <a:ext uri="{FF2B5EF4-FFF2-40B4-BE49-F238E27FC236}">
                  <a16:creationId xmlns:a16="http://schemas.microsoft.com/office/drawing/2014/main" id="{D1580D32-CCBF-5941-BF5E-87DF12E1F941}"/>
                </a:ext>
              </a:extLst>
            </p:cNvPr>
            <p:cNvSpPr/>
            <p:nvPr/>
          </p:nvSpPr>
          <p:spPr>
            <a:xfrm>
              <a:off x="2307767" y="4551540"/>
              <a:ext cx="165329" cy="52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2F3F9570-C0A9-6646-8819-8CFB8DBA6D31}"/>
                </a:ext>
              </a:extLst>
            </p:cNvPr>
            <p:cNvSpPr/>
            <p:nvPr/>
          </p:nvSpPr>
          <p:spPr>
            <a:xfrm>
              <a:off x="2161165" y="4002967"/>
              <a:ext cx="311931" cy="5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73"/>
                  </a:lnTo>
                  <a:lnTo>
                    <a:pt x="0" y="4922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1637A8DF-D0D1-624D-AFE9-103B2685FA0E}"/>
                </a:ext>
              </a:extLst>
            </p:cNvPr>
            <p:cNvSpPr/>
            <p:nvPr/>
          </p:nvSpPr>
          <p:spPr>
            <a:xfrm>
              <a:off x="1948325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31A3AD-174C-48E1-BB8B-A2514422FF79}"/>
              </a:ext>
            </a:extLst>
          </p:cNvPr>
          <p:cNvGrpSpPr/>
          <p:nvPr/>
        </p:nvGrpSpPr>
        <p:grpSpPr>
          <a:xfrm>
            <a:off x="2269916" y="3689230"/>
            <a:ext cx="634882" cy="1151721"/>
            <a:chOff x="3026554" y="3775973"/>
            <a:chExt cx="846509" cy="1535628"/>
          </a:xfrm>
        </p:grpSpPr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F8C0E86A-54DC-924E-B5CD-25946AD677D4}"/>
                </a:ext>
              </a:extLst>
            </p:cNvPr>
            <p:cNvSpPr/>
            <p:nvPr/>
          </p:nvSpPr>
          <p:spPr>
            <a:xfrm>
              <a:off x="3210957" y="4002967"/>
              <a:ext cx="483097" cy="55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18"/>
                    <a:pt x="20756" y="4498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F4A94999-9631-1D44-A806-EA57A1936B35}"/>
                </a:ext>
              </a:extLst>
            </p:cNvPr>
            <p:cNvSpPr/>
            <p:nvPr/>
          </p:nvSpPr>
          <p:spPr>
            <a:xfrm>
              <a:off x="3215717" y="4551542"/>
              <a:ext cx="463451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5C6AF1A7-4A3A-C742-A8BD-025093EE887E}"/>
                </a:ext>
              </a:extLst>
            </p:cNvPr>
            <p:cNvSpPr/>
            <p:nvPr/>
          </p:nvSpPr>
          <p:spPr>
            <a:xfrm>
              <a:off x="3026554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47C2717-2202-4514-848C-B5B0133C7314}"/>
              </a:ext>
            </a:extLst>
          </p:cNvPr>
          <p:cNvGrpSpPr/>
          <p:nvPr/>
        </p:nvGrpSpPr>
        <p:grpSpPr>
          <a:xfrm>
            <a:off x="3064401" y="3689230"/>
            <a:ext cx="634882" cy="1151721"/>
            <a:chOff x="4085868" y="3775973"/>
            <a:chExt cx="846509" cy="1535628"/>
          </a:xfrm>
        </p:grpSpPr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52EBE82F-54AC-5D49-9271-C80D3BFF8788}"/>
                </a:ext>
              </a:extLst>
            </p:cNvPr>
            <p:cNvSpPr/>
            <p:nvPr/>
          </p:nvSpPr>
          <p:spPr>
            <a:xfrm>
              <a:off x="4263127" y="4002967"/>
              <a:ext cx="480475" cy="55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95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FC378254-0585-3140-81F0-056142C45F5A}"/>
                </a:ext>
              </a:extLst>
            </p:cNvPr>
            <p:cNvSpPr/>
            <p:nvPr/>
          </p:nvSpPr>
          <p:spPr>
            <a:xfrm>
              <a:off x="4256114" y="4551542"/>
              <a:ext cx="487248" cy="54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1947B8EC-2920-9747-A43D-B20FAE6F09E3}"/>
                </a:ext>
              </a:extLst>
            </p:cNvPr>
            <p:cNvSpPr/>
            <p:nvPr/>
          </p:nvSpPr>
          <p:spPr>
            <a:xfrm>
              <a:off x="4085868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F4A6D3D-190E-46F3-83DE-2B83FF27A964}"/>
              </a:ext>
            </a:extLst>
          </p:cNvPr>
          <p:cNvGrpSpPr/>
          <p:nvPr/>
        </p:nvGrpSpPr>
        <p:grpSpPr>
          <a:xfrm>
            <a:off x="3873073" y="3689230"/>
            <a:ext cx="634882" cy="1151721"/>
            <a:chOff x="5164097" y="3775973"/>
            <a:chExt cx="846509" cy="1535628"/>
          </a:xfrm>
        </p:grpSpPr>
        <p:sp>
          <p:nvSpPr>
            <p:cNvPr id="242" name="Rectangle">
              <a:extLst>
                <a:ext uri="{FF2B5EF4-FFF2-40B4-BE49-F238E27FC236}">
                  <a16:creationId xmlns:a16="http://schemas.microsoft.com/office/drawing/2014/main" id="{746A08C1-C386-3047-A17D-E038B778C3F8}"/>
                </a:ext>
              </a:extLst>
            </p:cNvPr>
            <p:cNvSpPr/>
            <p:nvPr/>
          </p:nvSpPr>
          <p:spPr>
            <a:xfrm>
              <a:off x="5627966" y="4517430"/>
              <a:ext cx="162113" cy="21754"/>
            </a:xfrm>
            <a:prstGeom prst="rect">
              <a:avLst/>
            </a:prstGeom>
            <a:solidFill>
              <a:srgbClr val="67BD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48F51E90-95F9-4547-A8EB-108DFA28B893}"/>
                </a:ext>
              </a:extLst>
            </p:cNvPr>
            <p:cNvSpPr/>
            <p:nvPr/>
          </p:nvSpPr>
          <p:spPr>
            <a:xfrm>
              <a:off x="5381700" y="4002968"/>
              <a:ext cx="320446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7BD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C3763AB7-E2E0-1F45-8123-C4AEF57F7B62}"/>
                </a:ext>
              </a:extLst>
            </p:cNvPr>
            <p:cNvSpPr/>
            <p:nvPr/>
          </p:nvSpPr>
          <p:spPr>
            <a:xfrm>
              <a:off x="5315429" y="4551540"/>
              <a:ext cx="545168" cy="53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8"/>
                  </a:lnTo>
                  <a:lnTo>
                    <a:pt x="6670" y="8708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8"/>
                  </a:lnTo>
                  <a:lnTo>
                    <a:pt x="18909" y="8708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rgbClr val="2D8E3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308EDD81-6629-374E-A750-22E7D52A5F15}"/>
                </a:ext>
              </a:extLst>
            </p:cNvPr>
            <p:cNvSpPr/>
            <p:nvPr/>
          </p:nvSpPr>
          <p:spPr>
            <a:xfrm>
              <a:off x="5164097" y="3775973"/>
              <a:ext cx="846509" cy="153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67D347-62AC-4C74-88B7-D744E25A3589}"/>
              </a:ext>
            </a:extLst>
          </p:cNvPr>
          <p:cNvGrpSpPr/>
          <p:nvPr/>
        </p:nvGrpSpPr>
        <p:grpSpPr>
          <a:xfrm>
            <a:off x="4659969" y="3689228"/>
            <a:ext cx="634882" cy="1151723"/>
            <a:chOff x="6213292" y="3775970"/>
            <a:chExt cx="846509" cy="1535631"/>
          </a:xfrm>
        </p:grpSpPr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9E310F86-5B91-A849-B88A-02E3CD6D0243}"/>
                </a:ext>
              </a:extLst>
            </p:cNvPr>
            <p:cNvSpPr/>
            <p:nvPr/>
          </p:nvSpPr>
          <p:spPr>
            <a:xfrm>
              <a:off x="6409468" y="4002966"/>
              <a:ext cx="453802" cy="55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269A6FAB-B212-3A4F-BC66-098D766F6A64}"/>
                </a:ext>
              </a:extLst>
            </p:cNvPr>
            <p:cNvSpPr/>
            <p:nvPr/>
          </p:nvSpPr>
          <p:spPr>
            <a:xfrm>
              <a:off x="6383540" y="4551541"/>
              <a:ext cx="477258" cy="53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5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0726B664-B52F-6B45-A565-055D180FC82F}"/>
                </a:ext>
              </a:extLst>
            </p:cNvPr>
            <p:cNvSpPr/>
            <p:nvPr/>
          </p:nvSpPr>
          <p:spPr>
            <a:xfrm>
              <a:off x="6421373" y="4551541"/>
              <a:ext cx="153791" cy="2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5905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9657F49F-4B5A-B94C-BFB0-7A5716AEBD28}"/>
                </a:ext>
              </a:extLst>
            </p:cNvPr>
            <p:cNvSpPr/>
            <p:nvPr/>
          </p:nvSpPr>
          <p:spPr>
            <a:xfrm>
              <a:off x="6213292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903A3D-72E4-44AC-867E-6C8F5EB689C6}"/>
              </a:ext>
            </a:extLst>
          </p:cNvPr>
          <p:cNvGrpSpPr/>
          <p:nvPr/>
        </p:nvGrpSpPr>
        <p:grpSpPr>
          <a:xfrm>
            <a:off x="5468642" y="3689228"/>
            <a:ext cx="634882" cy="1151723"/>
            <a:chOff x="7291522" y="3775970"/>
            <a:chExt cx="846509" cy="1535631"/>
          </a:xfrm>
        </p:grpSpPr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46689334-DE31-0D42-83A2-009B7FA06A92}"/>
                </a:ext>
              </a:extLst>
            </p:cNvPr>
            <p:cNvSpPr/>
            <p:nvPr/>
          </p:nvSpPr>
          <p:spPr>
            <a:xfrm>
              <a:off x="7518517" y="4002966"/>
              <a:ext cx="440563" cy="5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36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rgbClr val="67BD8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F89BD0AA-3382-944B-87C1-411C9A03E991}"/>
                </a:ext>
              </a:extLst>
            </p:cNvPr>
            <p:cNvSpPr/>
            <p:nvPr/>
          </p:nvSpPr>
          <p:spPr>
            <a:xfrm>
              <a:off x="7499601" y="4551539"/>
              <a:ext cx="471017" cy="53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0"/>
                  </a:moveTo>
                  <a:cubicBezTo>
                    <a:pt x="651" y="774"/>
                    <a:pt x="451" y="1580"/>
                    <a:pt x="321" y="2415"/>
                  </a:cubicBezTo>
                  <a:cubicBezTo>
                    <a:pt x="104" y="3773"/>
                    <a:pt x="0" y="5306"/>
                    <a:pt x="0" y="7016"/>
                  </a:cubicBezTo>
                  <a:lnTo>
                    <a:pt x="0" y="12590"/>
                  </a:lnTo>
                  <a:cubicBezTo>
                    <a:pt x="0" y="15343"/>
                    <a:pt x="954" y="17536"/>
                    <a:pt x="2880" y="19162"/>
                  </a:cubicBezTo>
                  <a:cubicBezTo>
                    <a:pt x="4797" y="20787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0"/>
                    <a:pt x="18000" y="19652"/>
                    <a:pt x="18902" y="18748"/>
                  </a:cubicBezTo>
                  <a:cubicBezTo>
                    <a:pt x="19804" y="17851"/>
                    <a:pt x="20481" y="16800"/>
                    <a:pt x="20923" y="15589"/>
                  </a:cubicBezTo>
                  <a:cubicBezTo>
                    <a:pt x="21374" y="14377"/>
                    <a:pt x="21600" y="13066"/>
                    <a:pt x="21600" y="11647"/>
                  </a:cubicBezTo>
                  <a:lnTo>
                    <a:pt x="21600" y="4010"/>
                  </a:lnTo>
                  <a:cubicBezTo>
                    <a:pt x="21600" y="2446"/>
                    <a:pt x="21392" y="1112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3"/>
                  </a:moveTo>
                  <a:cubicBezTo>
                    <a:pt x="13958" y="13549"/>
                    <a:pt x="13654" y="14185"/>
                    <a:pt x="13038" y="14622"/>
                  </a:cubicBezTo>
                  <a:cubicBezTo>
                    <a:pt x="12422" y="15059"/>
                    <a:pt x="11641" y="15282"/>
                    <a:pt x="10696" y="15282"/>
                  </a:cubicBezTo>
                  <a:cubicBezTo>
                    <a:pt x="9802" y="15282"/>
                    <a:pt x="9039" y="15059"/>
                    <a:pt x="8432" y="14622"/>
                  </a:cubicBezTo>
                  <a:cubicBezTo>
                    <a:pt x="7816" y="14185"/>
                    <a:pt x="7512" y="13549"/>
                    <a:pt x="7512" y="12713"/>
                  </a:cubicBezTo>
                  <a:lnTo>
                    <a:pt x="7512" y="4325"/>
                  </a:lnTo>
                  <a:cubicBezTo>
                    <a:pt x="7512" y="3489"/>
                    <a:pt x="7781" y="2760"/>
                    <a:pt x="8328" y="2132"/>
                  </a:cubicBezTo>
                  <a:cubicBezTo>
                    <a:pt x="8866" y="1503"/>
                    <a:pt x="9681" y="1189"/>
                    <a:pt x="10774" y="1189"/>
                  </a:cubicBezTo>
                  <a:cubicBezTo>
                    <a:pt x="11667" y="1189"/>
                    <a:pt x="12431" y="1403"/>
                    <a:pt x="13038" y="1848"/>
                  </a:cubicBezTo>
                  <a:cubicBezTo>
                    <a:pt x="13654" y="2285"/>
                    <a:pt x="13958" y="2921"/>
                    <a:pt x="13958" y="3757"/>
                  </a:cubicBezTo>
                  <a:lnTo>
                    <a:pt x="13958" y="12713"/>
                  </a:lnTo>
                  <a:close/>
                </a:path>
              </a:pathLst>
            </a:custGeom>
            <a:solidFill>
              <a:srgbClr val="2D8E3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23B09850-11CC-B042-930D-CA12767C018D}"/>
                </a:ext>
              </a:extLst>
            </p:cNvPr>
            <p:cNvSpPr/>
            <p:nvPr/>
          </p:nvSpPr>
          <p:spPr>
            <a:xfrm>
              <a:off x="7291522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B4F772E-EF88-4037-BD4A-E76357556074}"/>
              </a:ext>
            </a:extLst>
          </p:cNvPr>
          <p:cNvGrpSpPr/>
          <p:nvPr/>
        </p:nvGrpSpPr>
        <p:grpSpPr>
          <a:xfrm>
            <a:off x="6277314" y="3689228"/>
            <a:ext cx="634882" cy="1151723"/>
            <a:chOff x="8369752" y="3775970"/>
            <a:chExt cx="846509" cy="1535631"/>
          </a:xfrm>
        </p:grpSpPr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CAF33D40-C9A5-C84A-A23C-0AA34A5463BB}"/>
                </a:ext>
              </a:extLst>
            </p:cNvPr>
            <p:cNvSpPr/>
            <p:nvPr/>
          </p:nvSpPr>
          <p:spPr>
            <a:xfrm>
              <a:off x="8596747" y="4551541"/>
              <a:ext cx="317985" cy="53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FEEBBD63-A8A0-0B46-BBA7-A8374DE324DE}"/>
                </a:ext>
              </a:extLst>
            </p:cNvPr>
            <p:cNvSpPr/>
            <p:nvPr/>
          </p:nvSpPr>
          <p:spPr>
            <a:xfrm>
              <a:off x="8558917" y="4002967"/>
              <a:ext cx="474044" cy="54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4"/>
                  </a:moveTo>
                  <a:lnTo>
                    <a:pt x="13722" y="6014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7"/>
                  </a:lnTo>
                  <a:lnTo>
                    <a:pt x="6680" y="10577"/>
                  </a:lnTo>
                  <a:close/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56B55F99-6E8E-8242-8911-1287B6BA9114}"/>
                </a:ext>
              </a:extLst>
            </p:cNvPr>
            <p:cNvSpPr/>
            <p:nvPr/>
          </p:nvSpPr>
          <p:spPr>
            <a:xfrm>
              <a:off x="8369752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A26D31-C846-4450-B73F-24BE26140649}"/>
              </a:ext>
            </a:extLst>
          </p:cNvPr>
          <p:cNvGrpSpPr/>
          <p:nvPr/>
        </p:nvGrpSpPr>
        <p:grpSpPr>
          <a:xfrm>
            <a:off x="7071799" y="3689228"/>
            <a:ext cx="634882" cy="1151723"/>
            <a:chOff x="9429065" y="3775970"/>
            <a:chExt cx="846509" cy="1535631"/>
          </a:xfrm>
        </p:grpSpPr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9759B7FB-42ED-6846-B7F7-2B4C34348409}"/>
                </a:ext>
              </a:extLst>
            </p:cNvPr>
            <p:cNvSpPr/>
            <p:nvPr/>
          </p:nvSpPr>
          <p:spPr>
            <a:xfrm>
              <a:off x="9637144" y="4551539"/>
              <a:ext cx="470828" cy="53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26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FC5D1038-D455-DF44-A5BB-53014426A27E}"/>
                </a:ext>
              </a:extLst>
            </p:cNvPr>
            <p:cNvSpPr/>
            <p:nvPr/>
          </p:nvSpPr>
          <p:spPr>
            <a:xfrm>
              <a:off x="9637144" y="3984050"/>
              <a:ext cx="468180" cy="56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8"/>
                    <a:pt x="44" y="14700"/>
                    <a:pt x="140" y="15309"/>
                  </a:cubicBezTo>
                  <a:cubicBezTo>
                    <a:pt x="236" y="15926"/>
                    <a:pt x="428" y="16536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DCADC8E1-DC24-F742-9B5E-6D7828B575E7}"/>
                </a:ext>
              </a:extLst>
            </p:cNvPr>
            <p:cNvSpPr/>
            <p:nvPr/>
          </p:nvSpPr>
          <p:spPr>
            <a:xfrm>
              <a:off x="9429065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D7F353-1760-4E9F-8A86-21F5FD45A711}"/>
              </a:ext>
            </a:extLst>
          </p:cNvPr>
          <p:cNvGrpSpPr/>
          <p:nvPr/>
        </p:nvGrpSpPr>
        <p:grpSpPr>
          <a:xfrm>
            <a:off x="7880472" y="3689228"/>
            <a:ext cx="634882" cy="1151723"/>
            <a:chOff x="10507295" y="3775970"/>
            <a:chExt cx="846509" cy="1535631"/>
          </a:xfrm>
        </p:grpSpPr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2ADA0887-3AAA-3141-A16F-70BE37F13F4E}"/>
                </a:ext>
              </a:extLst>
            </p:cNvPr>
            <p:cNvSpPr/>
            <p:nvPr/>
          </p:nvSpPr>
          <p:spPr>
            <a:xfrm>
              <a:off x="10715374" y="3984050"/>
              <a:ext cx="472531" cy="56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6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74"/>
                    <a:pt x="14475" y="0"/>
                    <a:pt x="10973" y="0"/>
                  </a:cubicBezTo>
                  <a:close/>
                  <a:moveTo>
                    <a:pt x="13973" y="16305"/>
                  </a:moveTo>
                  <a:cubicBezTo>
                    <a:pt x="13973" y="17093"/>
                    <a:pt x="13714" y="17795"/>
                    <a:pt x="13204" y="18403"/>
                  </a:cubicBezTo>
                  <a:cubicBezTo>
                    <a:pt x="12694" y="19010"/>
                    <a:pt x="11898" y="19321"/>
                    <a:pt x="10835" y="19321"/>
                  </a:cubicBezTo>
                  <a:cubicBezTo>
                    <a:pt x="9901" y="19321"/>
                    <a:pt x="9131" y="19104"/>
                    <a:pt x="8535" y="18670"/>
                  </a:cubicBezTo>
                  <a:cubicBezTo>
                    <a:pt x="7929" y="18236"/>
                    <a:pt x="7627" y="17629"/>
                    <a:pt x="7627" y="16840"/>
                  </a:cubicBezTo>
                  <a:lnTo>
                    <a:pt x="7627" y="8391"/>
                  </a:lnTo>
                  <a:cubicBezTo>
                    <a:pt x="7627" y="7603"/>
                    <a:pt x="7938" y="7002"/>
                    <a:pt x="8569" y="6590"/>
                  </a:cubicBezTo>
                  <a:cubicBezTo>
                    <a:pt x="9200" y="6178"/>
                    <a:pt x="9953" y="5968"/>
                    <a:pt x="10843" y="5968"/>
                  </a:cubicBezTo>
                  <a:cubicBezTo>
                    <a:pt x="11777" y="5968"/>
                    <a:pt x="12529" y="6178"/>
                    <a:pt x="13109" y="6590"/>
                  </a:cubicBezTo>
                  <a:cubicBezTo>
                    <a:pt x="13688" y="7002"/>
                    <a:pt x="13982" y="7603"/>
                    <a:pt x="13982" y="8391"/>
                  </a:cubicBezTo>
                  <a:lnTo>
                    <a:pt x="13982" y="16305"/>
                  </a:lnTo>
                  <a:close/>
                </a:path>
              </a:pathLst>
            </a:custGeom>
            <a:solidFill>
              <a:srgbClr val="3E729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17065409-37DA-0144-A1BF-7CFDA05E9476}"/>
                </a:ext>
              </a:extLst>
            </p:cNvPr>
            <p:cNvSpPr/>
            <p:nvPr/>
          </p:nvSpPr>
          <p:spPr>
            <a:xfrm>
              <a:off x="10734292" y="4551539"/>
              <a:ext cx="422592" cy="52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1134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830D7109-6A60-2343-AEEA-C026EB01A044}"/>
                </a:ext>
              </a:extLst>
            </p:cNvPr>
            <p:cNvSpPr/>
            <p:nvPr/>
          </p:nvSpPr>
          <p:spPr>
            <a:xfrm>
              <a:off x="10507295" y="3775970"/>
              <a:ext cx="846509" cy="15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637474B-F9EB-44A4-A147-27C506A48087}"/>
              </a:ext>
            </a:extLst>
          </p:cNvPr>
          <p:cNvGrpSpPr/>
          <p:nvPr/>
        </p:nvGrpSpPr>
        <p:grpSpPr>
          <a:xfrm>
            <a:off x="652570" y="2004227"/>
            <a:ext cx="634882" cy="1151720"/>
            <a:chOff x="870093" y="1529302"/>
            <a:chExt cx="846509" cy="1535627"/>
          </a:xfrm>
        </p:grpSpPr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C4B1341E-30B2-CC4F-BD95-23C150C4CD2D}"/>
                </a:ext>
              </a:extLst>
            </p:cNvPr>
            <p:cNvSpPr/>
            <p:nvPr/>
          </p:nvSpPr>
          <p:spPr>
            <a:xfrm>
              <a:off x="1059258" y="2304869"/>
              <a:ext cx="469123" cy="53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7E515EE4-E9AE-F547-976F-533F7106EC95}"/>
                </a:ext>
              </a:extLst>
            </p:cNvPr>
            <p:cNvSpPr/>
            <p:nvPr/>
          </p:nvSpPr>
          <p:spPr>
            <a:xfrm>
              <a:off x="1059258" y="1756298"/>
              <a:ext cx="469312" cy="54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347CA7A9-AFFB-E84B-8AAF-A209A5FA838D}"/>
                </a:ext>
              </a:extLst>
            </p:cNvPr>
            <p:cNvSpPr/>
            <p:nvPr/>
          </p:nvSpPr>
          <p:spPr>
            <a:xfrm>
              <a:off x="870093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712E1AC-00E0-4DC4-A2BD-B720245C0AF8}"/>
              </a:ext>
            </a:extLst>
          </p:cNvPr>
          <p:cNvGrpSpPr/>
          <p:nvPr/>
        </p:nvGrpSpPr>
        <p:grpSpPr>
          <a:xfrm>
            <a:off x="1461243" y="2004227"/>
            <a:ext cx="634882" cy="1151720"/>
            <a:chOff x="1948323" y="1529302"/>
            <a:chExt cx="846509" cy="1535627"/>
          </a:xfrm>
        </p:grpSpPr>
        <p:sp>
          <p:nvSpPr>
            <p:cNvPr id="266" name="Line">
              <a:extLst>
                <a:ext uri="{FF2B5EF4-FFF2-40B4-BE49-F238E27FC236}">
                  <a16:creationId xmlns:a16="http://schemas.microsoft.com/office/drawing/2014/main" id="{78949211-C14C-E74D-92AD-277E8533A8B1}"/>
                </a:ext>
              </a:extLst>
            </p:cNvPr>
            <p:cNvSpPr/>
            <p:nvPr/>
          </p:nvSpPr>
          <p:spPr>
            <a:xfrm>
              <a:off x="2307766" y="2304869"/>
              <a:ext cx="165329" cy="52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AC3FACBD-B131-D748-8899-1584019F104E}"/>
                </a:ext>
              </a:extLst>
            </p:cNvPr>
            <p:cNvSpPr/>
            <p:nvPr/>
          </p:nvSpPr>
          <p:spPr>
            <a:xfrm>
              <a:off x="2161164" y="1756297"/>
              <a:ext cx="311931" cy="5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147B7AFD-B7A5-B047-8C8C-FB2111E94257}"/>
                </a:ext>
              </a:extLst>
            </p:cNvPr>
            <p:cNvSpPr/>
            <p:nvPr/>
          </p:nvSpPr>
          <p:spPr>
            <a:xfrm>
              <a:off x="1948323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C5D807A-9684-4B2F-ABE8-A47E621C256C}"/>
              </a:ext>
            </a:extLst>
          </p:cNvPr>
          <p:cNvGrpSpPr/>
          <p:nvPr/>
        </p:nvGrpSpPr>
        <p:grpSpPr>
          <a:xfrm>
            <a:off x="2269915" y="2004227"/>
            <a:ext cx="634882" cy="1151720"/>
            <a:chOff x="3026553" y="1529302"/>
            <a:chExt cx="846509" cy="1535627"/>
          </a:xfrm>
        </p:grpSpPr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3007205C-3035-B04D-B9F7-70AF658630B3}"/>
                </a:ext>
              </a:extLst>
            </p:cNvPr>
            <p:cNvSpPr/>
            <p:nvPr/>
          </p:nvSpPr>
          <p:spPr>
            <a:xfrm>
              <a:off x="3206193" y="1756297"/>
              <a:ext cx="483097" cy="55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56" y="4506"/>
                    <a:pt x="19093" y="270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5A957D35-D2C8-134C-9441-8EAC6F02EB24}"/>
                </a:ext>
              </a:extLst>
            </p:cNvPr>
            <p:cNvSpPr/>
            <p:nvPr/>
          </p:nvSpPr>
          <p:spPr>
            <a:xfrm>
              <a:off x="3215715" y="2304871"/>
              <a:ext cx="463451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3AEF4831-E2FB-6048-BF85-FF2A0246273E}"/>
                </a:ext>
              </a:extLst>
            </p:cNvPr>
            <p:cNvSpPr/>
            <p:nvPr/>
          </p:nvSpPr>
          <p:spPr>
            <a:xfrm>
              <a:off x="3026553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D2AE071-FB56-4216-8270-1BB4CCA79078}"/>
              </a:ext>
            </a:extLst>
          </p:cNvPr>
          <p:cNvGrpSpPr/>
          <p:nvPr/>
        </p:nvGrpSpPr>
        <p:grpSpPr>
          <a:xfrm>
            <a:off x="3064400" y="2004227"/>
            <a:ext cx="634882" cy="1151720"/>
            <a:chOff x="4085866" y="1529302"/>
            <a:chExt cx="846509" cy="1535627"/>
          </a:xfrm>
        </p:grpSpPr>
        <p:sp>
          <p:nvSpPr>
            <p:cNvPr id="272" name="Shape">
              <a:extLst>
                <a:ext uri="{FF2B5EF4-FFF2-40B4-BE49-F238E27FC236}">
                  <a16:creationId xmlns:a16="http://schemas.microsoft.com/office/drawing/2014/main" id="{9AED5BF7-94FB-4C4E-ADD4-494CFEF0A70D}"/>
                </a:ext>
              </a:extLst>
            </p:cNvPr>
            <p:cNvSpPr/>
            <p:nvPr/>
          </p:nvSpPr>
          <p:spPr>
            <a:xfrm>
              <a:off x="4263125" y="1737381"/>
              <a:ext cx="480475" cy="55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3" name="Shape">
              <a:extLst>
                <a:ext uri="{FF2B5EF4-FFF2-40B4-BE49-F238E27FC236}">
                  <a16:creationId xmlns:a16="http://schemas.microsoft.com/office/drawing/2014/main" id="{D2DE4337-F22C-604D-A468-413102ACEDC4}"/>
                </a:ext>
              </a:extLst>
            </p:cNvPr>
            <p:cNvSpPr/>
            <p:nvPr/>
          </p:nvSpPr>
          <p:spPr>
            <a:xfrm>
              <a:off x="4256112" y="2304871"/>
              <a:ext cx="487248" cy="54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4" name="Shape">
              <a:extLst>
                <a:ext uri="{FF2B5EF4-FFF2-40B4-BE49-F238E27FC236}">
                  <a16:creationId xmlns:a16="http://schemas.microsoft.com/office/drawing/2014/main" id="{B4C14CB2-723C-3342-B231-E68C0A3D0BA2}"/>
                </a:ext>
              </a:extLst>
            </p:cNvPr>
            <p:cNvSpPr/>
            <p:nvPr/>
          </p:nvSpPr>
          <p:spPr>
            <a:xfrm>
              <a:off x="4085866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6643376-4727-46F0-B0F3-D36D085C6A9F}"/>
              </a:ext>
            </a:extLst>
          </p:cNvPr>
          <p:cNvGrpSpPr/>
          <p:nvPr/>
        </p:nvGrpSpPr>
        <p:grpSpPr>
          <a:xfrm>
            <a:off x="3873072" y="2004227"/>
            <a:ext cx="634882" cy="1151720"/>
            <a:chOff x="5164095" y="1529302"/>
            <a:chExt cx="846509" cy="1535627"/>
          </a:xfrm>
        </p:grpSpPr>
        <p:sp>
          <p:nvSpPr>
            <p:cNvPr id="275" name="Rectangle">
              <a:extLst>
                <a:ext uri="{FF2B5EF4-FFF2-40B4-BE49-F238E27FC236}">
                  <a16:creationId xmlns:a16="http://schemas.microsoft.com/office/drawing/2014/main" id="{5A4668D1-E6C4-224D-8461-381D8B44426E}"/>
                </a:ext>
              </a:extLst>
            </p:cNvPr>
            <p:cNvSpPr/>
            <p:nvPr/>
          </p:nvSpPr>
          <p:spPr>
            <a:xfrm>
              <a:off x="5627611" y="2267039"/>
              <a:ext cx="162113" cy="21754"/>
            </a:xfrm>
            <a:prstGeom prst="rect">
              <a:avLst/>
            </a:pr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6" name="Shape">
              <a:extLst>
                <a:ext uri="{FF2B5EF4-FFF2-40B4-BE49-F238E27FC236}">
                  <a16:creationId xmlns:a16="http://schemas.microsoft.com/office/drawing/2014/main" id="{4EEEED78-144E-984B-8324-73AE9392E05F}"/>
                </a:ext>
              </a:extLst>
            </p:cNvPr>
            <p:cNvSpPr/>
            <p:nvPr/>
          </p:nvSpPr>
          <p:spPr>
            <a:xfrm>
              <a:off x="5384079" y="1756298"/>
              <a:ext cx="320445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7" name="Shape">
              <a:extLst>
                <a:ext uri="{FF2B5EF4-FFF2-40B4-BE49-F238E27FC236}">
                  <a16:creationId xmlns:a16="http://schemas.microsoft.com/office/drawing/2014/main" id="{E5FE2A0D-9F1D-AB4E-B68A-5FD8AE84609C}"/>
                </a:ext>
              </a:extLst>
            </p:cNvPr>
            <p:cNvSpPr/>
            <p:nvPr/>
          </p:nvSpPr>
          <p:spPr>
            <a:xfrm>
              <a:off x="5315427" y="2304869"/>
              <a:ext cx="545167" cy="53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0"/>
                  </a:lnTo>
                  <a:lnTo>
                    <a:pt x="6670" y="8700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0"/>
                  </a:lnTo>
                  <a:lnTo>
                    <a:pt x="18909" y="8700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8" name="Shape">
              <a:extLst>
                <a:ext uri="{FF2B5EF4-FFF2-40B4-BE49-F238E27FC236}">
                  <a16:creationId xmlns:a16="http://schemas.microsoft.com/office/drawing/2014/main" id="{A1CDEACB-24EC-AD41-B6D3-F7A8D53DFEEF}"/>
                </a:ext>
              </a:extLst>
            </p:cNvPr>
            <p:cNvSpPr/>
            <p:nvPr/>
          </p:nvSpPr>
          <p:spPr>
            <a:xfrm>
              <a:off x="5164095" y="1529302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C1EF14A-8CFE-4728-8399-8B053A52687C}"/>
              </a:ext>
            </a:extLst>
          </p:cNvPr>
          <p:cNvGrpSpPr/>
          <p:nvPr/>
        </p:nvGrpSpPr>
        <p:grpSpPr>
          <a:xfrm>
            <a:off x="4659967" y="2004228"/>
            <a:ext cx="634882" cy="1151720"/>
            <a:chOff x="6213289" y="1529303"/>
            <a:chExt cx="846509" cy="1535627"/>
          </a:xfrm>
        </p:grpSpPr>
        <p:sp>
          <p:nvSpPr>
            <p:cNvPr id="279" name="Shape">
              <a:extLst>
                <a:ext uri="{FF2B5EF4-FFF2-40B4-BE49-F238E27FC236}">
                  <a16:creationId xmlns:a16="http://schemas.microsoft.com/office/drawing/2014/main" id="{019A77AC-7B43-724F-9584-F3CF167D67A1}"/>
                </a:ext>
              </a:extLst>
            </p:cNvPr>
            <p:cNvSpPr/>
            <p:nvPr/>
          </p:nvSpPr>
          <p:spPr>
            <a:xfrm>
              <a:off x="6409465" y="1756298"/>
              <a:ext cx="453802" cy="55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0" name="Shape">
              <a:extLst>
                <a:ext uri="{FF2B5EF4-FFF2-40B4-BE49-F238E27FC236}">
                  <a16:creationId xmlns:a16="http://schemas.microsoft.com/office/drawing/2014/main" id="{CAE4DD0D-0A61-BF47-9CE1-07BBB5893000}"/>
                </a:ext>
              </a:extLst>
            </p:cNvPr>
            <p:cNvSpPr/>
            <p:nvPr/>
          </p:nvSpPr>
          <p:spPr>
            <a:xfrm>
              <a:off x="6383537" y="2304872"/>
              <a:ext cx="477258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1" name="Shape">
              <a:extLst>
                <a:ext uri="{FF2B5EF4-FFF2-40B4-BE49-F238E27FC236}">
                  <a16:creationId xmlns:a16="http://schemas.microsoft.com/office/drawing/2014/main" id="{5572F2B6-207E-9940-AE45-AB78D8351D7B}"/>
                </a:ext>
              </a:extLst>
            </p:cNvPr>
            <p:cNvSpPr/>
            <p:nvPr/>
          </p:nvSpPr>
          <p:spPr>
            <a:xfrm>
              <a:off x="6421370" y="2304872"/>
              <a:ext cx="153791" cy="2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6061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2" name="Shape">
              <a:extLst>
                <a:ext uri="{FF2B5EF4-FFF2-40B4-BE49-F238E27FC236}">
                  <a16:creationId xmlns:a16="http://schemas.microsoft.com/office/drawing/2014/main" id="{65B05456-9FEE-524C-98B2-EE98F642DEF3}"/>
                </a:ext>
              </a:extLst>
            </p:cNvPr>
            <p:cNvSpPr/>
            <p:nvPr/>
          </p:nvSpPr>
          <p:spPr>
            <a:xfrm>
              <a:off x="6213289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C78B8C3-3A5A-4FD9-8597-5E22C0ED0247}"/>
              </a:ext>
            </a:extLst>
          </p:cNvPr>
          <p:cNvGrpSpPr/>
          <p:nvPr/>
        </p:nvGrpSpPr>
        <p:grpSpPr>
          <a:xfrm>
            <a:off x="5468640" y="2004228"/>
            <a:ext cx="634882" cy="1151720"/>
            <a:chOff x="7291519" y="1529303"/>
            <a:chExt cx="846509" cy="1535627"/>
          </a:xfrm>
        </p:grpSpPr>
        <p:sp>
          <p:nvSpPr>
            <p:cNvPr id="283" name="Shape">
              <a:extLst>
                <a:ext uri="{FF2B5EF4-FFF2-40B4-BE49-F238E27FC236}">
                  <a16:creationId xmlns:a16="http://schemas.microsoft.com/office/drawing/2014/main" id="{9389DCC5-F4EA-4E45-822E-E40D4F4F9D00}"/>
                </a:ext>
              </a:extLst>
            </p:cNvPr>
            <p:cNvSpPr/>
            <p:nvPr/>
          </p:nvSpPr>
          <p:spPr>
            <a:xfrm>
              <a:off x="7518514" y="1756298"/>
              <a:ext cx="440563" cy="5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44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4" name="Shape">
              <a:extLst>
                <a:ext uri="{FF2B5EF4-FFF2-40B4-BE49-F238E27FC236}">
                  <a16:creationId xmlns:a16="http://schemas.microsoft.com/office/drawing/2014/main" id="{2C416636-E05C-FD40-80CA-E0E936661E8E}"/>
                </a:ext>
              </a:extLst>
            </p:cNvPr>
            <p:cNvSpPr/>
            <p:nvPr/>
          </p:nvSpPr>
          <p:spPr>
            <a:xfrm>
              <a:off x="7499598" y="2304872"/>
              <a:ext cx="471017" cy="5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6"/>
                  </a:moveTo>
                  <a:cubicBezTo>
                    <a:pt x="13958" y="13552"/>
                    <a:pt x="13654" y="14188"/>
                    <a:pt x="13038" y="14625"/>
                  </a:cubicBezTo>
                  <a:cubicBezTo>
                    <a:pt x="12422" y="15062"/>
                    <a:pt x="11641" y="15284"/>
                    <a:pt x="10696" y="15284"/>
                  </a:cubicBezTo>
                  <a:cubicBezTo>
                    <a:pt x="9802" y="15284"/>
                    <a:pt x="9039" y="15062"/>
                    <a:pt x="8432" y="14625"/>
                  </a:cubicBezTo>
                  <a:cubicBezTo>
                    <a:pt x="7816" y="14188"/>
                    <a:pt x="7512" y="13552"/>
                    <a:pt x="7512" y="12716"/>
                  </a:cubicBezTo>
                  <a:lnTo>
                    <a:pt x="7512" y="4331"/>
                  </a:lnTo>
                  <a:cubicBezTo>
                    <a:pt x="7512" y="3495"/>
                    <a:pt x="7781" y="2767"/>
                    <a:pt x="8328" y="2139"/>
                  </a:cubicBezTo>
                  <a:cubicBezTo>
                    <a:pt x="8866" y="1510"/>
                    <a:pt x="9681" y="1196"/>
                    <a:pt x="10774" y="1196"/>
                  </a:cubicBezTo>
                  <a:cubicBezTo>
                    <a:pt x="11667" y="1196"/>
                    <a:pt x="12431" y="1410"/>
                    <a:pt x="13038" y="1855"/>
                  </a:cubicBezTo>
                  <a:cubicBezTo>
                    <a:pt x="13654" y="2292"/>
                    <a:pt x="13958" y="2928"/>
                    <a:pt x="13958" y="3764"/>
                  </a:cubicBezTo>
                  <a:lnTo>
                    <a:pt x="13958" y="12716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5" name="Shape">
              <a:extLst>
                <a:ext uri="{FF2B5EF4-FFF2-40B4-BE49-F238E27FC236}">
                  <a16:creationId xmlns:a16="http://schemas.microsoft.com/office/drawing/2014/main" id="{C727EAE0-3F7C-FD4F-AEA4-730A49E45722}"/>
                </a:ext>
              </a:extLst>
            </p:cNvPr>
            <p:cNvSpPr/>
            <p:nvPr/>
          </p:nvSpPr>
          <p:spPr>
            <a:xfrm>
              <a:off x="7291519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565706E-1FEC-4A2E-BC66-DF9AB415CC24}"/>
              </a:ext>
            </a:extLst>
          </p:cNvPr>
          <p:cNvGrpSpPr/>
          <p:nvPr/>
        </p:nvGrpSpPr>
        <p:grpSpPr>
          <a:xfrm>
            <a:off x="6277312" y="2004228"/>
            <a:ext cx="634882" cy="1151720"/>
            <a:chOff x="8369749" y="1529303"/>
            <a:chExt cx="846509" cy="1535627"/>
          </a:xfrm>
        </p:grpSpPr>
        <p:sp>
          <p:nvSpPr>
            <p:cNvPr id="286" name="Shape">
              <a:extLst>
                <a:ext uri="{FF2B5EF4-FFF2-40B4-BE49-F238E27FC236}">
                  <a16:creationId xmlns:a16="http://schemas.microsoft.com/office/drawing/2014/main" id="{20DDB135-4933-C840-B8AA-93BD500F7DAA}"/>
                </a:ext>
              </a:extLst>
            </p:cNvPr>
            <p:cNvSpPr/>
            <p:nvPr/>
          </p:nvSpPr>
          <p:spPr>
            <a:xfrm>
              <a:off x="8596744" y="2304870"/>
              <a:ext cx="317985" cy="53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7" name="Shape">
              <a:extLst>
                <a:ext uri="{FF2B5EF4-FFF2-40B4-BE49-F238E27FC236}">
                  <a16:creationId xmlns:a16="http://schemas.microsoft.com/office/drawing/2014/main" id="{B5309071-3A01-6E4A-94D3-480980E98362}"/>
                </a:ext>
              </a:extLst>
            </p:cNvPr>
            <p:cNvSpPr/>
            <p:nvPr/>
          </p:nvSpPr>
          <p:spPr>
            <a:xfrm>
              <a:off x="8558913" y="1756298"/>
              <a:ext cx="474044" cy="54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6"/>
                  </a:moveTo>
                  <a:lnTo>
                    <a:pt x="13722" y="6016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2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3"/>
                  </a:lnTo>
                  <a:lnTo>
                    <a:pt x="6680" y="10573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8" name="Shape">
              <a:extLst>
                <a:ext uri="{FF2B5EF4-FFF2-40B4-BE49-F238E27FC236}">
                  <a16:creationId xmlns:a16="http://schemas.microsoft.com/office/drawing/2014/main" id="{B84C0129-74D9-8848-8491-9E9D395215F1}"/>
                </a:ext>
              </a:extLst>
            </p:cNvPr>
            <p:cNvSpPr/>
            <p:nvPr/>
          </p:nvSpPr>
          <p:spPr>
            <a:xfrm>
              <a:off x="8369749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22AB44B-4E8A-498C-8904-0DD9267AA3DF}"/>
              </a:ext>
            </a:extLst>
          </p:cNvPr>
          <p:cNvGrpSpPr/>
          <p:nvPr/>
        </p:nvGrpSpPr>
        <p:grpSpPr>
          <a:xfrm>
            <a:off x="7071797" y="2004228"/>
            <a:ext cx="634882" cy="1151720"/>
            <a:chOff x="9429062" y="1529303"/>
            <a:chExt cx="846509" cy="1535627"/>
          </a:xfrm>
        </p:grpSpPr>
        <p:sp>
          <p:nvSpPr>
            <p:cNvPr id="289" name="Shape">
              <a:extLst>
                <a:ext uri="{FF2B5EF4-FFF2-40B4-BE49-F238E27FC236}">
                  <a16:creationId xmlns:a16="http://schemas.microsoft.com/office/drawing/2014/main" id="{4679CD8D-7D26-CA47-92C6-1FFF465C512B}"/>
                </a:ext>
              </a:extLst>
            </p:cNvPr>
            <p:cNvSpPr/>
            <p:nvPr/>
          </p:nvSpPr>
          <p:spPr>
            <a:xfrm>
              <a:off x="9637141" y="2304872"/>
              <a:ext cx="470828" cy="53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33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0" name="Shape">
              <a:extLst>
                <a:ext uri="{FF2B5EF4-FFF2-40B4-BE49-F238E27FC236}">
                  <a16:creationId xmlns:a16="http://schemas.microsoft.com/office/drawing/2014/main" id="{1C2A14D3-ED47-7746-8A07-D6F1DCCAFAE5}"/>
                </a:ext>
              </a:extLst>
            </p:cNvPr>
            <p:cNvSpPr/>
            <p:nvPr/>
          </p:nvSpPr>
          <p:spPr>
            <a:xfrm>
              <a:off x="9637141" y="1737382"/>
              <a:ext cx="468180" cy="56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7"/>
                    <a:pt x="44" y="14700"/>
                    <a:pt x="140" y="15309"/>
                  </a:cubicBezTo>
                  <a:cubicBezTo>
                    <a:pt x="236" y="15933"/>
                    <a:pt x="428" y="16543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1" name="Shape">
              <a:extLst>
                <a:ext uri="{FF2B5EF4-FFF2-40B4-BE49-F238E27FC236}">
                  <a16:creationId xmlns:a16="http://schemas.microsoft.com/office/drawing/2014/main" id="{8E19CE1E-EB48-7E44-8768-867CB997B579}"/>
                </a:ext>
              </a:extLst>
            </p:cNvPr>
            <p:cNvSpPr/>
            <p:nvPr/>
          </p:nvSpPr>
          <p:spPr>
            <a:xfrm>
              <a:off x="9429062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0E98CF-D5D5-401E-9AAB-D5A35525B6EA}"/>
              </a:ext>
            </a:extLst>
          </p:cNvPr>
          <p:cNvGrpSpPr/>
          <p:nvPr/>
        </p:nvGrpSpPr>
        <p:grpSpPr>
          <a:xfrm>
            <a:off x="7880469" y="2004228"/>
            <a:ext cx="634882" cy="1151720"/>
            <a:chOff x="10507291" y="1529303"/>
            <a:chExt cx="846509" cy="1535627"/>
          </a:xfrm>
        </p:grpSpPr>
        <p:sp>
          <p:nvSpPr>
            <p:cNvPr id="292" name="Shape">
              <a:extLst>
                <a:ext uri="{FF2B5EF4-FFF2-40B4-BE49-F238E27FC236}">
                  <a16:creationId xmlns:a16="http://schemas.microsoft.com/office/drawing/2014/main" id="{933F22D2-A4D4-C949-B7E2-D00A2D64A207}"/>
                </a:ext>
              </a:extLst>
            </p:cNvPr>
            <p:cNvSpPr/>
            <p:nvPr/>
          </p:nvSpPr>
          <p:spPr>
            <a:xfrm>
              <a:off x="10715370" y="1737382"/>
              <a:ext cx="472531" cy="56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7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67"/>
                    <a:pt x="14475" y="0"/>
                    <a:pt x="10973" y="0"/>
                  </a:cubicBezTo>
                  <a:close/>
                  <a:moveTo>
                    <a:pt x="13973" y="16298"/>
                  </a:moveTo>
                  <a:cubicBezTo>
                    <a:pt x="13973" y="17086"/>
                    <a:pt x="13714" y="17788"/>
                    <a:pt x="13204" y="18395"/>
                  </a:cubicBezTo>
                  <a:cubicBezTo>
                    <a:pt x="12694" y="19003"/>
                    <a:pt x="11898" y="19314"/>
                    <a:pt x="10835" y="19314"/>
                  </a:cubicBezTo>
                  <a:cubicBezTo>
                    <a:pt x="9901" y="19314"/>
                    <a:pt x="9131" y="19097"/>
                    <a:pt x="8535" y="18663"/>
                  </a:cubicBezTo>
                  <a:cubicBezTo>
                    <a:pt x="7929" y="18229"/>
                    <a:pt x="7627" y="17621"/>
                    <a:pt x="7627" y="16833"/>
                  </a:cubicBezTo>
                  <a:lnTo>
                    <a:pt x="7627" y="8384"/>
                  </a:lnTo>
                  <a:cubicBezTo>
                    <a:pt x="7627" y="7595"/>
                    <a:pt x="7938" y="6995"/>
                    <a:pt x="8569" y="6583"/>
                  </a:cubicBezTo>
                  <a:cubicBezTo>
                    <a:pt x="9200" y="6170"/>
                    <a:pt x="9953" y="5961"/>
                    <a:pt x="10843" y="5961"/>
                  </a:cubicBezTo>
                  <a:cubicBezTo>
                    <a:pt x="11777" y="5961"/>
                    <a:pt x="12529" y="6170"/>
                    <a:pt x="13109" y="6583"/>
                  </a:cubicBezTo>
                  <a:cubicBezTo>
                    <a:pt x="13688" y="6995"/>
                    <a:pt x="13982" y="7595"/>
                    <a:pt x="13982" y="8384"/>
                  </a:cubicBezTo>
                  <a:lnTo>
                    <a:pt x="13982" y="1629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3" name="Shape">
              <a:extLst>
                <a:ext uri="{FF2B5EF4-FFF2-40B4-BE49-F238E27FC236}">
                  <a16:creationId xmlns:a16="http://schemas.microsoft.com/office/drawing/2014/main" id="{B36B19A5-80B6-9545-84C6-0DB51F638F63}"/>
                </a:ext>
              </a:extLst>
            </p:cNvPr>
            <p:cNvSpPr/>
            <p:nvPr/>
          </p:nvSpPr>
          <p:spPr>
            <a:xfrm>
              <a:off x="10734288" y="2304870"/>
              <a:ext cx="422592" cy="52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2D292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294" name="Shape">
              <a:extLst>
                <a:ext uri="{FF2B5EF4-FFF2-40B4-BE49-F238E27FC236}">
                  <a16:creationId xmlns:a16="http://schemas.microsoft.com/office/drawing/2014/main" id="{513F45E0-A724-F842-9106-51C9B03AAC6D}"/>
                </a:ext>
              </a:extLst>
            </p:cNvPr>
            <p:cNvSpPr/>
            <p:nvPr/>
          </p:nvSpPr>
          <p:spPr>
            <a:xfrm>
              <a:off x="10507291" y="1529303"/>
              <a:ext cx="846509" cy="153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rgbClr val="53515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77316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6ED994F5-8DC3-4A65-BDB5-600A2D8B5F8C}"/>
              </a:ext>
            </a:extLst>
          </p:cNvPr>
          <p:cNvGrpSpPr/>
          <p:nvPr/>
        </p:nvGrpSpPr>
        <p:grpSpPr>
          <a:xfrm>
            <a:off x="1133055" y="1760933"/>
            <a:ext cx="6854383" cy="2567395"/>
            <a:chOff x="1510740" y="1204910"/>
            <a:chExt cx="9139177" cy="342319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B082552-8D27-4444-8CDA-83725A545703}"/>
                </a:ext>
              </a:extLst>
            </p:cNvPr>
            <p:cNvSpPr/>
            <p:nvPr/>
          </p:nvSpPr>
          <p:spPr>
            <a:xfrm>
              <a:off x="1722120" y="1417240"/>
              <a:ext cx="8671549" cy="29871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08F5CFEF-0819-4A75-B79C-E0FDEA1ADDBC}"/>
                </a:ext>
              </a:extLst>
            </p:cNvPr>
            <p:cNvSpPr/>
            <p:nvPr/>
          </p:nvSpPr>
          <p:spPr>
            <a:xfrm>
              <a:off x="1510740" y="1204910"/>
              <a:ext cx="9139177" cy="342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45" y="2002"/>
                  </a:moveTo>
                  <a:cubicBezTo>
                    <a:pt x="20665" y="2002"/>
                    <a:pt x="20850" y="2497"/>
                    <a:pt x="20850" y="3082"/>
                  </a:cubicBezTo>
                  <a:lnTo>
                    <a:pt x="20850" y="18518"/>
                  </a:lnTo>
                  <a:cubicBezTo>
                    <a:pt x="20850" y="19103"/>
                    <a:pt x="20665" y="19598"/>
                    <a:pt x="20445" y="19598"/>
                  </a:cubicBezTo>
                  <a:lnTo>
                    <a:pt x="1155" y="19598"/>
                  </a:lnTo>
                  <a:cubicBezTo>
                    <a:pt x="935" y="19598"/>
                    <a:pt x="750" y="19103"/>
                    <a:pt x="750" y="18518"/>
                  </a:cubicBezTo>
                  <a:lnTo>
                    <a:pt x="750" y="3082"/>
                  </a:lnTo>
                  <a:cubicBezTo>
                    <a:pt x="750" y="2497"/>
                    <a:pt x="935" y="2002"/>
                    <a:pt x="1155" y="2002"/>
                  </a:cubicBezTo>
                  <a:lnTo>
                    <a:pt x="20445" y="2002"/>
                  </a:lnTo>
                  <a:moveTo>
                    <a:pt x="20445" y="0"/>
                  </a:moveTo>
                  <a:lnTo>
                    <a:pt x="1155" y="0"/>
                  </a:lnTo>
                  <a:cubicBezTo>
                    <a:pt x="520" y="0"/>
                    <a:pt x="0" y="1387"/>
                    <a:pt x="0" y="3082"/>
                  </a:cubicBezTo>
                  <a:lnTo>
                    <a:pt x="0" y="18518"/>
                  </a:lnTo>
                  <a:cubicBezTo>
                    <a:pt x="0" y="20213"/>
                    <a:pt x="520" y="21600"/>
                    <a:pt x="1155" y="21600"/>
                  </a:cubicBezTo>
                  <a:lnTo>
                    <a:pt x="20445" y="21600"/>
                  </a:lnTo>
                  <a:cubicBezTo>
                    <a:pt x="21080" y="21600"/>
                    <a:pt x="21600" y="20213"/>
                    <a:pt x="21600" y="18518"/>
                  </a:cubicBezTo>
                  <a:lnTo>
                    <a:pt x="21600" y="3082"/>
                  </a:lnTo>
                  <a:cubicBezTo>
                    <a:pt x="21600" y="1387"/>
                    <a:pt x="21080" y="0"/>
                    <a:pt x="20445" y="0"/>
                  </a:cubicBezTo>
                  <a:lnTo>
                    <a:pt x="2044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C063F25-129E-7C40-8205-B1CEF032E3F2}"/>
              </a:ext>
            </a:extLst>
          </p:cNvPr>
          <p:cNvSpPr/>
          <p:nvPr/>
        </p:nvSpPr>
        <p:spPr>
          <a:xfrm>
            <a:off x="3521477" y="2841901"/>
            <a:ext cx="95294" cy="86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C304E25C-49D4-6F4F-B9D8-E57068CD452C}"/>
              </a:ext>
            </a:extLst>
          </p:cNvPr>
          <p:cNvSpPr/>
          <p:nvPr/>
        </p:nvSpPr>
        <p:spPr>
          <a:xfrm>
            <a:off x="3521477" y="3212946"/>
            <a:ext cx="95294" cy="86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D2451B1F-E8A7-824D-AAFE-49FE0CA80302}"/>
              </a:ext>
            </a:extLst>
          </p:cNvPr>
          <p:cNvSpPr/>
          <p:nvPr/>
        </p:nvSpPr>
        <p:spPr>
          <a:xfrm>
            <a:off x="5494757" y="2841901"/>
            <a:ext cx="95294" cy="86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3D7883F-E280-744A-9DE5-2D0894598FFF}"/>
              </a:ext>
            </a:extLst>
          </p:cNvPr>
          <p:cNvSpPr/>
          <p:nvPr/>
        </p:nvSpPr>
        <p:spPr>
          <a:xfrm>
            <a:off x="5494757" y="3212946"/>
            <a:ext cx="95294" cy="86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1" y="0"/>
                </a:moveTo>
                <a:cubicBezTo>
                  <a:pt x="1147" y="0"/>
                  <a:pt x="0" y="1258"/>
                  <a:pt x="0" y="2810"/>
                </a:cubicBezTo>
                <a:lnTo>
                  <a:pt x="0" y="18790"/>
                </a:lnTo>
                <a:cubicBezTo>
                  <a:pt x="0" y="20342"/>
                  <a:pt x="1147" y="21600"/>
                  <a:pt x="2561" y="21600"/>
                </a:cubicBezTo>
                <a:lnTo>
                  <a:pt x="19039" y="21600"/>
                </a:lnTo>
                <a:cubicBezTo>
                  <a:pt x="20453" y="21600"/>
                  <a:pt x="21600" y="20342"/>
                  <a:pt x="21600" y="18790"/>
                </a:cubicBezTo>
                <a:lnTo>
                  <a:pt x="21600" y="2810"/>
                </a:lnTo>
                <a:cubicBezTo>
                  <a:pt x="21600" y="1258"/>
                  <a:pt x="20453" y="0"/>
                  <a:pt x="19039" y="0"/>
                </a:cubicBezTo>
                <a:lnTo>
                  <a:pt x="256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6DCB3D-1CF7-4CE3-ACEF-0B73097C1DDC}"/>
              </a:ext>
            </a:extLst>
          </p:cNvPr>
          <p:cNvGrpSpPr/>
          <p:nvPr/>
        </p:nvGrpSpPr>
        <p:grpSpPr>
          <a:xfrm>
            <a:off x="1666257" y="2352796"/>
            <a:ext cx="754742" cy="1368986"/>
            <a:chOff x="2221676" y="1994061"/>
            <a:chExt cx="1006322" cy="1825315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F8591AFE-23B3-B944-B2F7-C3366CAD7CB9}"/>
                </a:ext>
              </a:extLst>
            </p:cNvPr>
            <p:cNvSpPr/>
            <p:nvPr/>
          </p:nvSpPr>
          <p:spPr>
            <a:xfrm>
              <a:off x="2446553" y="2916051"/>
              <a:ext cx="557689" cy="63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A4D1D11-6411-B649-ABDF-C764CA297417}"/>
                </a:ext>
              </a:extLst>
            </p:cNvPr>
            <p:cNvSpPr/>
            <p:nvPr/>
          </p:nvSpPr>
          <p:spPr>
            <a:xfrm>
              <a:off x="2446553" y="2263914"/>
              <a:ext cx="557913" cy="64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7EEEB381-B7D4-284E-89C3-845E7C6D8277}"/>
                </a:ext>
              </a:extLst>
            </p:cNvPr>
            <p:cNvSpPr/>
            <p:nvPr/>
          </p:nvSpPr>
          <p:spPr>
            <a:xfrm>
              <a:off x="2221676" y="1994061"/>
              <a:ext cx="1006322" cy="182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4"/>
                  </a:lnTo>
                  <a:lnTo>
                    <a:pt x="19592" y="8814"/>
                  </a:lnTo>
                  <a:lnTo>
                    <a:pt x="19592" y="10682"/>
                  </a:lnTo>
                  <a:lnTo>
                    <a:pt x="1998" y="10682"/>
                  </a:lnTo>
                  <a:lnTo>
                    <a:pt x="1998" y="8814"/>
                  </a:lnTo>
                  <a:lnTo>
                    <a:pt x="874" y="8814"/>
                  </a:lnTo>
                  <a:lnTo>
                    <a:pt x="874" y="1373"/>
                  </a:lnTo>
                  <a:cubicBezTo>
                    <a:pt x="869" y="1080"/>
                    <a:pt x="1303" y="838"/>
                    <a:pt x="1839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73EEB87-3734-4D7A-A6DD-D975DF6DE2C2}"/>
              </a:ext>
            </a:extLst>
          </p:cNvPr>
          <p:cNvGrpSpPr/>
          <p:nvPr/>
        </p:nvGrpSpPr>
        <p:grpSpPr>
          <a:xfrm>
            <a:off x="2627598" y="2352796"/>
            <a:ext cx="754742" cy="1368986"/>
            <a:chOff x="3503464" y="1994061"/>
            <a:chExt cx="1006322" cy="1825315"/>
          </a:xfrm>
        </p:grpSpPr>
        <p:sp>
          <p:nvSpPr>
            <p:cNvPr id="54" name="Line">
              <a:extLst>
                <a:ext uri="{FF2B5EF4-FFF2-40B4-BE49-F238E27FC236}">
                  <a16:creationId xmlns:a16="http://schemas.microsoft.com/office/drawing/2014/main" id="{95B45D13-1631-5F42-9F7C-A31998A245EF}"/>
                </a:ext>
              </a:extLst>
            </p:cNvPr>
            <p:cNvSpPr/>
            <p:nvPr/>
          </p:nvSpPr>
          <p:spPr>
            <a:xfrm>
              <a:off x="3930728" y="2916052"/>
              <a:ext cx="196541" cy="62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3E692E12-E949-4D43-8B5C-FC8DB78E70D9}"/>
                </a:ext>
              </a:extLst>
            </p:cNvPr>
            <p:cNvSpPr/>
            <p:nvPr/>
          </p:nvSpPr>
          <p:spPr>
            <a:xfrm>
              <a:off x="3750826" y="2263912"/>
              <a:ext cx="370821" cy="65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036053DD-9DEB-5245-B198-1A353667AFD1}"/>
                </a:ext>
              </a:extLst>
            </p:cNvPr>
            <p:cNvSpPr/>
            <p:nvPr/>
          </p:nvSpPr>
          <p:spPr>
            <a:xfrm>
              <a:off x="3503464" y="1994061"/>
              <a:ext cx="1006322" cy="182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08"/>
                  </a:lnTo>
                  <a:cubicBezTo>
                    <a:pt x="0" y="10322"/>
                    <a:pt x="0" y="10631"/>
                    <a:pt x="0" y="10695"/>
                  </a:cubicBezTo>
                  <a:cubicBezTo>
                    <a:pt x="0" y="10759"/>
                    <a:pt x="0" y="11067"/>
                    <a:pt x="0" y="11381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1"/>
                  </a:lnTo>
                  <a:cubicBezTo>
                    <a:pt x="21600" y="11067"/>
                    <a:pt x="21600" y="10759"/>
                    <a:pt x="21600" y="10695"/>
                  </a:cubicBezTo>
                  <a:cubicBezTo>
                    <a:pt x="21600" y="10631"/>
                    <a:pt x="21600" y="10322"/>
                    <a:pt x="21600" y="10008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4"/>
                  </a:lnTo>
                  <a:lnTo>
                    <a:pt x="19587" y="8814"/>
                  </a:lnTo>
                  <a:lnTo>
                    <a:pt x="19587" y="10682"/>
                  </a:lnTo>
                  <a:lnTo>
                    <a:pt x="1993" y="10682"/>
                  </a:lnTo>
                  <a:lnTo>
                    <a:pt x="1993" y="8814"/>
                  </a:lnTo>
                  <a:lnTo>
                    <a:pt x="869" y="8814"/>
                  </a:lnTo>
                  <a:lnTo>
                    <a:pt x="869" y="1373"/>
                  </a:lnTo>
                  <a:cubicBezTo>
                    <a:pt x="869" y="1080"/>
                    <a:pt x="1303" y="838"/>
                    <a:pt x="1834" y="838"/>
                  </a:cubicBezTo>
                  <a:close/>
                  <a:moveTo>
                    <a:pt x="888" y="20764"/>
                  </a:moveTo>
                  <a:lnTo>
                    <a:pt x="888" y="12622"/>
                  </a:lnTo>
                  <a:lnTo>
                    <a:pt x="1989" y="12622"/>
                  </a:lnTo>
                  <a:lnTo>
                    <a:pt x="1989" y="11421"/>
                  </a:lnTo>
                  <a:lnTo>
                    <a:pt x="19582" y="11421"/>
                  </a:lnTo>
                  <a:lnTo>
                    <a:pt x="19582" y="12622"/>
                  </a:lnTo>
                  <a:lnTo>
                    <a:pt x="20702" y="12622"/>
                  </a:lnTo>
                  <a:lnTo>
                    <a:pt x="20702" y="20764"/>
                  </a:lnTo>
                  <a:lnTo>
                    <a:pt x="888" y="2076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F4E1274-79B0-4293-9956-E33B62961A9D}"/>
              </a:ext>
            </a:extLst>
          </p:cNvPr>
          <p:cNvGrpSpPr/>
          <p:nvPr/>
        </p:nvGrpSpPr>
        <p:grpSpPr>
          <a:xfrm>
            <a:off x="3706999" y="2352798"/>
            <a:ext cx="754742" cy="1369154"/>
            <a:chOff x="4942665" y="1994063"/>
            <a:chExt cx="1006322" cy="1825539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EA248E37-7A9D-5F42-A1EC-81A6FD661141}"/>
                </a:ext>
              </a:extLst>
            </p:cNvPr>
            <p:cNvSpPr/>
            <p:nvPr/>
          </p:nvSpPr>
          <p:spPr>
            <a:xfrm>
              <a:off x="5158019" y="2263912"/>
              <a:ext cx="574301" cy="65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47" y="4506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CFFB1D3-3FD6-3149-BF51-4E165E667DF8}"/>
                </a:ext>
              </a:extLst>
            </p:cNvPr>
            <p:cNvSpPr/>
            <p:nvPr/>
          </p:nvSpPr>
          <p:spPr>
            <a:xfrm>
              <a:off x="5167541" y="2916052"/>
              <a:ext cx="550946" cy="63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1D72DC83-AF33-C94E-87D9-613BEEF6709B}"/>
                </a:ext>
              </a:extLst>
            </p:cNvPr>
            <p:cNvSpPr/>
            <p:nvPr/>
          </p:nvSpPr>
          <p:spPr>
            <a:xfrm>
              <a:off x="4942665" y="1994063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600" y="255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2147B81-E256-41AE-A6C5-C1303119A707}"/>
              </a:ext>
            </a:extLst>
          </p:cNvPr>
          <p:cNvGrpSpPr/>
          <p:nvPr/>
        </p:nvGrpSpPr>
        <p:grpSpPr>
          <a:xfrm>
            <a:off x="4651475" y="2352798"/>
            <a:ext cx="754742" cy="1369154"/>
            <a:chOff x="6201967" y="1994063"/>
            <a:chExt cx="1006322" cy="1825539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3E1E97E-AC84-8942-9E68-A913127A8C95}"/>
                </a:ext>
              </a:extLst>
            </p:cNvPr>
            <p:cNvSpPr/>
            <p:nvPr/>
          </p:nvSpPr>
          <p:spPr>
            <a:xfrm>
              <a:off x="6414941" y="2241424"/>
              <a:ext cx="571184" cy="66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63" y="3710"/>
                    <a:pt x="19380" y="2851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69AF67B6-EF61-F744-9F52-674F6AB74CBA}"/>
                </a:ext>
              </a:extLst>
            </p:cNvPr>
            <p:cNvSpPr/>
            <p:nvPr/>
          </p:nvSpPr>
          <p:spPr>
            <a:xfrm>
              <a:off x="6404355" y="2916052"/>
              <a:ext cx="579236" cy="64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59" y="1231"/>
                    <a:pt x="19827" y="551"/>
                    <a:pt x="1907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2A452867-9482-2A46-AB57-317826504117}"/>
                </a:ext>
              </a:extLst>
            </p:cNvPr>
            <p:cNvSpPr/>
            <p:nvPr/>
          </p:nvSpPr>
          <p:spPr>
            <a:xfrm>
              <a:off x="6201967" y="1994063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69"/>
                  </a:lnTo>
                  <a:cubicBezTo>
                    <a:pt x="21595" y="255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2" y="8812"/>
                  </a:lnTo>
                  <a:lnTo>
                    <a:pt x="19582" y="10680"/>
                  </a:lnTo>
                  <a:lnTo>
                    <a:pt x="1989" y="10680"/>
                  </a:lnTo>
                  <a:lnTo>
                    <a:pt x="1989" y="8812"/>
                  </a:lnTo>
                  <a:lnTo>
                    <a:pt x="864" y="8812"/>
                  </a:lnTo>
                  <a:lnTo>
                    <a:pt x="864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F766283-BA43-48AC-A9B7-D818AD71C90B}"/>
              </a:ext>
            </a:extLst>
          </p:cNvPr>
          <p:cNvGrpSpPr/>
          <p:nvPr/>
        </p:nvGrpSpPr>
        <p:grpSpPr>
          <a:xfrm>
            <a:off x="5730877" y="2369664"/>
            <a:ext cx="754742" cy="1369154"/>
            <a:chOff x="7641169" y="2016551"/>
            <a:chExt cx="1006322" cy="1825539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553FD1FC-36CA-6A41-B6F4-2AC367C390DE}"/>
                </a:ext>
              </a:extLst>
            </p:cNvPr>
            <p:cNvSpPr/>
            <p:nvPr/>
          </p:nvSpPr>
          <p:spPr>
            <a:xfrm>
              <a:off x="7866046" y="2263912"/>
              <a:ext cx="539476" cy="65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1ED03B4-081A-EB48-A2D1-100DD454ABF9}"/>
                </a:ext>
              </a:extLst>
            </p:cNvPr>
            <p:cNvSpPr/>
            <p:nvPr/>
          </p:nvSpPr>
          <p:spPr>
            <a:xfrm>
              <a:off x="7843558" y="2916052"/>
              <a:ext cx="567360" cy="63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8682E10C-4E08-404E-9ED6-27DBED190DC6}"/>
                </a:ext>
              </a:extLst>
            </p:cNvPr>
            <p:cNvSpPr/>
            <p:nvPr/>
          </p:nvSpPr>
          <p:spPr>
            <a:xfrm>
              <a:off x="7866046" y="2938539"/>
              <a:ext cx="182825" cy="3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086" y="13209"/>
                    <a:pt x="20776" y="6061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BDECB920-4CF1-344A-A5BB-8E6DBC633D86}"/>
                </a:ext>
              </a:extLst>
            </p:cNvPr>
            <p:cNvSpPr/>
            <p:nvPr/>
          </p:nvSpPr>
          <p:spPr>
            <a:xfrm>
              <a:off x="7641169" y="2016551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A549066-7796-4F4C-BC32-7BC6A55B36DF}"/>
              </a:ext>
            </a:extLst>
          </p:cNvPr>
          <p:cNvGrpSpPr/>
          <p:nvPr/>
        </p:nvGrpSpPr>
        <p:grpSpPr>
          <a:xfrm>
            <a:off x="6692218" y="2369664"/>
            <a:ext cx="754742" cy="1369154"/>
            <a:chOff x="8922957" y="2016551"/>
            <a:chExt cx="1006322" cy="1825539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6E290EB-AD05-F442-B3BE-C6601870D031}"/>
                </a:ext>
              </a:extLst>
            </p:cNvPr>
            <p:cNvSpPr/>
            <p:nvPr/>
          </p:nvSpPr>
          <p:spPr>
            <a:xfrm>
              <a:off x="9170319" y="2263912"/>
              <a:ext cx="523737" cy="66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29" y="20644"/>
                    <a:pt x="20682" y="19842"/>
                    <a:pt x="19958" y="1922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B45043E-0454-CA44-96C5-56F7E5D451B6}"/>
                </a:ext>
              </a:extLst>
            </p:cNvPr>
            <p:cNvSpPr/>
            <p:nvPr/>
          </p:nvSpPr>
          <p:spPr>
            <a:xfrm>
              <a:off x="9147832" y="2916052"/>
              <a:ext cx="559941" cy="63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49" y="12716"/>
                  </a:moveTo>
                  <a:cubicBezTo>
                    <a:pt x="13949" y="13552"/>
                    <a:pt x="13645" y="14188"/>
                    <a:pt x="13029" y="14625"/>
                  </a:cubicBezTo>
                  <a:cubicBezTo>
                    <a:pt x="12413" y="15062"/>
                    <a:pt x="11633" y="15284"/>
                    <a:pt x="10687" y="15284"/>
                  </a:cubicBezTo>
                  <a:cubicBezTo>
                    <a:pt x="9794" y="15284"/>
                    <a:pt x="9030" y="15062"/>
                    <a:pt x="8423" y="14625"/>
                  </a:cubicBezTo>
                  <a:cubicBezTo>
                    <a:pt x="7807" y="14188"/>
                    <a:pt x="7504" y="13552"/>
                    <a:pt x="7504" y="12716"/>
                  </a:cubicBezTo>
                  <a:lnTo>
                    <a:pt x="7504" y="4331"/>
                  </a:lnTo>
                  <a:cubicBezTo>
                    <a:pt x="7504" y="3495"/>
                    <a:pt x="7772" y="2767"/>
                    <a:pt x="8319" y="2139"/>
                  </a:cubicBezTo>
                  <a:cubicBezTo>
                    <a:pt x="8857" y="1510"/>
                    <a:pt x="9672" y="1196"/>
                    <a:pt x="10765" y="1196"/>
                  </a:cubicBezTo>
                  <a:cubicBezTo>
                    <a:pt x="11659" y="1196"/>
                    <a:pt x="12422" y="1410"/>
                    <a:pt x="13029" y="1855"/>
                  </a:cubicBezTo>
                  <a:cubicBezTo>
                    <a:pt x="13645" y="2292"/>
                    <a:pt x="13949" y="2928"/>
                    <a:pt x="13949" y="3764"/>
                  </a:cubicBezTo>
                  <a:lnTo>
                    <a:pt x="13949" y="1271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19C8E178-26FE-4B43-B45E-E1C1E116A120}"/>
                </a:ext>
              </a:extLst>
            </p:cNvPr>
            <p:cNvSpPr/>
            <p:nvPr/>
          </p:nvSpPr>
          <p:spPr>
            <a:xfrm>
              <a:off x="8922957" y="2016551"/>
              <a:ext cx="1006322" cy="182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8971A65-BE5E-4D6D-9A2E-18F2A81029F7}"/>
              </a:ext>
            </a:extLst>
          </p:cNvPr>
          <p:cNvCxnSpPr>
            <a:cxnSpLocks/>
          </p:cNvCxnSpPr>
          <p:nvPr/>
        </p:nvCxnSpPr>
        <p:spPr>
          <a:xfrm flipV="1">
            <a:off x="3140076" y="4660820"/>
            <a:ext cx="0" cy="10276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864C2A7-FE2C-43A9-A06B-878AC2CFBD9B}"/>
              </a:ext>
            </a:extLst>
          </p:cNvPr>
          <p:cNvGrpSpPr/>
          <p:nvPr/>
        </p:nvGrpSpPr>
        <p:grpSpPr>
          <a:xfrm>
            <a:off x="3231159" y="4667528"/>
            <a:ext cx="2681684" cy="1014221"/>
            <a:chOff x="332936" y="2446703"/>
            <a:chExt cx="2937088" cy="1764994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59BEC6E-2F4A-4F95-A584-23D6BFFAA5C4}"/>
                </a:ext>
              </a:extLst>
            </p:cNvPr>
            <p:cNvSpPr txBox="1"/>
            <p:nvPr/>
          </p:nvSpPr>
          <p:spPr>
            <a:xfrm>
              <a:off x="332936" y="2446703"/>
              <a:ext cx="2937088" cy="6427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6CD78DC-4B4D-4E2F-91C6-98440E10CC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2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0085C13-08BE-475F-A140-C0CF98D26C0A}"/>
              </a:ext>
            </a:extLst>
          </p:cNvPr>
          <p:cNvGrpSpPr/>
          <p:nvPr/>
        </p:nvGrpSpPr>
        <p:grpSpPr>
          <a:xfrm>
            <a:off x="367309" y="4667528"/>
            <a:ext cx="2681684" cy="1014221"/>
            <a:chOff x="332936" y="2446703"/>
            <a:chExt cx="2937088" cy="176499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8C5B88B-1BCF-4303-BBDC-FC4083CA8A5B}"/>
                </a:ext>
              </a:extLst>
            </p:cNvPr>
            <p:cNvSpPr txBox="1"/>
            <p:nvPr/>
          </p:nvSpPr>
          <p:spPr>
            <a:xfrm>
              <a:off x="332936" y="2446703"/>
              <a:ext cx="2937088" cy="6427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AED7865-5042-453D-8788-43C7C08C351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2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0AB85D1-9331-4ADB-8479-D93078B929B0}"/>
              </a:ext>
            </a:extLst>
          </p:cNvPr>
          <p:cNvGrpSpPr/>
          <p:nvPr/>
        </p:nvGrpSpPr>
        <p:grpSpPr>
          <a:xfrm>
            <a:off x="6095008" y="4667528"/>
            <a:ext cx="2681684" cy="1014221"/>
            <a:chOff x="332936" y="2446703"/>
            <a:chExt cx="2937088" cy="1764994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4EA6805-7CFC-4605-997E-E4172DBB5A10}"/>
                </a:ext>
              </a:extLst>
            </p:cNvPr>
            <p:cNvSpPr txBox="1"/>
            <p:nvPr/>
          </p:nvSpPr>
          <p:spPr>
            <a:xfrm>
              <a:off x="332936" y="2446703"/>
              <a:ext cx="2937088" cy="6427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807D1CB-233E-410D-9A80-EA87D0FC6D5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2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7D16F19-1C8B-4A75-9C30-4062ED49084F}"/>
              </a:ext>
            </a:extLst>
          </p:cNvPr>
          <p:cNvCxnSpPr>
            <a:cxnSpLocks/>
          </p:cNvCxnSpPr>
          <p:nvPr/>
        </p:nvCxnSpPr>
        <p:spPr>
          <a:xfrm flipV="1">
            <a:off x="6003926" y="4660820"/>
            <a:ext cx="0" cy="10276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Clock Numbers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9964685-6659-43A0-9C05-F6E9031FAF1F}"/>
              </a:ext>
            </a:extLst>
          </p:cNvPr>
          <p:cNvGrpSpPr/>
          <p:nvPr/>
        </p:nvGrpSpPr>
        <p:grpSpPr>
          <a:xfrm>
            <a:off x="628648" y="1995097"/>
            <a:ext cx="636813" cy="1155224"/>
            <a:chOff x="838197" y="1517129"/>
            <a:chExt cx="849084" cy="1540298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F65528E1-210D-D040-BE4E-A54ED966BB86}"/>
                </a:ext>
              </a:extLst>
            </p:cNvPr>
            <p:cNvSpPr/>
            <p:nvPr/>
          </p:nvSpPr>
          <p:spPr>
            <a:xfrm>
              <a:off x="1027938" y="2295056"/>
              <a:ext cx="470550" cy="53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8068CC7-B860-4E4A-99B6-E3E493B5A969}"/>
                </a:ext>
              </a:extLst>
            </p:cNvPr>
            <p:cNvSpPr/>
            <p:nvPr/>
          </p:nvSpPr>
          <p:spPr>
            <a:xfrm>
              <a:off x="1027938" y="1744816"/>
              <a:ext cx="470739" cy="54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E25551D4-B0F3-2A4E-AB8F-0F1EE11F8F1B}"/>
                </a:ext>
              </a:extLst>
            </p:cNvPr>
            <p:cNvSpPr/>
            <p:nvPr/>
          </p:nvSpPr>
          <p:spPr>
            <a:xfrm>
              <a:off x="838197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7BE2AB4-8EF2-43B2-BF58-BB4DD5190902}"/>
              </a:ext>
            </a:extLst>
          </p:cNvPr>
          <p:cNvGrpSpPr/>
          <p:nvPr/>
        </p:nvGrpSpPr>
        <p:grpSpPr>
          <a:xfrm>
            <a:off x="1439780" y="1995097"/>
            <a:ext cx="636813" cy="1155224"/>
            <a:chOff x="1919707" y="1517129"/>
            <a:chExt cx="849084" cy="1540298"/>
          </a:xfrm>
        </p:grpSpPr>
        <p:sp>
          <p:nvSpPr>
            <p:cNvPr id="70" name="Line">
              <a:extLst>
                <a:ext uri="{FF2B5EF4-FFF2-40B4-BE49-F238E27FC236}">
                  <a16:creationId xmlns:a16="http://schemas.microsoft.com/office/drawing/2014/main" id="{6D979D65-1157-9847-B842-C0D6FCBE5097}"/>
                </a:ext>
              </a:extLst>
            </p:cNvPr>
            <p:cNvSpPr/>
            <p:nvPr/>
          </p:nvSpPr>
          <p:spPr>
            <a:xfrm>
              <a:off x="2280211" y="2295056"/>
              <a:ext cx="165832" cy="52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BB65EF73-5B55-3146-B652-C7937AFF4768}"/>
                </a:ext>
              </a:extLst>
            </p:cNvPr>
            <p:cNvSpPr/>
            <p:nvPr/>
          </p:nvSpPr>
          <p:spPr>
            <a:xfrm>
              <a:off x="2128419" y="1744815"/>
              <a:ext cx="312880" cy="55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80"/>
                  </a:lnTo>
                  <a:lnTo>
                    <a:pt x="0" y="4929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A1A3CA61-6A7F-984E-8F92-112FC7A0F6F6}"/>
                </a:ext>
              </a:extLst>
            </p:cNvPr>
            <p:cNvSpPr/>
            <p:nvPr/>
          </p:nvSpPr>
          <p:spPr>
            <a:xfrm>
              <a:off x="1919707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84E4679-8982-4DD5-B037-C6A29CD6632B}"/>
              </a:ext>
            </a:extLst>
          </p:cNvPr>
          <p:cNvGrpSpPr/>
          <p:nvPr/>
        </p:nvGrpSpPr>
        <p:grpSpPr>
          <a:xfrm>
            <a:off x="2250913" y="1995097"/>
            <a:ext cx="636813" cy="1155224"/>
            <a:chOff x="3001217" y="1517129"/>
            <a:chExt cx="849084" cy="1540298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F47ABA2-716B-B94C-A696-DD7210EAE853}"/>
                </a:ext>
              </a:extLst>
            </p:cNvPr>
            <p:cNvSpPr/>
            <p:nvPr/>
          </p:nvSpPr>
          <p:spPr>
            <a:xfrm>
              <a:off x="3181431" y="1744815"/>
              <a:ext cx="484566" cy="55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25"/>
                    <a:pt x="20756" y="4506"/>
                    <a:pt x="19093" y="27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1AE44E27-3103-D349-84F2-7F1916A17390}"/>
                </a:ext>
              </a:extLst>
            </p:cNvPr>
            <p:cNvSpPr/>
            <p:nvPr/>
          </p:nvSpPr>
          <p:spPr>
            <a:xfrm>
              <a:off x="3190955" y="2295057"/>
              <a:ext cx="464861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AF0CC5C-D986-E941-AB59-2A90905539E5}"/>
                </a:ext>
              </a:extLst>
            </p:cNvPr>
            <p:cNvSpPr/>
            <p:nvPr/>
          </p:nvSpPr>
          <p:spPr>
            <a:xfrm>
              <a:off x="3001217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A35F91-F801-41E4-BE2F-743F58D6BB43}"/>
              </a:ext>
            </a:extLst>
          </p:cNvPr>
          <p:cNvGrpSpPr/>
          <p:nvPr/>
        </p:nvGrpSpPr>
        <p:grpSpPr>
          <a:xfrm>
            <a:off x="3047815" y="1995097"/>
            <a:ext cx="636813" cy="1155224"/>
            <a:chOff x="4063753" y="1517129"/>
            <a:chExt cx="849084" cy="1540298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2A09E28E-8223-9B45-A7CE-E0268A8DD90B}"/>
                </a:ext>
              </a:extLst>
            </p:cNvPr>
            <p:cNvSpPr/>
            <p:nvPr/>
          </p:nvSpPr>
          <p:spPr>
            <a:xfrm>
              <a:off x="4239203" y="1725841"/>
              <a:ext cx="481937" cy="55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87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8C874FE-E4C7-7745-BC96-31DBBE113399}"/>
                </a:ext>
              </a:extLst>
            </p:cNvPr>
            <p:cNvSpPr/>
            <p:nvPr/>
          </p:nvSpPr>
          <p:spPr>
            <a:xfrm>
              <a:off x="4234517" y="2295057"/>
              <a:ext cx="488731" cy="5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B5FCCA57-2720-954A-AED5-49561B64B2DF}"/>
                </a:ext>
              </a:extLst>
            </p:cNvPr>
            <p:cNvSpPr/>
            <p:nvPr/>
          </p:nvSpPr>
          <p:spPr>
            <a:xfrm>
              <a:off x="4063753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EA2E82C-A737-41CE-A522-2C6A92CEF340}"/>
              </a:ext>
            </a:extLst>
          </p:cNvPr>
          <p:cNvGrpSpPr/>
          <p:nvPr/>
        </p:nvGrpSpPr>
        <p:grpSpPr>
          <a:xfrm>
            <a:off x="3858947" y="1995097"/>
            <a:ext cx="636813" cy="1155224"/>
            <a:chOff x="5145263" y="1517129"/>
            <a:chExt cx="849084" cy="1540298"/>
          </a:xfrm>
        </p:grpSpPr>
        <p:sp>
          <p:nvSpPr>
            <p:cNvPr id="79" name="Rectangle">
              <a:extLst>
                <a:ext uri="{FF2B5EF4-FFF2-40B4-BE49-F238E27FC236}">
                  <a16:creationId xmlns:a16="http://schemas.microsoft.com/office/drawing/2014/main" id="{DB5977FE-52A7-394E-8715-73BF443D3C02}"/>
                </a:ext>
              </a:extLst>
            </p:cNvPr>
            <p:cNvSpPr/>
            <p:nvPr/>
          </p:nvSpPr>
          <p:spPr>
            <a:xfrm>
              <a:off x="5600636" y="2257110"/>
              <a:ext cx="162606" cy="218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ACEDCF3-063C-EF42-8EE4-078B94B38531}"/>
                </a:ext>
              </a:extLst>
            </p:cNvPr>
            <p:cNvSpPr/>
            <p:nvPr/>
          </p:nvSpPr>
          <p:spPr>
            <a:xfrm>
              <a:off x="5368262" y="1744816"/>
              <a:ext cx="321420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5601CB0C-698D-4E40-B287-0BD7ABB08C31}"/>
                </a:ext>
              </a:extLst>
            </p:cNvPr>
            <p:cNvSpPr/>
            <p:nvPr/>
          </p:nvSpPr>
          <p:spPr>
            <a:xfrm>
              <a:off x="5297054" y="2295056"/>
              <a:ext cx="546826" cy="53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0"/>
                  </a:lnTo>
                  <a:lnTo>
                    <a:pt x="6670" y="8700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0"/>
                  </a:lnTo>
                  <a:lnTo>
                    <a:pt x="18909" y="8700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6D1FE1B5-38D8-5F41-BE4E-2D222C7D5974}"/>
                </a:ext>
              </a:extLst>
            </p:cNvPr>
            <p:cNvSpPr/>
            <p:nvPr/>
          </p:nvSpPr>
          <p:spPr>
            <a:xfrm>
              <a:off x="5145263" y="1517129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E90E7DA-8F30-4FE5-A67B-C45E190D7D8A}"/>
              </a:ext>
            </a:extLst>
          </p:cNvPr>
          <p:cNvGrpSpPr/>
          <p:nvPr/>
        </p:nvGrpSpPr>
        <p:grpSpPr>
          <a:xfrm>
            <a:off x="4648236" y="1995097"/>
            <a:ext cx="636813" cy="1155224"/>
            <a:chOff x="6197648" y="1517130"/>
            <a:chExt cx="849084" cy="1540298"/>
          </a:xfrm>
        </p:grpSpPr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29C5221-90FD-6B4B-8550-7FC4A5DF9F25}"/>
                </a:ext>
              </a:extLst>
            </p:cNvPr>
            <p:cNvSpPr/>
            <p:nvPr/>
          </p:nvSpPr>
          <p:spPr>
            <a:xfrm>
              <a:off x="6392072" y="1744816"/>
              <a:ext cx="455183" cy="55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69036492-3DCB-8545-9E48-82D6DE062ADF}"/>
                </a:ext>
              </a:extLst>
            </p:cNvPr>
            <p:cNvSpPr/>
            <p:nvPr/>
          </p:nvSpPr>
          <p:spPr>
            <a:xfrm>
              <a:off x="6368414" y="2295059"/>
              <a:ext cx="478711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6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68200612-DB1D-7B48-8277-06B4FF89FCE9}"/>
                </a:ext>
              </a:extLst>
            </p:cNvPr>
            <p:cNvSpPr/>
            <p:nvPr/>
          </p:nvSpPr>
          <p:spPr>
            <a:xfrm>
              <a:off x="6406361" y="2295059"/>
              <a:ext cx="154259" cy="2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6061"/>
                    <a:pt x="2160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406247A8-9C95-3A4F-B186-0DED55A26378}"/>
                </a:ext>
              </a:extLst>
            </p:cNvPr>
            <p:cNvSpPr/>
            <p:nvPr/>
          </p:nvSpPr>
          <p:spPr>
            <a:xfrm>
              <a:off x="6197648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584F0A-9E3B-41D6-8801-4E0BE7A02E13}"/>
              </a:ext>
            </a:extLst>
          </p:cNvPr>
          <p:cNvGrpSpPr/>
          <p:nvPr/>
        </p:nvGrpSpPr>
        <p:grpSpPr>
          <a:xfrm>
            <a:off x="5459369" y="1995097"/>
            <a:ext cx="636813" cy="1155224"/>
            <a:chOff x="7279158" y="1517130"/>
            <a:chExt cx="849084" cy="1540298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DEF3B442-5CAC-684A-A54B-8B05EFA6E95F}"/>
                </a:ext>
              </a:extLst>
            </p:cNvPr>
            <p:cNvSpPr/>
            <p:nvPr/>
          </p:nvSpPr>
          <p:spPr>
            <a:xfrm>
              <a:off x="7506844" y="1744816"/>
              <a:ext cx="441903" cy="5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44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21D20009-B38E-9D47-AE0A-2696EAAA848C}"/>
                </a:ext>
              </a:extLst>
            </p:cNvPr>
            <p:cNvSpPr/>
            <p:nvPr/>
          </p:nvSpPr>
          <p:spPr>
            <a:xfrm>
              <a:off x="7487870" y="2295059"/>
              <a:ext cx="472450" cy="53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8"/>
                  </a:moveTo>
                  <a:cubicBezTo>
                    <a:pt x="651" y="782"/>
                    <a:pt x="451" y="1587"/>
                    <a:pt x="321" y="2422"/>
                  </a:cubicBezTo>
                  <a:cubicBezTo>
                    <a:pt x="104" y="3779"/>
                    <a:pt x="0" y="5312"/>
                    <a:pt x="0" y="7021"/>
                  </a:cubicBezTo>
                  <a:lnTo>
                    <a:pt x="0" y="12594"/>
                  </a:lnTo>
                  <a:cubicBezTo>
                    <a:pt x="0" y="15345"/>
                    <a:pt x="954" y="17538"/>
                    <a:pt x="2880" y="19163"/>
                  </a:cubicBezTo>
                  <a:cubicBezTo>
                    <a:pt x="4797" y="20788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1"/>
                    <a:pt x="18000" y="19653"/>
                    <a:pt x="18902" y="18749"/>
                  </a:cubicBezTo>
                  <a:cubicBezTo>
                    <a:pt x="19804" y="17852"/>
                    <a:pt x="20481" y="16802"/>
                    <a:pt x="20923" y="15583"/>
                  </a:cubicBezTo>
                  <a:cubicBezTo>
                    <a:pt x="21374" y="14372"/>
                    <a:pt x="21600" y="13061"/>
                    <a:pt x="21600" y="11643"/>
                  </a:cubicBezTo>
                  <a:lnTo>
                    <a:pt x="21600" y="4009"/>
                  </a:lnTo>
                  <a:cubicBezTo>
                    <a:pt x="21600" y="2445"/>
                    <a:pt x="21392" y="1111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6"/>
                  </a:moveTo>
                  <a:cubicBezTo>
                    <a:pt x="13958" y="13552"/>
                    <a:pt x="13654" y="14188"/>
                    <a:pt x="13038" y="14625"/>
                  </a:cubicBezTo>
                  <a:cubicBezTo>
                    <a:pt x="12422" y="15062"/>
                    <a:pt x="11641" y="15284"/>
                    <a:pt x="10696" y="15284"/>
                  </a:cubicBezTo>
                  <a:cubicBezTo>
                    <a:pt x="9802" y="15284"/>
                    <a:pt x="9039" y="15062"/>
                    <a:pt x="8432" y="14625"/>
                  </a:cubicBezTo>
                  <a:cubicBezTo>
                    <a:pt x="7816" y="14188"/>
                    <a:pt x="7512" y="13552"/>
                    <a:pt x="7512" y="12716"/>
                  </a:cubicBezTo>
                  <a:lnTo>
                    <a:pt x="7512" y="4331"/>
                  </a:lnTo>
                  <a:cubicBezTo>
                    <a:pt x="7512" y="3495"/>
                    <a:pt x="7781" y="2767"/>
                    <a:pt x="8328" y="2139"/>
                  </a:cubicBezTo>
                  <a:cubicBezTo>
                    <a:pt x="8866" y="1510"/>
                    <a:pt x="9681" y="1196"/>
                    <a:pt x="10774" y="1196"/>
                  </a:cubicBezTo>
                  <a:cubicBezTo>
                    <a:pt x="11667" y="1196"/>
                    <a:pt x="12431" y="1410"/>
                    <a:pt x="13038" y="1855"/>
                  </a:cubicBezTo>
                  <a:cubicBezTo>
                    <a:pt x="13654" y="2292"/>
                    <a:pt x="13958" y="2928"/>
                    <a:pt x="13958" y="3764"/>
                  </a:cubicBezTo>
                  <a:lnTo>
                    <a:pt x="13958" y="127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E594090-A2C8-D547-BB95-98D74130318F}"/>
                </a:ext>
              </a:extLst>
            </p:cNvPr>
            <p:cNvSpPr/>
            <p:nvPr/>
          </p:nvSpPr>
          <p:spPr>
            <a:xfrm>
              <a:off x="7279158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0FF3A4-C1A1-4E9C-B712-921A384FEAD8}"/>
              </a:ext>
            </a:extLst>
          </p:cNvPr>
          <p:cNvGrpSpPr/>
          <p:nvPr/>
        </p:nvGrpSpPr>
        <p:grpSpPr>
          <a:xfrm>
            <a:off x="6270501" y="1995097"/>
            <a:ext cx="636813" cy="1155224"/>
            <a:chOff x="8360668" y="1517130"/>
            <a:chExt cx="849084" cy="1540298"/>
          </a:xfrm>
        </p:grpSpPr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867FFB9B-AC51-CB47-985D-FC1F670BE4F6}"/>
                </a:ext>
              </a:extLst>
            </p:cNvPr>
            <p:cNvSpPr/>
            <p:nvPr/>
          </p:nvSpPr>
          <p:spPr>
            <a:xfrm>
              <a:off x="8588354" y="2295056"/>
              <a:ext cx="318953" cy="53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ADB9B8DC-AB99-6F42-BC44-921FCA4826CF}"/>
                </a:ext>
              </a:extLst>
            </p:cNvPr>
            <p:cNvSpPr/>
            <p:nvPr/>
          </p:nvSpPr>
          <p:spPr>
            <a:xfrm>
              <a:off x="8550407" y="1744816"/>
              <a:ext cx="475486" cy="55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6"/>
                  </a:moveTo>
                  <a:lnTo>
                    <a:pt x="13722" y="6016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2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3"/>
                  </a:lnTo>
                  <a:lnTo>
                    <a:pt x="6680" y="1057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FE5E62AC-608E-3340-B5CA-E8081358CB9C}"/>
                </a:ext>
              </a:extLst>
            </p:cNvPr>
            <p:cNvSpPr/>
            <p:nvPr/>
          </p:nvSpPr>
          <p:spPr>
            <a:xfrm>
              <a:off x="8360668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849BF0-32E1-4666-9085-696A035A2B86}"/>
              </a:ext>
            </a:extLst>
          </p:cNvPr>
          <p:cNvGrpSpPr/>
          <p:nvPr/>
        </p:nvGrpSpPr>
        <p:grpSpPr>
          <a:xfrm>
            <a:off x="7067403" y="1995097"/>
            <a:ext cx="636813" cy="1155224"/>
            <a:chOff x="9423204" y="1517130"/>
            <a:chExt cx="849084" cy="1540298"/>
          </a:xfrm>
        </p:grpSpPr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0095CED-3AA7-F349-BCE1-334353C0EF3B}"/>
                </a:ext>
              </a:extLst>
            </p:cNvPr>
            <p:cNvSpPr/>
            <p:nvPr/>
          </p:nvSpPr>
          <p:spPr>
            <a:xfrm>
              <a:off x="9631916" y="2295059"/>
              <a:ext cx="472261" cy="5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33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D0E6F0D-9379-684F-8E48-C61ED8B4D4FF}"/>
                </a:ext>
              </a:extLst>
            </p:cNvPr>
            <p:cNvSpPr/>
            <p:nvPr/>
          </p:nvSpPr>
          <p:spPr>
            <a:xfrm>
              <a:off x="9631916" y="1725842"/>
              <a:ext cx="469605" cy="56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7"/>
                    <a:pt x="44" y="14700"/>
                    <a:pt x="140" y="15309"/>
                  </a:cubicBezTo>
                  <a:cubicBezTo>
                    <a:pt x="236" y="15933"/>
                    <a:pt x="428" y="16543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60CD3C96-4C50-FB48-9435-A666D2395BE6}"/>
                </a:ext>
              </a:extLst>
            </p:cNvPr>
            <p:cNvSpPr/>
            <p:nvPr/>
          </p:nvSpPr>
          <p:spPr>
            <a:xfrm>
              <a:off x="9423204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1C143D1-CC42-44A7-AF27-0DE9B3C1F5B3}"/>
              </a:ext>
            </a:extLst>
          </p:cNvPr>
          <p:cNvGrpSpPr/>
          <p:nvPr/>
        </p:nvGrpSpPr>
        <p:grpSpPr>
          <a:xfrm>
            <a:off x="7878535" y="1995097"/>
            <a:ext cx="636813" cy="1155224"/>
            <a:chOff x="10504713" y="1517130"/>
            <a:chExt cx="849084" cy="1540298"/>
          </a:xfrm>
        </p:grpSpPr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723FDCEC-18AB-AA4B-95D1-EAB9B74557FB}"/>
                </a:ext>
              </a:extLst>
            </p:cNvPr>
            <p:cNvSpPr/>
            <p:nvPr/>
          </p:nvSpPr>
          <p:spPr>
            <a:xfrm>
              <a:off x="10713424" y="1725842"/>
              <a:ext cx="473968" cy="56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7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67"/>
                    <a:pt x="14475" y="0"/>
                    <a:pt x="10973" y="0"/>
                  </a:cubicBezTo>
                  <a:close/>
                  <a:moveTo>
                    <a:pt x="13973" y="16298"/>
                  </a:moveTo>
                  <a:cubicBezTo>
                    <a:pt x="13973" y="17086"/>
                    <a:pt x="13714" y="17788"/>
                    <a:pt x="13204" y="18395"/>
                  </a:cubicBezTo>
                  <a:cubicBezTo>
                    <a:pt x="12694" y="19003"/>
                    <a:pt x="11898" y="19314"/>
                    <a:pt x="10835" y="19314"/>
                  </a:cubicBezTo>
                  <a:cubicBezTo>
                    <a:pt x="9901" y="19314"/>
                    <a:pt x="9131" y="19097"/>
                    <a:pt x="8535" y="18663"/>
                  </a:cubicBezTo>
                  <a:cubicBezTo>
                    <a:pt x="7929" y="18229"/>
                    <a:pt x="7627" y="17621"/>
                    <a:pt x="7627" y="16833"/>
                  </a:cubicBezTo>
                  <a:lnTo>
                    <a:pt x="7627" y="8384"/>
                  </a:lnTo>
                  <a:cubicBezTo>
                    <a:pt x="7627" y="7595"/>
                    <a:pt x="7938" y="6995"/>
                    <a:pt x="8569" y="6583"/>
                  </a:cubicBezTo>
                  <a:cubicBezTo>
                    <a:pt x="9200" y="6170"/>
                    <a:pt x="9953" y="5961"/>
                    <a:pt x="10843" y="5961"/>
                  </a:cubicBezTo>
                  <a:cubicBezTo>
                    <a:pt x="11777" y="5961"/>
                    <a:pt x="12529" y="6170"/>
                    <a:pt x="13109" y="6583"/>
                  </a:cubicBezTo>
                  <a:cubicBezTo>
                    <a:pt x="13688" y="6995"/>
                    <a:pt x="13982" y="7595"/>
                    <a:pt x="13982" y="8384"/>
                  </a:cubicBezTo>
                  <a:lnTo>
                    <a:pt x="13982" y="1629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70B03AF4-68A1-CD4B-9657-E7294241D1BD}"/>
                </a:ext>
              </a:extLst>
            </p:cNvPr>
            <p:cNvSpPr/>
            <p:nvPr/>
          </p:nvSpPr>
          <p:spPr>
            <a:xfrm>
              <a:off x="10732401" y="2295056"/>
              <a:ext cx="423878" cy="52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7789DADC-CBD2-3244-B2FE-2AFCC444D2AD}"/>
                </a:ext>
              </a:extLst>
            </p:cNvPr>
            <p:cNvSpPr/>
            <p:nvPr/>
          </p:nvSpPr>
          <p:spPr>
            <a:xfrm>
              <a:off x="10504713" y="1517130"/>
              <a:ext cx="849084" cy="154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00E0DE-C6CA-458D-AFAF-962D67FB3C39}"/>
              </a:ext>
            </a:extLst>
          </p:cNvPr>
          <p:cNvGrpSpPr/>
          <p:nvPr/>
        </p:nvGrpSpPr>
        <p:grpSpPr>
          <a:xfrm>
            <a:off x="628648" y="3707678"/>
            <a:ext cx="636813" cy="1155225"/>
            <a:chOff x="838197" y="3800571"/>
            <a:chExt cx="849084" cy="1540300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4D01CB7-56E5-FD48-8C06-3916DD9E2689}"/>
                </a:ext>
              </a:extLst>
            </p:cNvPr>
            <p:cNvSpPr/>
            <p:nvPr/>
          </p:nvSpPr>
          <p:spPr>
            <a:xfrm>
              <a:off x="1027938" y="4578497"/>
              <a:ext cx="470550" cy="53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927" y="0"/>
                  </a:moveTo>
                  <a:lnTo>
                    <a:pt x="13927" y="12583"/>
                  </a:lnTo>
                  <a:cubicBezTo>
                    <a:pt x="13927" y="13419"/>
                    <a:pt x="13631" y="14078"/>
                    <a:pt x="13038" y="14553"/>
                  </a:cubicBezTo>
                  <a:cubicBezTo>
                    <a:pt x="12446" y="15029"/>
                    <a:pt x="11697" y="15274"/>
                    <a:pt x="10800" y="15274"/>
                  </a:cubicBezTo>
                  <a:cubicBezTo>
                    <a:pt x="9851" y="15274"/>
                    <a:pt x="9067" y="15036"/>
                    <a:pt x="8457" y="14553"/>
                  </a:cubicBezTo>
                  <a:cubicBezTo>
                    <a:pt x="7839" y="14070"/>
                    <a:pt x="7534" y="13419"/>
                    <a:pt x="7534" y="12583"/>
                  </a:cubicBezTo>
                  <a:lnTo>
                    <a:pt x="7534" y="0"/>
                  </a:lnTo>
                  <a:lnTo>
                    <a:pt x="0" y="0"/>
                  </a:lnTo>
                  <a:lnTo>
                    <a:pt x="0" y="12399"/>
                  </a:lnTo>
                  <a:cubicBezTo>
                    <a:pt x="0" y="13856"/>
                    <a:pt x="287" y="15167"/>
                    <a:pt x="854" y="16309"/>
                  </a:cubicBezTo>
                  <a:cubicBezTo>
                    <a:pt x="1428" y="17459"/>
                    <a:pt x="2195" y="18426"/>
                    <a:pt x="3170" y="19223"/>
                  </a:cubicBezTo>
                  <a:cubicBezTo>
                    <a:pt x="4146" y="20020"/>
                    <a:pt x="5287" y="20611"/>
                    <a:pt x="6593" y="21010"/>
                  </a:cubicBezTo>
                  <a:cubicBezTo>
                    <a:pt x="7900" y="21408"/>
                    <a:pt x="9319" y="21600"/>
                    <a:pt x="10835" y="21600"/>
                  </a:cubicBezTo>
                  <a:cubicBezTo>
                    <a:pt x="12307" y="21600"/>
                    <a:pt x="13700" y="21401"/>
                    <a:pt x="15007" y="21010"/>
                  </a:cubicBezTo>
                  <a:cubicBezTo>
                    <a:pt x="16313" y="20611"/>
                    <a:pt x="17454" y="20020"/>
                    <a:pt x="18430" y="19223"/>
                  </a:cubicBezTo>
                  <a:cubicBezTo>
                    <a:pt x="19405" y="18433"/>
                    <a:pt x="20180" y="17459"/>
                    <a:pt x="20746" y="16309"/>
                  </a:cubicBezTo>
                  <a:cubicBezTo>
                    <a:pt x="21321" y="15167"/>
                    <a:pt x="21600" y="13856"/>
                    <a:pt x="21600" y="12399"/>
                  </a:cubicBezTo>
                  <a:lnTo>
                    <a:pt x="21600" y="0"/>
                  </a:lnTo>
                  <a:lnTo>
                    <a:pt x="13927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A0488514-D010-A74F-836F-216F0623D24B}"/>
                </a:ext>
              </a:extLst>
            </p:cNvPr>
            <p:cNvSpPr/>
            <p:nvPr/>
          </p:nvSpPr>
          <p:spPr>
            <a:xfrm>
              <a:off x="1027938" y="4028257"/>
              <a:ext cx="470739" cy="54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31" y="21585"/>
                  </a:moveTo>
                  <a:lnTo>
                    <a:pt x="7531" y="8877"/>
                  </a:lnTo>
                  <a:cubicBezTo>
                    <a:pt x="7531" y="8054"/>
                    <a:pt x="7835" y="7404"/>
                    <a:pt x="8454" y="6936"/>
                  </a:cubicBezTo>
                  <a:cubicBezTo>
                    <a:pt x="9072" y="6460"/>
                    <a:pt x="9847" y="6225"/>
                    <a:pt x="10796" y="6225"/>
                  </a:cubicBezTo>
                  <a:cubicBezTo>
                    <a:pt x="11701" y="6225"/>
                    <a:pt x="12441" y="6460"/>
                    <a:pt x="13033" y="6936"/>
                  </a:cubicBezTo>
                  <a:cubicBezTo>
                    <a:pt x="13625" y="7412"/>
                    <a:pt x="13921" y="8054"/>
                    <a:pt x="13921" y="8877"/>
                  </a:cubicBezTo>
                  <a:lnTo>
                    <a:pt x="13921" y="21585"/>
                  </a:lnTo>
                  <a:lnTo>
                    <a:pt x="21600" y="21585"/>
                  </a:lnTo>
                  <a:lnTo>
                    <a:pt x="21600" y="9187"/>
                  </a:lnTo>
                  <a:cubicBezTo>
                    <a:pt x="21600" y="6263"/>
                    <a:pt x="20599" y="4004"/>
                    <a:pt x="18605" y="2403"/>
                  </a:cubicBezTo>
                  <a:cubicBezTo>
                    <a:pt x="16611" y="801"/>
                    <a:pt x="14017" y="0"/>
                    <a:pt x="10830" y="0"/>
                  </a:cubicBezTo>
                  <a:cubicBezTo>
                    <a:pt x="9307" y="0"/>
                    <a:pt x="7896" y="204"/>
                    <a:pt x="6591" y="620"/>
                  </a:cubicBezTo>
                  <a:cubicBezTo>
                    <a:pt x="5285" y="1035"/>
                    <a:pt x="4144" y="1632"/>
                    <a:pt x="3169" y="2410"/>
                  </a:cubicBezTo>
                  <a:cubicBezTo>
                    <a:pt x="2194" y="3196"/>
                    <a:pt x="1419" y="4155"/>
                    <a:pt x="853" y="5311"/>
                  </a:cubicBezTo>
                  <a:cubicBezTo>
                    <a:pt x="279" y="6460"/>
                    <a:pt x="0" y="7759"/>
                    <a:pt x="0" y="9202"/>
                  </a:cubicBezTo>
                  <a:lnTo>
                    <a:pt x="0" y="21600"/>
                  </a:lnTo>
                  <a:lnTo>
                    <a:pt x="7531" y="21600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97B4B8EF-C321-5044-8861-012D299F2B7B}"/>
                </a:ext>
              </a:extLst>
            </p:cNvPr>
            <p:cNvSpPr/>
            <p:nvPr/>
          </p:nvSpPr>
          <p:spPr>
            <a:xfrm>
              <a:off x="838197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C581DAE-AAD9-4C1B-BF6B-548D5C476DDB}"/>
              </a:ext>
            </a:extLst>
          </p:cNvPr>
          <p:cNvGrpSpPr/>
          <p:nvPr/>
        </p:nvGrpSpPr>
        <p:grpSpPr>
          <a:xfrm>
            <a:off x="1439780" y="3707678"/>
            <a:ext cx="636813" cy="1155225"/>
            <a:chOff x="1919707" y="3800571"/>
            <a:chExt cx="849084" cy="1540300"/>
          </a:xfrm>
        </p:grpSpPr>
        <p:sp>
          <p:nvSpPr>
            <p:cNvPr id="102" name="Line">
              <a:extLst>
                <a:ext uri="{FF2B5EF4-FFF2-40B4-BE49-F238E27FC236}">
                  <a16:creationId xmlns:a16="http://schemas.microsoft.com/office/drawing/2014/main" id="{8A96740C-DC5F-DA47-8DA2-BE031E834435}"/>
                </a:ext>
              </a:extLst>
            </p:cNvPr>
            <p:cNvSpPr/>
            <p:nvPr/>
          </p:nvSpPr>
          <p:spPr>
            <a:xfrm>
              <a:off x="2280211" y="4578497"/>
              <a:ext cx="165832" cy="52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3C4D8FFA-8AAD-CD40-93C7-69D1D35B0AEC}"/>
                </a:ext>
              </a:extLst>
            </p:cNvPr>
            <p:cNvSpPr/>
            <p:nvPr/>
          </p:nvSpPr>
          <p:spPr>
            <a:xfrm>
              <a:off x="2128419" y="4028256"/>
              <a:ext cx="312880" cy="55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65" y="21600"/>
                  </a:moveTo>
                  <a:lnTo>
                    <a:pt x="10165" y="7356"/>
                  </a:lnTo>
                  <a:lnTo>
                    <a:pt x="0" y="11973"/>
                  </a:lnTo>
                  <a:lnTo>
                    <a:pt x="0" y="4922"/>
                  </a:lnTo>
                  <a:lnTo>
                    <a:pt x="1079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B49E20BC-7925-204E-BD34-6F082A33CA56}"/>
                </a:ext>
              </a:extLst>
            </p:cNvPr>
            <p:cNvSpPr/>
            <p:nvPr/>
          </p:nvSpPr>
          <p:spPr>
            <a:xfrm>
              <a:off x="1919707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D66B5F1-AE21-4EE0-B557-3C7A9688927D}"/>
              </a:ext>
            </a:extLst>
          </p:cNvPr>
          <p:cNvGrpSpPr/>
          <p:nvPr/>
        </p:nvGrpSpPr>
        <p:grpSpPr>
          <a:xfrm>
            <a:off x="2250913" y="3707678"/>
            <a:ext cx="636813" cy="1155225"/>
            <a:chOff x="3001217" y="3800571"/>
            <a:chExt cx="849084" cy="1540300"/>
          </a:xfrm>
        </p:grpSpPr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9259B397-A4A7-D74E-AA5A-C323D55815D0}"/>
                </a:ext>
              </a:extLst>
            </p:cNvPr>
            <p:cNvSpPr/>
            <p:nvPr/>
          </p:nvSpPr>
          <p:spPr>
            <a:xfrm>
              <a:off x="3181431" y="4028256"/>
              <a:ext cx="484566" cy="55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9093" y="2702"/>
                  </a:moveTo>
                  <a:cubicBezTo>
                    <a:pt x="17439" y="898"/>
                    <a:pt x="14704" y="0"/>
                    <a:pt x="10889" y="0"/>
                  </a:cubicBezTo>
                  <a:cubicBezTo>
                    <a:pt x="7580" y="0"/>
                    <a:pt x="4938" y="980"/>
                    <a:pt x="2963" y="2939"/>
                  </a:cubicBezTo>
                  <a:cubicBezTo>
                    <a:pt x="988" y="4899"/>
                    <a:pt x="0" y="7675"/>
                    <a:pt x="0" y="11268"/>
                  </a:cubicBezTo>
                  <a:lnTo>
                    <a:pt x="7301" y="11995"/>
                  </a:lnTo>
                  <a:cubicBezTo>
                    <a:pt x="7301" y="9813"/>
                    <a:pt x="7622" y="8299"/>
                    <a:pt x="8264" y="7452"/>
                  </a:cubicBezTo>
                  <a:cubicBezTo>
                    <a:pt x="8905" y="6606"/>
                    <a:pt x="9758" y="6161"/>
                    <a:pt x="10813" y="6116"/>
                  </a:cubicBezTo>
                  <a:cubicBezTo>
                    <a:pt x="11505" y="6116"/>
                    <a:pt x="12053" y="6250"/>
                    <a:pt x="12467" y="6510"/>
                  </a:cubicBezTo>
                  <a:cubicBezTo>
                    <a:pt x="12881" y="6769"/>
                    <a:pt x="13201" y="7089"/>
                    <a:pt x="13429" y="7452"/>
                  </a:cubicBezTo>
                  <a:cubicBezTo>
                    <a:pt x="13657" y="7816"/>
                    <a:pt x="13809" y="8217"/>
                    <a:pt x="13877" y="8670"/>
                  </a:cubicBezTo>
                  <a:cubicBezTo>
                    <a:pt x="13944" y="9115"/>
                    <a:pt x="13978" y="9523"/>
                    <a:pt x="13978" y="9887"/>
                  </a:cubicBezTo>
                  <a:cubicBezTo>
                    <a:pt x="13978" y="11023"/>
                    <a:pt x="13894" y="12099"/>
                    <a:pt x="13733" y="13138"/>
                  </a:cubicBezTo>
                  <a:cubicBezTo>
                    <a:pt x="13573" y="14170"/>
                    <a:pt x="13168" y="15209"/>
                    <a:pt x="12526" y="16263"/>
                  </a:cubicBezTo>
                  <a:cubicBezTo>
                    <a:pt x="11480" y="18045"/>
                    <a:pt x="10433" y="19826"/>
                    <a:pt x="9395" y="21600"/>
                  </a:cubicBezTo>
                  <a:lnTo>
                    <a:pt x="17582" y="21600"/>
                  </a:lnTo>
                  <a:lnTo>
                    <a:pt x="18730" y="19611"/>
                  </a:lnTo>
                  <a:cubicBezTo>
                    <a:pt x="19692" y="17948"/>
                    <a:pt x="20418" y="16397"/>
                    <a:pt x="20899" y="14934"/>
                  </a:cubicBezTo>
                  <a:cubicBezTo>
                    <a:pt x="21381" y="13480"/>
                    <a:pt x="21600" y="11817"/>
                    <a:pt x="21549" y="9954"/>
                  </a:cubicBezTo>
                  <a:cubicBezTo>
                    <a:pt x="21575" y="6918"/>
                    <a:pt x="20756" y="4498"/>
                    <a:pt x="19093" y="2702"/>
                  </a:cubicBez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C2BC646-3EE3-954A-B9EB-EF8F56AEB05F}"/>
                </a:ext>
              </a:extLst>
            </p:cNvPr>
            <p:cNvSpPr/>
            <p:nvPr/>
          </p:nvSpPr>
          <p:spPr>
            <a:xfrm>
              <a:off x="3190955" y="4578500"/>
              <a:ext cx="464861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3" y="0"/>
                  </a:moveTo>
                  <a:lnTo>
                    <a:pt x="9451" y="0"/>
                  </a:lnTo>
                  <a:cubicBezTo>
                    <a:pt x="8420" y="1723"/>
                    <a:pt x="7397" y="3453"/>
                    <a:pt x="6374" y="5175"/>
                  </a:cubicBezTo>
                  <a:cubicBezTo>
                    <a:pt x="4285" y="8689"/>
                    <a:pt x="2160" y="12210"/>
                    <a:pt x="0" y="15739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5312"/>
                  </a:lnTo>
                  <a:lnTo>
                    <a:pt x="9001" y="15312"/>
                  </a:lnTo>
                  <a:lnTo>
                    <a:pt x="18003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783385DD-FA50-704E-9D4F-DC2878D614DE}"/>
                </a:ext>
              </a:extLst>
            </p:cNvPr>
            <p:cNvSpPr/>
            <p:nvPr/>
          </p:nvSpPr>
          <p:spPr>
            <a:xfrm>
              <a:off x="3001217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8" y="841"/>
                    <a:pt x="1839" y="841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4FF9974-A158-4029-9BEF-F6B36430E47E}"/>
              </a:ext>
            </a:extLst>
          </p:cNvPr>
          <p:cNvGrpSpPr/>
          <p:nvPr/>
        </p:nvGrpSpPr>
        <p:grpSpPr>
          <a:xfrm>
            <a:off x="3047815" y="3707678"/>
            <a:ext cx="636813" cy="1155225"/>
            <a:chOff x="4063753" y="3800571"/>
            <a:chExt cx="849084" cy="1540300"/>
          </a:xfrm>
        </p:grpSpPr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B8623331-7C92-EB4F-998E-C355D91C6457}"/>
                </a:ext>
              </a:extLst>
            </p:cNvPr>
            <p:cNvSpPr/>
            <p:nvPr/>
          </p:nvSpPr>
          <p:spPr>
            <a:xfrm>
              <a:off x="4239203" y="4028256"/>
              <a:ext cx="481937" cy="55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0" y="2851"/>
                  </a:moveTo>
                  <a:cubicBezTo>
                    <a:pt x="18590" y="1991"/>
                    <a:pt x="17552" y="1300"/>
                    <a:pt x="16260" y="779"/>
                  </a:cubicBezTo>
                  <a:cubicBezTo>
                    <a:pt x="14958" y="257"/>
                    <a:pt x="13368" y="0"/>
                    <a:pt x="11463" y="0"/>
                  </a:cubicBezTo>
                  <a:cubicBezTo>
                    <a:pt x="7994" y="0"/>
                    <a:pt x="5238" y="970"/>
                    <a:pt x="3197" y="2909"/>
                  </a:cubicBezTo>
                  <a:cubicBezTo>
                    <a:pt x="1157" y="4849"/>
                    <a:pt x="94" y="7442"/>
                    <a:pt x="0" y="10682"/>
                  </a:cubicBezTo>
                  <a:lnTo>
                    <a:pt x="7364" y="11520"/>
                  </a:lnTo>
                  <a:cubicBezTo>
                    <a:pt x="7364" y="9602"/>
                    <a:pt x="7696" y="8229"/>
                    <a:pt x="8368" y="7413"/>
                  </a:cubicBezTo>
                  <a:cubicBezTo>
                    <a:pt x="9040" y="6590"/>
                    <a:pt x="9950" y="6186"/>
                    <a:pt x="11115" y="6186"/>
                  </a:cubicBezTo>
                  <a:cubicBezTo>
                    <a:pt x="12314" y="6186"/>
                    <a:pt x="13130" y="6546"/>
                    <a:pt x="13547" y="7266"/>
                  </a:cubicBezTo>
                  <a:cubicBezTo>
                    <a:pt x="13963" y="7986"/>
                    <a:pt x="14176" y="8743"/>
                    <a:pt x="14176" y="9544"/>
                  </a:cubicBezTo>
                  <a:lnTo>
                    <a:pt x="14176" y="14165"/>
                  </a:lnTo>
                  <a:cubicBezTo>
                    <a:pt x="14176" y="15487"/>
                    <a:pt x="13827" y="16428"/>
                    <a:pt x="13139" y="16986"/>
                  </a:cubicBezTo>
                  <a:cubicBezTo>
                    <a:pt x="12441" y="17544"/>
                    <a:pt x="11421" y="17824"/>
                    <a:pt x="10086" y="17824"/>
                  </a:cubicBezTo>
                  <a:lnTo>
                    <a:pt x="7654" y="17824"/>
                  </a:lnTo>
                  <a:lnTo>
                    <a:pt x="7654" y="21600"/>
                  </a:lnTo>
                  <a:lnTo>
                    <a:pt x="19380" y="21600"/>
                  </a:lnTo>
                  <a:cubicBezTo>
                    <a:pt x="18896" y="21233"/>
                    <a:pt x="18326" y="20909"/>
                    <a:pt x="17646" y="20645"/>
                  </a:cubicBezTo>
                  <a:lnTo>
                    <a:pt x="17646" y="20344"/>
                  </a:lnTo>
                  <a:cubicBezTo>
                    <a:pt x="18573" y="19947"/>
                    <a:pt x="19304" y="19455"/>
                    <a:pt x="19831" y="18874"/>
                  </a:cubicBezTo>
                  <a:cubicBezTo>
                    <a:pt x="20367" y="18294"/>
                    <a:pt x="20758" y="17662"/>
                    <a:pt x="21013" y="16986"/>
                  </a:cubicBezTo>
                  <a:cubicBezTo>
                    <a:pt x="21268" y="16303"/>
                    <a:pt x="21430" y="15576"/>
                    <a:pt x="21498" y="14797"/>
                  </a:cubicBezTo>
                  <a:cubicBezTo>
                    <a:pt x="21566" y="14018"/>
                    <a:pt x="21600" y="13232"/>
                    <a:pt x="21600" y="12424"/>
                  </a:cubicBezTo>
                  <a:lnTo>
                    <a:pt x="21600" y="9125"/>
                  </a:lnTo>
                  <a:cubicBezTo>
                    <a:pt x="21600" y="8008"/>
                    <a:pt x="21430" y="6899"/>
                    <a:pt x="21081" y="5797"/>
                  </a:cubicBezTo>
                  <a:cubicBezTo>
                    <a:pt x="20733" y="4695"/>
                    <a:pt x="20171" y="3710"/>
                    <a:pt x="19380" y="2851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BB86C0F2-159E-184C-90DD-2708EC19D8A3}"/>
                </a:ext>
              </a:extLst>
            </p:cNvPr>
            <p:cNvSpPr/>
            <p:nvPr/>
          </p:nvSpPr>
          <p:spPr>
            <a:xfrm>
              <a:off x="4234517" y="4578500"/>
              <a:ext cx="488731" cy="5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extrusionOk="0">
                  <a:moveTo>
                    <a:pt x="19070" y="0"/>
                  </a:moveTo>
                  <a:lnTo>
                    <a:pt x="7780" y="0"/>
                  </a:lnTo>
                  <a:lnTo>
                    <a:pt x="7780" y="1933"/>
                  </a:lnTo>
                  <a:lnTo>
                    <a:pt x="9817" y="1933"/>
                  </a:lnTo>
                  <a:cubicBezTo>
                    <a:pt x="11130" y="1933"/>
                    <a:pt x="12145" y="2242"/>
                    <a:pt x="12868" y="2861"/>
                  </a:cubicBezTo>
                  <a:cubicBezTo>
                    <a:pt x="13591" y="3480"/>
                    <a:pt x="13957" y="4507"/>
                    <a:pt x="13957" y="5942"/>
                  </a:cubicBezTo>
                  <a:lnTo>
                    <a:pt x="13957" y="11732"/>
                  </a:lnTo>
                  <a:cubicBezTo>
                    <a:pt x="13957" y="13129"/>
                    <a:pt x="13608" y="14088"/>
                    <a:pt x="12901" y="14601"/>
                  </a:cubicBezTo>
                  <a:cubicBezTo>
                    <a:pt x="12203" y="15115"/>
                    <a:pt x="11446" y="15371"/>
                    <a:pt x="10623" y="15371"/>
                  </a:cubicBezTo>
                  <a:cubicBezTo>
                    <a:pt x="9493" y="15371"/>
                    <a:pt x="8595" y="14964"/>
                    <a:pt x="7946" y="14141"/>
                  </a:cubicBezTo>
                  <a:cubicBezTo>
                    <a:pt x="7289" y="13318"/>
                    <a:pt x="7073" y="11883"/>
                    <a:pt x="7306" y="9822"/>
                  </a:cubicBezTo>
                  <a:lnTo>
                    <a:pt x="39" y="10623"/>
                  </a:lnTo>
                  <a:cubicBezTo>
                    <a:pt x="-185" y="14111"/>
                    <a:pt x="538" y="16821"/>
                    <a:pt x="2209" y="18731"/>
                  </a:cubicBezTo>
                  <a:cubicBezTo>
                    <a:pt x="3881" y="20641"/>
                    <a:pt x="6641" y="21600"/>
                    <a:pt x="10490" y="21600"/>
                  </a:cubicBezTo>
                  <a:cubicBezTo>
                    <a:pt x="13791" y="21600"/>
                    <a:pt x="16435" y="20717"/>
                    <a:pt x="18397" y="18950"/>
                  </a:cubicBezTo>
                  <a:cubicBezTo>
                    <a:pt x="20367" y="17183"/>
                    <a:pt x="21348" y="14594"/>
                    <a:pt x="21348" y="11181"/>
                  </a:cubicBezTo>
                  <a:lnTo>
                    <a:pt x="21415" y="6251"/>
                  </a:lnTo>
                  <a:cubicBezTo>
                    <a:pt x="21415" y="4688"/>
                    <a:pt x="21166" y="3284"/>
                    <a:pt x="20667" y="2031"/>
                  </a:cubicBezTo>
                  <a:cubicBezTo>
                    <a:pt x="20367" y="1231"/>
                    <a:pt x="19827" y="559"/>
                    <a:pt x="1907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9B27E726-6A05-124A-850C-2B140CB13680}"/>
                </a:ext>
              </a:extLst>
            </p:cNvPr>
            <p:cNvSpPr/>
            <p:nvPr/>
          </p:nvSpPr>
          <p:spPr>
            <a:xfrm>
              <a:off x="4063753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41"/>
                  </a:moveTo>
                  <a:lnTo>
                    <a:pt x="19722" y="841"/>
                  </a:lnTo>
                  <a:cubicBezTo>
                    <a:pt x="20253" y="841"/>
                    <a:pt x="20693" y="1080"/>
                    <a:pt x="20693" y="1376"/>
                  </a:cubicBezTo>
                  <a:lnTo>
                    <a:pt x="20693" y="8815"/>
                  </a:lnTo>
                  <a:lnTo>
                    <a:pt x="19592" y="8815"/>
                  </a:lnTo>
                  <a:lnTo>
                    <a:pt x="19592" y="10683"/>
                  </a:lnTo>
                  <a:lnTo>
                    <a:pt x="1998" y="10683"/>
                  </a:lnTo>
                  <a:lnTo>
                    <a:pt x="1998" y="8815"/>
                  </a:lnTo>
                  <a:lnTo>
                    <a:pt x="874" y="8815"/>
                  </a:lnTo>
                  <a:lnTo>
                    <a:pt x="874" y="1373"/>
                  </a:lnTo>
                  <a:cubicBezTo>
                    <a:pt x="869" y="1080"/>
                    <a:pt x="1303" y="841"/>
                    <a:pt x="1839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BFF87FC-FE17-495B-9653-55464D57CC9F}"/>
              </a:ext>
            </a:extLst>
          </p:cNvPr>
          <p:cNvGrpSpPr/>
          <p:nvPr/>
        </p:nvGrpSpPr>
        <p:grpSpPr>
          <a:xfrm>
            <a:off x="3858947" y="3707678"/>
            <a:ext cx="636813" cy="1155225"/>
            <a:chOff x="5145263" y="3800571"/>
            <a:chExt cx="849084" cy="1540300"/>
          </a:xfrm>
        </p:grpSpPr>
        <p:sp>
          <p:nvSpPr>
            <p:cNvPr id="111" name="Rectangle">
              <a:extLst>
                <a:ext uri="{FF2B5EF4-FFF2-40B4-BE49-F238E27FC236}">
                  <a16:creationId xmlns:a16="http://schemas.microsoft.com/office/drawing/2014/main" id="{7479E0D4-2B32-DC4F-B099-F1C902628B16}"/>
                </a:ext>
              </a:extLst>
            </p:cNvPr>
            <p:cNvSpPr/>
            <p:nvPr/>
          </p:nvSpPr>
          <p:spPr>
            <a:xfrm>
              <a:off x="5600636" y="4540552"/>
              <a:ext cx="162606" cy="218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E584C02B-0889-D648-99FF-05009FDE8A3A}"/>
                </a:ext>
              </a:extLst>
            </p:cNvPr>
            <p:cNvSpPr/>
            <p:nvPr/>
          </p:nvSpPr>
          <p:spPr>
            <a:xfrm>
              <a:off x="5368262" y="4028257"/>
              <a:ext cx="321420" cy="53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2" y="0"/>
                  </a:moveTo>
                  <a:lnTo>
                    <a:pt x="0" y="21600"/>
                  </a:lnTo>
                  <a:lnTo>
                    <a:pt x="110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92175331-96AE-DA48-99B0-7BCAF5A045A2}"/>
                </a:ext>
              </a:extLst>
            </p:cNvPr>
            <p:cNvSpPr/>
            <p:nvPr/>
          </p:nvSpPr>
          <p:spPr>
            <a:xfrm>
              <a:off x="5297054" y="4578497"/>
              <a:ext cx="546826" cy="53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79" y="0"/>
                  </a:moveTo>
                  <a:lnTo>
                    <a:pt x="12479" y="8708"/>
                  </a:lnTo>
                  <a:lnTo>
                    <a:pt x="6670" y="8708"/>
                  </a:lnTo>
                  <a:lnTo>
                    <a:pt x="9151" y="0"/>
                  </a:lnTo>
                  <a:lnTo>
                    <a:pt x="2676" y="0"/>
                  </a:lnTo>
                  <a:lnTo>
                    <a:pt x="0" y="9332"/>
                  </a:lnTo>
                  <a:lnTo>
                    <a:pt x="0" y="15058"/>
                  </a:lnTo>
                  <a:lnTo>
                    <a:pt x="12479" y="15058"/>
                  </a:lnTo>
                  <a:lnTo>
                    <a:pt x="12479" y="21600"/>
                  </a:lnTo>
                  <a:lnTo>
                    <a:pt x="18909" y="21600"/>
                  </a:lnTo>
                  <a:lnTo>
                    <a:pt x="18909" y="15058"/>
                  </a:lnTo>
                  <a:lnTo>
                    <a:pt x="21600" y="15058"/>
                  </a:lnTo>
                  <a:lnTo>
                    <a:pt x="21600" y="8708"/>
                  </a:lnTo>
                  <a:lnTo>
                    <a:pt x="18909" y="8708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765486EB-3DD6-6E48-96BE-B12ED21C181A}"/>
                </a:ext>
              </a:extLst>
            </p:cNvPr>
            <p:cNvSpPr/>
            <p:nvPr/>
          </p:nvSpPr>
          <p:spPr>
            <a:xfrm>
              <a:off x="5145263" y="3800571"/>
              <a:ext cx="849084" cy="1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41"/>
                  </a:moveTo>
                  <a:lnTo>
                    <a:pt x="19718" y="841"/>
                  </a:lnTo>
                  <a:cubicBezTo>
                    <a:pt x="20248" y="841"/>
                    <a:pt x="20688" y="1080"/>
                    <a:pt x="20688" y="1376"/>
                  </a:cubicBezTo>
                  <a:lnTo>
                    <a:pt x="20688" y="8815"/>
                  </a:lnTo>
                  <a:lnTo>
                    <a:pt x="19587" y="8815"/>
                  </a:lnTo>
                  <a:lnTo>
                    <a:pt x="19587" y="10683"/>
                  </a:lnTo>
                  <a:lnTo>
                    <a:pt x="1993" y="10683"/>
                  </a:lnTo>
                  <a:lnTo>
                    <a:pt x="1993" y="8815"/>
                  </a:lnTo>
                  <a:lnTo>
                    <a:pt x="869" y="8815"/>
                  </a:lnTo>
                  <a:lnTo>
                    <a:pt x="869" y="1373"/>
                  </a:lnTo>
                  <a:cubicBezTo>
                    <a:pt x="869" y="1080"/>
                    <a:pt x="1303" y="841"/>
                    <a:pt x="1834" y="841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0A023FA-B7FE-40E8-913A-6FE4B5A732D5}"/>
              </a:ext>
            </a:extLst>
          </p:cNvPr>
          <p:cNvGrpSpPr/>
          <p:nvPr/>
        </p:nvGrpSpPr>
        <p:grpSpPr>
          <a:xfrm>
            <a:off x="4648236" y="3707677"/>
            <a:ext cx="636813" cy="1155227"/>
            <a:chOff x="6197648" y="3800569"/>
            <a:chExt cx="849084" cy="1540302"/>
          </a:xfrm>
        </p:grpSpPr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685D577F-83EA-8A49-B438-A4AA45648F2E}"/>
                </a:ext>
              </a:extLst>
            </p:cNvPr>
            <p:cNvSpPr/>
            <p:nvPr/>
          </p:nvSpPr>
          <p:spPr>
            <a:xfrm>
              <a:off x="6392072" y="4028256"/>
              <a:ext cx="455183" cy="55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1" y="5979"/>
                  </a:moveTo>
                  <a:lnTo>
                    <a:pt x="2132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185" y="21600"/>
                  </a:lnTo>
                  <a:cubicBezTo>
                    <a:pt x="7491" y="21237"/>
                    <a:pt x="7851" y="20956"/>
                    <a:pt x="8274" y="20756"/>
                  </a:cubicBezTo>
                  <a:cubicBezTo>
                    <a:pt x="8986" y="20416"/>
                    <a:pt x="9733" y="20246"/>
                    <a:pt x="10516" y="20246"/>
                  </a:cubicBezTo>
                  <a:cubicBezTo>
                    <a:pt x="12038" y="20246"/>
                    <a:pt x="13010" y="20697"/>
                    <a:pt x="13434" y="21600"/>
                  </a:cubicBezTo>
                  <a:lnTo>
                    <a:pt x="21600" y="21600"/>
                  </a:lnTo>
                  <a:cubicBezTo>
                    <a:pt x="21501" y="19654"/>
                    <a:pt x="20835" y="18018"/>
                    <a:pt x="19601" y="16709"/>
                  </a:cubicBezTo>
                  <a:cubicBezTo>
                    <a:pt x="18251" y="15281"/>
                    <a:pt x="16009" y="14563"/>
                    <a:pt x="12875" y="14563"/>
                  </a:cubicBezTo>
                  <a:cubicBezTo>
                    <a:pt x="11948" y="14563"/>
                    <a:pt x="10976" y="14696"/>
                    <a:pt x="9976" y="14955"/>
                  </a:cubicBezTo>
                  <a:cubicBezTo>
                    <a:pt x="8968" y="15214"/>
                    <a:pt x="8148" y="15628"/>
                    <a:pt x="7509" y="16191"/>
                  </a:cubicBezTo>
                  <a:cubicBezTo>
                    <a:pt x="7410" y="16191"/>
                    <a:pt x="7347" y="16183"/>
                    <a:pt x="7329" y="16161"/>
                  </a:cubicBezTo>
                  <a:cubicBezTo>
                    <a:pt x="7302" y="16139"/>
                    <a:pt x="7266" y="16132"/>
                    <a:pt x="7221" y="16132"/>
                  </a:cubicBezTo>
                  <a:lnTo>
                    <a:pt x="7221" y="5979"/>
                  </a:lnTo>
                  <a:lnTo>
                    <a:pt x="21321" y="5979"/>
                  </a:lnTo>
                  <a:close/>
                </a:path>
              </a:pathLst>
            </a:custGeom>
            <a:solidFill>
              <a:srgbClr val="DA4C3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94BFC4E8-11D6-FB46-9457-917E082FA9B1}"/>
                </a:ext>
              </a:extLst>
            </p:cNvPr>
            <p:cNvSpPr/>
            <p:nvPr/>
          </p:nvSpPr>
          <p:spPr>
            <a:xfrm>
              <a:off x="6368414" y="4578498"/>
              <a:ext cx="478711" cy="53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0"/>
                  </a:moveTo>
                  <a:cubicBezTo>
                    <a:pt x="13946" y="389"/>
                    <a:pt x="14049" y="869"/>
                    <a:pt x="14049" y="1433"/>
                  </a:cubicBezTo>
                  <a:lnTo>
                    <a:pt x="14049" y="11699"/>
                  </a:lnTo>
                  <a:cubicBezTo>
                    <a:pt x="13955" y="13109"/>
                    <a:pt x="13595" y="14062"/>
                    <a:pt x="12962" y="14565"/>
                  </a:cubicBezTo>
                  <a:cubicBezTo>
                    <a:pt x="12328" y="15061"/>
                    <a:pt x="11600" y="15312"/>
                    <a:pt x="10761" y="15312"/>
                  </a:cubicBezTo>
                  <a:cubicBezTo>
                    <a:pt x="9546" y="15312"/>
                    <a:pt x="8664" y="14969"/>
                    <a:pt x="8107" y="14283"/>
                  </a:cubicBezTo>
                  <a:cubicBezTo>
                    <a:pt x="7551" y="13597"/>
                    <a:pt x="7268" y="12446"/>
                    <a:pt x="7268" y="10830"/>
                  </a:cubicBezTo>
                  <a:lnTo>
                    <a:pt x="7268" y="9962"/>
                  </a:lnTo>
                  <a:lnTo>
                    <a:pt x="0" y="11021"/>
                  </a:lnTo>
                  <a:cubicBezTo>
                    <a:pt x="0" y="14336"/>
                    <a:pt x="848" y="16935"/>
                    <a:pt x="2551" y="18795"/>
                  </a:cubicBezTo>
                  <a:cubicBezTo>
                    <a:pt x="4255" y="20663"/>
                    <a:pt x="6943" y="21600"/>
                    <a:pt x="10624" y="21600"/>
                  </a:cubicBezTo>
                  <a:cubicBezTo>
                    <a:pt x="14357" y="21600"/>
                    <a:pt x="17114" y="20632"/>
                    <a:pt x="18912" y="18704"/>
                  </a:cubicBezTo>
                  <a:cubicBezTo>
                    <a:pt x="20701" y="16775"/>
                    <a:pt x="21600" y="13757"/>
                    <a:pt x="21600" y="9649"/>
                  </a:cubicBezTo>
                  <a:lnTo>
                    <a:pt x="21600" y="686"/>
                  </a:lnTo>
                  <a:cubicBezTo>
                    <a:pt x="21600" y="450"/>
                    <a:pt x="21591" y="229"/>
                    <a:pt x="21574" y="0"/>
                  </a:cubicBezTo>
                  <a:lnTo>
                    <a:pt x="13741" y="0"/>
                  </a:lnTo>
                  <a:close/>
                </a:path>
              </a:pathLst>
            </a:custGeom>
            <a:solidFill>
              <a:srgbClr val="C5453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8FD7E2AD-190F-6146-9A21-74276097BF85}"/>
                </a:ext>
              </a:extLst>
            </p:cNvPr>
            <p:cNvSpPr/>
            <p:nvPr/>
          </p:nvSpPr>
          <p:spPr>
            <a:xfrm>
              <a:off x="6406361" y="4578498"/>
              <a:ext cx="154259" cy="2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528" y="21600"/>
                  </a:lnTo>
                  <a:cubicBezTo>
                    <a:pt x="20112" y="13209"/>
                    <a:pt x="20803" y="5905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5EF43B7C-FE54-3641-BCD2-A6E3566D0080}"/>
                </a:ext>
              </a:extLst>
            </p:cNvPr>
            <p:cNvSpPr/>
            <p:nvPr/>
          </p:nvSpPr>
          <p:spPr>
            <a:xfrm>
              <a:off x="6197648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CE0EF66-AF78-4D30-9218-F742149DB4B1}"/>
              </a:ext>
            </a:extLst>
          </p:cNvPr>
          <p:cNvGrpSpPr/>
          <p:nvPr/>
        </p:nvGrpSpPr>
        <p:grpSpPr>
          <a:xfrm>
            <a:off x="5459369" y="3707677"/>
            <a:ext cx="636813" cy="1155227"/>
            <a:chOff x="7279158" y="3800569"/>
            <a:chExt cx="849084" cy="1540302"/>
          </a:xfrm>
        </p:grpSpPr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01A2806-6BBF-E747-9F1E-93C26F612AB7}"/>
                </a:ext>
              </a:extLst>
            </p:cNvPr>
            <p:cNvSpPr/>
            <p:nvPr/>
          </p:nvSpPr>
          <p:spPr>
            <a:xfrm>
              <a:off x="7506844" y="4028256"/>
              <a:ext cx="441903" cy="55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8" y="19224"/>
                  </a:moveTo>
                  <a:cubicBezTo>
                    <a:pt x="18456" y="17944"/>
                    <a:pt x="16453" y="17304"/>
                    <a:pt x="13958" y="17304"/>
                  </a:cubicBezTo>
                  <a:cubicBezTo>
                    <a:pt x="12641" y="17304"/>
                    <a:pt x="11537" y="17546"/>
                    <a:pt x="10628" y="18025"/>
                  </a:cubicBezTo>
                  <a:lnTo>
                    <a:pt x="10322" y="17782"/>
                  </a:lnTo>
                  <a:lnTo>
                    <a:pt x="18920" y="0"/>
                  </a:lnTo>
                  <a:lnTo>
                    <a:pt x="10341" y="0"/>
                  </a:lnTo>
                  <a:lnTo>
                    <a:pt x="621" y="20062"/>
                  </a:lnTo>
                  <a:cubicBezTo>
                    <a:pt x="380" y="20563"/>
                    <a:pt x="176" y="21078"/>
                    <a:pt x="0" y="21600"/>
                  </a:cubicBezTo>
                  <a:lnTo>
                    <a:pt x="21600" y="21600"/>
                  </a:lnTo>
                  <a:cubicBezTo>
                    <a:pt x="21238" y="20636"/>
                    <a:pt x="20691" y="19842"/>
                    <a:pt x="19958" y="1922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BC0804CB-5B1F-D64F-B612-31261A07BE81}"/>
                </a:ext>
              </a:extLst>
            </p:cNvPr>
            <p:cNvSpPr/>
            <p:nvPr/>
          </p:nvSpPr>
          <p:spPr>
            <a:xfrm>
              <a:off x="7487870" y="4578497"/>
              <a:ext cx="472450" cy="53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3" y="0"/>
                  </a:moveTo>
                  <a:cubicBezTo>
                    <a:pt x="651" y="774"/>
                    <a:pt x="451" y="1580"/>
                    <a:pt x="321" y="2415"/>
                  </a:cubicBezTo>
                  <a:cubicBezTo>
                    <a:pt x="104" y="3773"/>
                    <a:pt x="0" y="5306"/>
                    <a:pt x="0" y="7016"/>
                  </a:cubicBezTo>
                  <a:lnTo>
                    <a:pt x="0" y="12590"/>
                  </a:lnTo>
                  <a:cubicBezTo>
                    <a:pt x="0" y="15343"/>
                    <a:pt x="954" y="17536"/>
                    <a:pt x="2880" y="19162"/>
                  </a:cubicBezTo>
                  <a:cubicBezTo>
                    <a:pt x="4797" y="20787"/>
                    <a:pt x="7391" y="21600"/>
                    <a:pt x="10661" y="21600"/>
                  </a:cubicBezTo>
                  <a:cubicBezTo>
                    <a:pt x="12509" y="21600"/>
                    <a:pt x="14122" y="21355"/>
                    <a:pt x="15493" y="20849"/>
                  </a:cubicBezTo>
                  <a:cubicBezTo>
                    <a:pt x="16864" y="20350"/>
                    <a:pt x="18000" y="19652"/>
                    <a:pt x="18902" y="18748"/>
                  </a:cubicBezTo>
                  <a:cubicBezTo>
                    <a:pt x="19804" y="17851"/>
                    <a:pt x="20481" y="16800"/>
                    <a:pt x="20923" y="15589"/>
                  </a:cubicBezTo>
                  <a:cubicBezTo>
                    <a:pt x="21374" y="14377"/>
                    <a:pt x="21600" y="13066"/>
                    <a:pt x="21600" y="11647"/>
                  </a:cubicBezTo>
                  <a:lnTo>
                    <a:pt x="21600" y="4010"/>
                  </a:lnTo>
                  <a:cubicBezTo>
                    <a:pt x="21600" y="2446"/>
                    <a:pt x="21392" y="1112"/>
                    <a:pt x="20975" y="0"/>
                  </a:cubicBezTo>
                  <a:lnTo>
                    <a:pt x="893" y="0"/>
                  </a:lnTo>
                  <a:close/>
                  <a:moveTo>
                    <a:pt x="13958" y="12713"/>
                  </a:moveTo>
                  <a:cubicBezTo>
                    <a:pt x="13958" y="13549"/>
                    <a:pt x="13654" y="14185"/>
                    <a:pt x="13038" y="14622"/>
                  </a:cubicBezTo>
                  <a:cubicBezTo>
                    <a:pt x="12422" y="15059"/>
                    <a:pt x="11641" y="15282"/>
                    <a:pt x="10696" y="15282"/>
                  </a:cubicBezTo>
                  <a:cubicBezTo>
                    <a:pt x="9802" y="15282"/>
                    <a:pt x="9039" y="15059"/>
                    <a:pt x="8432" y="14622"/>
                  </a:cubicBezTo>
                  <a:cubicBezTo>
                    <a:pt x="7816" y="14185"/>
                    <a:pt x="7512" y="13549"/>
                    <a:pt x="7512" y="12713"/>
                  </a:cubicBezTo>
                  <a:lnTo>
                    <a:pt x="7512" y="4325"/>
                  </a:lnTo>
                  <a:cubicBezTo>
                    <a:pt x="7512" y="3489"/>
                    <a:pt x="7781" y="2760"/>
                    <a:pt x="8328" y="2132"/>
                  </a:cubicBezTo>
                  <a:cubicBezTo>
                    <a:pt x="8866" y="1503"/>
                    <a:pt x="9681" y="1189"/>
                    <a:pt x="10774" y="1189"/>
                  </a:cubicBezTo>
                  <a:cubicBezTo>
                    <a:pt x="11667" y="1189"/>
                    <a:pt x="12431" y="1403"/>
                    <a:pt x="13038" y="1848"/>
                  </a:cubicBezTo>
                  <a:cubicBezTo>
                    <a:pt x="13654" y="2285"/>
                    <a:pt x="13958" y="2921"/>
                    <a:pt x="13958" y="3757"/>
                  </a:cubicBezTo>
                  <a:lnTo>
                    <a:pt x="13958" y="1271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F851A3F4-89E8-B549-86F2-BEDD6BFF76B9}"/>
                </a:ext>
              </a:extLst>
            </p:cNvPr>
            <p:cNvSpPr/>
            <p:nvPr/>
          </p:nvSpPr>
          <p:spPr>
            <a:xfrm>
              <a:off x="7279158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1DD32C7-F627-43FB-A146-4B2A897673B2}"/>
              </a:ext>
            </a:extLst>
          </p:cNvPr>
          <p:cNvGrpSpPr/>
          <p:nvPr/>
        </p:nvGrpSpPr>
        <p:grpSpPr>
          <a:xfrm>
            <a:off x="6270501" y="3707677"/>
            <a:ext cx="636813" cy="1155227"/>
            <a:chOff x="8360668" y="3800569"/>
            <a:chExt cx="849084" cy="1540302"/>
          </a:xfrm>
        </p:grpSpPr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22786901-CD8E-E746-B7A7-923336B3F6AE}"/>
                </a:ext>
              </a:extLst>
            </p:cNvPr>
            <p:cNvSpPr/>
            <p:nvPr/>
          </p:nvSpPr>
          <p:spPr>
            <a:xfrm>
              <a:off x="8588354" y="4578498"/>
              <a:ext cx="318953" cy="5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54" y="0"/>
                  </a:moveTo>
                  <a:lnTo>
                    <a:pt x="0" y="21600"/>
                  </a:lnTo>
                  <a:lnTo>
                    <a:pt x="111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ED4E220E-2F5C-BD4F-8984-15B21D7D3753}"/>
                </a:ext>
              </a:extLst>
            </p:cNvPr>
            <p:cNvSpPr/>
            <p:nvPr/>
          </p:nvSpPr>
          <p:spPr>
            <a:xfrm>
              <a:off x="8550407" y="4028256"/>
              <a:ext cx="475486" cy="55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80" y="6014"/>
                  </a:moveTo>
                  <a:lnTo>
                    <a:pt x="13722" y="6014"/>
                  </a:lnTo>
                  <a:lnTo>
                    <a:pt x="8585" y="21600"/>
                  </a:lnTo>
                  <a:lnTo>
                    <a:pt x="16187" y="21600"/>
                  </a:lnTo>
                  <a:lnTo>
                    <a:pt x="21600" y="553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0577"/>
                  </a:lnTo>
                  <a:lnTo>
                    <a:pt x="6680" y="1057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2D7D4356-3400-3B4A-8C6E-DCF940C6DEE1}"/>
                </a:ext>
              </a:extLst>
            </p:cNvPr>
            <p:cNvSpPr/>
            <p:nvPr/>
          </p:nvSpPr>
          <p:spPr>
            <a:xfrm>
              <a:off x="8360668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8" y="838"/>
                    <a:pt x="1839" y="838"/>
                  </a:cubicBezTo>
                  <a:close/>
                  <a:moveTo>
                    <a:pt x="893" y="20762"/>
                  </a:moveTo>
                  <a:lnTo>
                    <a:pt x="893" y="12620"/>
                  </a:lnTo>
                  <a:lnTo>
                    <a:pt x="1994" y="12620"/>
                  </a:lnTo>
                  <a:lnTo>
                    <a:pt x="1994" y="11420"/>
                  </a:lnTo>
                  <a:lnTo>
                    <a:pt x="19587" y="11420"/>
                  </a:lnTo>
                  <a:lnTo>
                    <a:pt x="19587" y="12620"/>
                  </a:lnTo>
                  <a:lnTo>
                    <a:pt x="20707" y="12620"/>
                  </a:lnTo>
                  <a:lnTo>
                    <a:pt x="20707" y="20762"/>
                  </a:lnTo>
                  <a:lnTo>
                    <a:pt x="893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C1C469E-59EF-4CA0-9FD4-8C199B3BCEC2}"/>
              </a:ext>
            </a:extLst>
          </p:cNvPr>
          <p:cNvGrpSpPr/>
          <p:nvPr/>
        </p:nvGrpSpPr>
        <p:grpSpPr>
          <a:xfrm>
            <a:off x="7067403" y="3707677"/>
            <a:ext cx="636813" cy="1155227"/>
            <a:chOff x="9423204" y="3800569"/>
            <a:chExt cx="849084" cy="1540302"/>
          </a:xfrm>
        </p:grpSpPr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01DEFE58-AF7E-F14B-855C-6A75280BD00A}"/>
                </a:ext>
              </a:extLst>
            </p:cNvPr>
            <p:cNvSpPr/>
            <p:nvPr/>
          </p:nvSpPr>
          <p:spPr>
            <a:xfrm>
              <a:off x="9631916" y="4578497"/>
              <a:ext cx="472261" cy="5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045" y="2048"/>
                  </a:moveTo>
                  <a:cubicBezTo>
                    <a:pt x="20810" y="1301"/>
                    <a:pt x="20446" y="624"/>
                    <a:pt x="19951" y="0"/>
                  </a:cubicBezTo>
                  <a:lnTo>
                    <a:pt x="1935" y="0"/>
                  </a:lnTo>
                  <a:cubicBezTo>
                    <a:pt x="1883" y="69"/>
                    <a:pt x="1822" y="131"/>
                    <a:pt x="1770" y="192"/>
                  </a:cubicBezTo>
                  <a:cubicBezTo>
                    <a:pt x="1250" y="885"/>
                    <a:pt x="859" y="1663"/>
                    <a:pt x="599" y="2517"/>
                  </a:cubicBezTo>
                  <a:cubicBezTo>
                    <a:pt x="338" y="3379"/>
                    <a:pt x="174" y="4288"/>
                    <a:pt x="104" y="5250"/>
                  </a:cubicBezTo>
                  <a:cubicBezTo>
                    <a:pt x="35" y="6212"/>
                    <a:pt x="0" y="7197"/>
                    <a:pt x="0" y="8206"/>
                  </a:cubicBezTo>
                  <a:lnTo>
                    <a:pt x="0" y="11347"/>
                  </a:lnTo>
                  <a:cubicBezTo>
                    <a:pt x="0" y="12817"/>
                    <a:pt x="217" y="14172"/>
                    <a:pt x="642" y="15434"/>
                  </a:cubicBezTo>
                  <a:cubicBezTo>
                    <a:pt x="1067" y="16689"/>
                    <a:pt x="1718" y="17782"/>
                    <a:pt x="2595" y="18706"/>
                  </a:cubicBezTo>
                  <a:cubicBezTo>
                    <a:pt x="3471" y="19629"/>
                    <a:pt x="4599" y="20338"/>
                    <a:pt x="5971" y="20846"/>
                  </a:cubicBezTo>
                  <a:cubicBezTo>
                    <a:pt x="7342" y="21346"/>
                    <a:pt x="8982" y="21600"/>
                    <a:pt x="10874" y="21600"/>
                  </a:cubicBezTo>
                  <a:cubicBezTo>
                    <a:pt x="12392" y="21600"/>
                    <a:pt x="13798" y="21400"/>
                    <a:pt x="15100" y="21000"/>
                  </a:cubicBezTo>
                  <a:cubicBezTo>
                    <a:pt x="16402" y="20599"/>
                    <a:pt x="17539" y="19976"/>
                    <a:pt x="18511" y="19114"/>
                  </a:cubicBezTo>
                  <a:cubicBezTo>
                    <a:pt x="19483" y="18259"/>
                    <a:pt x="20238" y="17174"/>
                    <a:pt x="20784" y="15881"/>
                  </a:cubicBezTo>
                  <a:cubicBezTo>
                    <a:pt x="21331" y="14580"/>
                    <a:pt x="21600" y="13032"/>
                    <a:pt x="21600" y="11231"/>
                  </a:cubicBezTo>
                  <a:lnTo>
                    <a:pt x="21600" y="7459"/>
                  </a:lnTo>
                  <a:cubicBezTo>
                    <a:pt x="21600" y="6412"/>
                    <a:pt x="21565" y="5435"/>
                    <a:pt x="21496" y="4542"/>
                  </a:cubicBezTo>
                  <a:cubicBezTo>
                    <a:pt x="21435" y="3626"/>
                    <a:pt x="21279" y="2802"/>
                    <a:pt x="21045" y="2048"/>
                  </a:cubicBezTo>
                  <a:close/>
                  <a:moveTo>
                    <a:pt x="13963" y="12555"/>
                  </a:moveTo>
                  <a:cubicBezTo>
                    <a:pt x="13963" y="13348"/>
                    <a:pt x="13668" y="13995"/>
                    <a:pt x="13078" y="14495"/>
                  </a:cubicBezTo>
                  <a:cubicBezTo>
                    <a:pt x="12488" y="14995"/>
                    <a:pt x="11724" y="15242"/>
                    <a:pt x="10778" y="15242"/>
                  </a:cubicBezTo>
                  <a:cubicBezTo>
                    <a:pt x="9884" y="15242"/>
                    <a:pt x="9112" y="14995"/>
                    <a:pt x="8479" y="14495"/>
                  </a:cubicBezTo>
                  <a:cubicBezTo>
                    <a:pt x="7845" y="13995"/>
                    <a:pt x="7524" y="13348"/>
                    <a:pt x="7524" y="12555"/>
                  </a:cubicBezTo>
                  <a:lnTo>
                    <a:pt x="7524" y="4295"/>
                  </a:lnTo>
                  <a:cubicBezTo>
                    <a:pt x="7524" y="3418"/>
                    <a:pt x="7758" y="2625"/>
                    <a:pt x="8236" y="1917"/>
                  </a:cubicBezTo>
                  <a:cubicBezTo>
                    <a:pt x="8704" y="1209"/>
                    <a:pt x="9555" y="854"/>
                    <a:pt x="10787" y="854"/>
                  </a:cubicBezTo>
                  <a:cubicBezTo>
                    <a:pt x="12011" y="854"/>
                    <a:pt x="12852" y="1209"/>
                    <a:pt x="13304" y="1917"/>
                  </a:cubicBezTo>
                  <a:cubicBezTo>
                    <a:pt x="13755" y="2625"/>
                    <a:pt x="13981" y="3418"/>
                    <a:pt x="13981" y="4295"/>
                  </a:cubicBezTo>
                  <a:lnTo>
                    <a:pt x="13981" y="12555"/>
                  </a:lnTo>
                  <a:close/>
                </a:path>
              </a:pathLst>
            </a:custGeom>
            <a:solidFill>
              <a:srgbClr val="F9C11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02460B18-FF6E-034A-A41E-2DA0117F7702}"/>
                </a:ext>
              </a:extLst>
            </p:cNvPr>
            <p:cNvSpPr/>
            <p:nvPr/>
          </p:nvSpPr>
          <p:spPr>
            <a:xfrm>
              <a:off x="9631916" y="4009282"/>
              <a:ext cx="469605" cy="56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" y="17152"/>
                  </a:moveTo>
                  <a:cubicBezTo>
                    <a:pt x="1004" y="17762"/>
                    <a:pt x="1396" y="18335"/>
                    <a:pt x="1894" y="18872"/>
                  </a:cubicBezTo>
                  <a:cubicBezTo>
                    <a:pt x="2391" y="19409"/>
                    <a:pt x="3046" y="19808"/>
                    <a:pt x="3857" y="20084"/>
                  </a:cubicBezTo>
                  <a:cubicBezTo>
                    <a:pt x="3037" y="20512"/>
                    <a:pt x="2383" y="21020"/>
                    <a:pt x="1876" y="21600"/>
                  </a:cubicBezTo>
                  <a:lnTo>
                    <a:pt x="20003" y="21600"/>
                  </a:lnTo>
                  <a:cubicBezTo>
                    <a:pt x="19994" y="21585"/>
                    <a:pt x="19985" y="21578"/>
                    <a:pt x="19977" y="21564"/>
                  </a:cubicBezTo>
                  <a:cubicBezTo>
                    <a:pt x="19471" y="20976"/>
                    <a:pt x="18764" y="20439"/>
                    <a:pt x="17856" y="19967"/>
                  </a:cubicBezTo>
                  <a:cubicBezTo>
                    <a:pt x="17804" y="19967"/>
                    <a:pt x="17786" y="19946"/>
                    <a:pt x="17786" y="19909"/>
                  </a:cubicBezTo>
                  <a:cubicBezTo>
                    <a:pt x="19270" y="19242"/>
                    <a:pt x="20282" y="18233"/>
                    <a:pt x="20806" y="16884"/>
                  </a:cubicBezTo>
                  <a:cubicBezTo>
                    <a:pt x="21329" y="15542"/>
                    <a:pt x="21600" y="14119"/>
                    <a:pt x="21600" y="12618"/>
                  </a:cubicBezTo>
                  <a:lnTo>
                    <a:pt x="21600" y="9599"/>
                  </a:lnTo>
                  <a:cubicBezTo>
                    <a:pt x="21600" y="6479"/>
                    <a:pt x="20666" y="4099"/>
                    <a:pt x="18807" y="2460"/>
                  </a:cubicBezTo>
                  <a:cubicBezTo>
                    <a:pt x="16948" y="820"/>
                    <a:pt x="14278" y="0"/>
                    <a:pt x="10796" y="0"/>
                  </a:cubicBezTo>
                  <a:cubicBezTo>
                    <a:pt x="7558" y="0"/>
                    <a:pt x="4948" y="820"/>
                    <a:pt x="2967" y="2460"/>
                  </a:cubicBezTo>
                  <a:cubicBezTo>
                    <a:pt x="986" y="4099"/>
                    <a:pt x="0" y="6283"/>
                    <a:pt x="0" y="9004"/>
                  </a:cubicBezTo>
                  <a:lnTo>
                    <a:pt x="0" y="13742"/>
                  </a:lnTo>
                  <a:cubicBezTo>
                    <a:pt x="0" y="14178"/>
                    <a:pt x="44" y="14700"/>
                    <a:pt x="140" y="15309"/>
                  </a:cubicBezTo>
                  <a:cubicBezTo>
                    <a:pt x="236" y="15926"/>
                    <a:pt x="428" y="16536"/>
                    <a:pt x="716" y="17152"/>
                  </a:cubicBezTo>
                  <a:close/>
                  <a:moveTo>
                    <a:pt x="7479" y="8475"/>
                  </a:moveTo>
                  <a:cubicBezTo>
                    <a:pt x="7479" y="7727"/>
                    <a:pt x="7811" y="7125"/>
                    <a:pt x="8474" y="6668"/>
                  </a:cubicBezTo>
                  <a:cubicBezTo>
                    <a:pt x="9138" y="6218"/>
                    <a:pt x="9897" y="5986"/>
                    <a:pt x="10752" y="5986"/>
                  </a:cubicBezTo>
                  <a:cubicBezTo>
                    <a:pt x="11887" y="5986"/>
                    <a:pt x="12716" y="6283"/>
                    <a:pt x="13213" y="6871"/>
                  </a:cubicBezTo>
                  <a:cubicBezTo>
                    <a:pt x="13711" y="7466"/>
                    <a:pt x="13964" y="8199"/>
                    <a:pt x="13964" y="9062"/>
                  </a:cubicBezTo>
                  <a:lnTo>
                    <a:pt x="13964" y="14990"/>
                  </a:lnTo>
                  <a:cubicBezTo>
                    <a:pt x="13964" y="15737"/>
                    <a:pt x="13667" y="16347"/>
                    <a:pt x="13073" y="16797"/>
                  </a:cubicBezTo>
                  <a:cubicBezTo>
                    <a:pt x="12480" y="17254"/>
                    <a:pt x="11712" y="17479"/>
                    <a:pt x="10761" y="17479"/>
                  </a:cubicBezTo>
                  <a:cubicBezTo>
                    <a:pt x="9862" y="17479"/>
                    <a:pt x="9085" y="17254"/>
                    <a:pt x="8448" y="16797"/>
                  </a:cubicBezTo>
                  <a:cubicBezTo>
                    <a:pt x="7811" y="16340"/>
                    <a:pt x="7488" y="15737"/>
                    <a:pt x="7488" y="14990"/>
                  </a:cubicBezTo>
                  <a:lnTo>
                    <a:pt x="7488" y="8475"/>
                  </a:lnTo>
                  <a:close/>
                </a:path>
              </a:pathLst>
            </a:custGeom>
            <a:solidFill>
              <a:srgbClr val="FAD05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3BC0F918-5B96-7B43-AC0D-9DB59A2B9E01}"/>
                </a:ext>
              </a:extLst>
            </p:cNvPr>
            <p:cNvSpPr/>
            <p:nvPr/>
          </p:nvSpPr>
          <p:spPr>
            <a:xfrm>
              <a:off x="9423204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600" y="258"/>
                    <a:pt x="21132" y="0"/>
                    <a:pt x="20562" y="0"/>
                  </a:cubicBezTo>
                  <a:close/>
                  <a:moveTo>
                    <a:pt x="1839" y="838"/>
                  </a:moveTo>
                  <a:lnTo>
                    <a:pt x="19722" y="838"/>
                  </a:lnTo>
                  <a:cubicBezTo>
                    <a:pt x="20253" y="838"/>
                    <a:pt x="20693" y="1078"/>
                    <a:pt x="20693" y="1373"/>
                  </a:cubicBezTo>
                  <a:lnTo>
                    <a:pt x="20693" y="8812"/>
                  </a:lnTo>
                  <a:lnTo>
                    <a:pt x="19592" y="8812"/>
                  </a:lnTo>
                  <a:lnTo>
                    <a:pt x="19592" y="10680"/>
                  </a:lnTo>
                  <a:lnTo>
                    <a:pt x="1998" y="10680"/>
                  </a:lnTo>
                  <a:lnTo>
                    <a:pt x="1998" y="8812"/>
                  </a:lnTo>
                  <a:lnTo>
                    <a:pt x="874" y="8812"/>
                  </a:lnTo>
                  <a:lnTo>
                    <a:pt x="874" y="1373"/>
                  </a:lnTo>
                  <a:cubicBezTo>
                    <a:pt x="869" y="1078"/>
                    <a:pt x="1303" y="838"/>
                    <a:pt x="1839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48765F-1E4B-422E-815C-A80CFA89BC7B}"/>
              </a:ext>
            </a:extLst>
          </p:cNvPr>
          <p:cNvGrpSpPr/>
          <p:nvPr/>
        </p:nvGrpSpPr>
        <p:grpSpPr>
          <a:xfrm>
            <a:off x="7878535" y="3707677"/>
            <a:ext cx="636813" cy="1155227"/>
            <a:chOff x="10504713" y="3800569"/>
            <a:chExt cx="849084" cy="1540302"/>
          </a:xfrm>
        </p:grpSpPr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F9CCC0FA-E5BF-7D46-806F-69D66DAEC19A}"/>
                </a:ext>
              </a:extLst>
            </p:cNvPr>
            <p:cNvSpPr/>
            <p:nvPr/>
          </p:nvSpPr>
          <p:spPr>
            <a:xfrm>
              <a:off x="10713424" y="4009282"/>
              <a:ext cx="473968" cy="56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3" y="0"/>
                  </a:moveTo>
                  <a:cubicBezTo>
                    <a:pt x="9079" y="0"/>
                    <a:pt x="7454" y="239"/>
                    <a:pt x="6087" y="709"/>
                  </a:cubicBezTo>
                  <a:cubicBezTo>
                    <a:pt x="4721" y="1179"/>
                    <a:pt x="3588" y="1845"/>
                    <a:pt x="2689" y="2684"/>
                  </a:cubicBezTo>
                  <a:cubicBezTo>
                    <a:pt x="1790" y="3530"/>
                    <a:pt x="1115" y="4521"/>
                    <a:pt x="674" y="5664"/>
                  </a:cubicBezTo>
                  <a:cubicBezTo>
                    <a:pt x="225" y="6807"/>
                    <a:pt x="0" y="8051"/>
                    <a:pt x="0" y="9382"/>
                  </a:cubicBezTo>
                  <a:lnTo>
                    <a:pt x="0" y="16529"/>
                  </a:lnTo>
                  <a:cubicBezTo>
                    <a:pt x="0" y="18706"/>
                    <a:pt x="380" y="20399"/>
                    <a:pt x="1141" y="21600"/>
                  </a:cubicBezTo>
                  <a:lnTo>
                    <a:pt x="20234" y="21600"/>
                  </a:lnTo>
                  <a:cubicBezTo>
                    <a:pt x="21142" y="19423"/>
                    <a:pt x="21600" y="16804"/>
                    <a:pt x="21600" y="13751"/>
                  </a:cubicBezTo>
                  <a:lnTo>
                    <a:pt x="21600" y="8492"/>
                  </a:lnTo>
                  <a:cubicBezTo>
                    <a:pt x="21600" y="5896"/>
                    <a:pt x="20701" y="3827"/>
                    <a:pt x="18911" y="2293"/>
                  </a:cubicBezTo>
                  <a:cubicBezTo>
                    <a:pt x="17112" y="774"/>
                    <a:pt x="14475" y="0"/>
                    <a:pt x="10973" y="0"/>
                  </a:cubicBezTo>
                  <a:close/>
                  <a:moveTo>
                    <a:pt x="13973" y="16305"/>
                  </a:moveTo>
                  <a:cubicBezTo>
                    <a:pt x="13973" y="17093"/>
                    <a:pt x="13714" y="17795"/>
                    <a:pt x="13204" y="18403"/>
                  </a:cubicBezTo>
                  <a:cubicBezTo>
                    <a:pt x="12694" y="19010"/>
                    <a:pt x="11898" y="19321"/>
                    <a:pt x="10835" y="19321"/>
                  </a:cubicBezTo>
                  <a:cubicBezTo>
                    <a:pt x="9901" y="19321"/>
                    <a:pt x="9131" y="19104"/>
                    <a:pt x="8535" y="18670"/>
                  </a:cubicBezTo>
                  <a:cubicBezTo>
                    <a:pt x="7929" y="18236"/>
                    <a:pt x="7627" y="17629"/>
                    <a:pt x="7627" y="16840"/>
                  </a:cubicBezTo>
                  <a:lnTo>
                    <a:pt x="7627" y="8391"/>
                  </a:lnTo>
                  <a:cubicBezTo>
                    <a:pt x="7627" y="7603"/>
                    <a:pt x="7938" y="7002"/>
                    <a:pt x="8569" y="6590"/>
                  </a:cubicBezTo>
                  <a:cubicBezTo>
                    <a:pt x="9200" y="6178"/>
                    <a:pt x="9953" y="5968"/>
                    <a:pt x="10843" y="5968"/>
                  </a:cubicBezTo>
                  <a:cubicBezTo>
                    <a:pt x="11777" y="5968"/>
                    <a:pt x="12529" y="6178"/>
                    <a:pt x="13109" y="6590"/>
                  </a:cubicBezTo>
                  <a:cubicBezTo>
                    <a:pt x="13688" y="7002"/>
                    <a:pt x="13982" y="7603"/>
                    <a:pt x="13982" y="8391"/>
                  </a:cubicBezTo>
                  <a:lnTo>
                    <a:pt x="13982" y="16305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48A6E97A-DEDC-EE41-9535-FA031E6DD900}"/>
                </a:ext>
              </a:extLst>
            </p:cNvPr>
            <p:cNvSpPr/>
            <p:nvPr/>
          </p:nvSpPr>
          <p:spPr>
            <a:xfrm>
              <a:off x="10732401" y="4578497"/>
              <a:ext cx="423878" cy="52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38" y="568"/>
                    <a:pt x="745" y="1043"/>
                    <a:pt x="1218" y="1424"/>
                  </a:cubicBezTo>
                  <a:cubicBezTo>
                    <a:pt x="2785" y="2677"/>
                    <a:pt x="4873" y="3299"/>
                    <a:pt x="7474" y="3299"/>
                  </a:cubicBezTo>
                  <a:cubicBezTo>
                    <a:pt x="8847" y="3299"/>
                    <a:pt x="9997" y="3042"/>
                    <a:pt x="10945" y="2537"/>
                  </a:cubicBezTo>
                  <a:lnTo>
                    <a:pt x="11264" y="2793"/>
                  </a:lnTo>
                  <a:lnTo>
                    <a:pt x="2301" y="21600"/>
                  </a:lnTo>
                  <a:lnTo>
                    <a:pt x="11322" y="21600"/>
                  </a:lnTo>
                  <a:lnTo>
                    <a:pt x="21445" y="381"/>
                  </a:lnTo>
                  <a:cubicBezTo>
                    <a:pt x="21503" y="257"/>
                    <a:pt x="21542" y="132"/>
                    <a:pt x="21600" y="8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211B1108-0E68-5642-8A41-4060713F5BDB}"/>
                </a:ext>
              </a:extLst>
            </p:cNvPr>
            <p:cNvSpPr/>
            <p:nvPr/>
          </p:nvSpPr>
          <p:spPr>
            <a:xfrm>
              <a:off x="10504713" y="3800569"/>
              <a:ext cx="849084" cy="154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62" y="0"/>
                  </a:moveTo>
                  <a:lnTo>
                    <a:pt x="1038" y="0"/>
                  </a:lnTo>
                  <a:cubicBezTo>
                    <a:pt x="468" y="0"/>
                    <a:pt x="0" y="258"/>
                    <a:pt x="0" y="572"/>
                  </a:cubicBezTo>
                  <a:lnTo>
                    <a:pt x="0" y="10010"/>
                  </a:lnTo>
                  <a:cubicBezTo>
                    <a:pt x="0" y="10324"/>
                    <a:pt x="0" y="10632"/>
                    <a:pt x="0" y="10696"/>
                  </a:cubicBezTo>
                  <a:cubicBezTo>
                    <a:pt x="0" y="10760"/>
                    <a:pt x="0" y="11069"/>
                    <a:pt x="0" y="11383"/>
                  </a:cubicBezTo>
                  <a:lnTo>
                    <a:pt x="0" y="21028"/>
                  </a:lnTo>
                  <a:cubicBezTo>
                    <a:pt x="0" y="21342"/>
                    <a:pt x="468" y="21600"/>
                    <a:pt x="1038" y="21600"/>
                  </a:cubicBezTo>
                  <a:lnTo>
                    <a:pt x="20562" y="21600"/>
                  </a:lnTo>
                  <a:cubicBezTo>
                    <a:pt x="21132" y="21600"/>
                    <a:pt x="21600" y="21342"/>
                    <a:pt x="21600" y="21028"/>
                  </a:cubicBezTo>
                  <a:lnTo>
                    <a:pt x="21600" y="11383"/>
                  </a:lnTo>
                  <a:cubicBezTo>
                    <a:pt x="21600" y="11069"/>
                    <a:pt x="21600" y="10760"/>
                    <a:pt x="21600" y="10696"/>
                  </a:cubicBezTo>
                  <a:cubicBezTo>
                    <a:pt x="21600" y="10632"/>
                    <a:pt x="21600" y="10324"/>
                    <a:pt x="21600" y="10010"/>
                  </a:cubicBezTo>
                  <a:lnTo>
                    <a:pt x="21600" y="572"/>
                  </a:lnTo>
                  <a:cubicBezTo>
                    <a:pt x="21595" y="258"/>
                    <a:pt x="21132" y="0"/>
                    <a:pt x="20562" y="0"/>
                  </a:cubicBezTo>
                  <a:close/>
                  <a:moveTo>
                    <a:pt x="1834" y="838"/>
                  </a:moveTo>
                  <a:lnTo>
                    <a:pt x="19718" y="838"/>
                  </a:lnTo>
                  <a:cubicBezTo>
                    <a:pt x="20248" y="838"/>
                    <a:pt x="20688" y="1078"/>
                    <a:pt x="20688" y="1373"/>
                  </a:cubicBezTo>
                  <a:lnTo>
                    <a:pt x="20688" y="8812"/>
                  </a:lnTo>
                  <a:lnTo>
                    <a:pt x="19587" y="8812"/>
                  </a:lnTo>
                  <a:lnTo>
                    <a:pt x="19587" y="10680"/>
                  </a:lnTo>
                  <a:lnTo>
                    <a:pt x="1993" y="10680"/>
                  </a:lnTo>
                  <a:lnTo>
                    <a:pt x="1993" y="8812"/>
                  </a:lnTo>
                  <a:lnTo>
                    <a:pt x="869" y="8812"/>
                  </a:lnTo>
                  <a:lnTo>
                    <a:pt x="869" y="1373"/>
                  </a:lnTo>
                  <a:cubicBezTo>
                    <a:pt x="869" y="1078"/>
                    <a:pt x="1303" y="838"/>
                    <a:pt x="1834" y="838"/>
                  </a:cubicBezTo>
                  <a:close/>
                  <a:moveTo>
                    <a:pt x="888" y="20762"/>
                  </a:moveTo>
                  <a:lnTo>
                    <a:pt x="888" y="12620"/>
                  </a:lnTo>
                  <a:lnTo>
                    <a:pt x="1989" y="12620"/>
                  </a:lnTo>
                  <a:lnTo>
                    <a:pt x="1989" y="11420"/>
                  </a:lnTo>
                  <a:lnTo>
                    <a:pt x="19582" y="11420"/>
                  </a:lnTo>
                  <a:lnTo>
                    <a:pt x="19582" y="12620"/>
                  </a:lnTo>
                  <a:lnTo>
                    <a:pt x="20702" y="12620"/>
                  </a:lnTo>
                  <a:lnTo>
                    <a:pt x="20702" y="20762"/>
                  </a:lnTo>
                  <a:lnTo>
                    <a:pt x="888" y="207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89329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321</Words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Flip Clock Numbers – Slide Template</vt:lpstr>
      <vt:lpstr>Flip Clock Numbers – Slide Template</vt:lpstr>
      <vt:lpstr>Flip Clock Numbers – Slide Template</vt:lpstr>
      <vt:lpstr>Flip Clock Numbers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 Clock Numbers</dc:title>
  <dc:creator>PresentationGO.com</dc:creator>
  <dc:description>© Copyright PresentationGO.com</dc:description>
  <dcterms:created xsi:type="dcterms:W3CDTF">2014-11-26T05:14:11Z</dcterms:created>
  <dcterms:modified xsi:type="dcterms:W3CDTF">2020-11-18T23:55:45Z</dcterms:modified>
  <cp:category>Graphics &amp; Metaphors</cp:category>
</cp:coreProperties>
</file>