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7" r:id="rId5"/>
    <p:sldId id="356" r:id="rId6"/>
    <p:sldId id="3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BD8C"/>
    <a:srgbClr val="2D8E36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964" y="20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7C32A703-9909-884A-8E5F-14AE9D7BDF15}"/>
              </a:ext>
            </a:extLst>
          </p:cNvPr>
          <p:cNvSpPr/>
          <p:nvPr/>
        </p:nvSpPr>
        <p:spPr>
          <a:xfrm>
            <a:off x="4686411" y="2646349"/>
            <a:ext cx="127255" cy="115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638270B1-397D-564D-9CD4-913E4EA0641B}"/>
              </a:ext>
            </a:extLst>
          </p:cNvPr>
          <p:cNvSpPr/>
          <p:nvPr/>
        </p:nvSpPr>
        <p:spPr>
          <a:xfrm>
            <a:off x="4686411" y="3141844"/>
            <a:ext cx="127255" cy="115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1B05859F-C52E-5C4E-A0FF-1FDA16A31DDF}"/>
              </a:ext>
            </a:extLst>
          </p:cNvPr>
          <p:cNvSpPr/>
          <p:nvPr/>
        </p:nvSpPr>
        <p:spPr>
          <a:xfrm>
            <a:off x="7321542" y="2646349"/>
            <a:ext cx="127255" cy="115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0CE19D6F-7014-A043-976A-B4F790EAD3AF}"/>
              </a:ext>
            </a:extLst>
          </p:cNvPr>
          <p:cNvSpPr/>
          <p:nvPr/>
        </p:nvSpPr>
        <p:spPr>
          <a:xfrm>
            <a:off x="7321542" y="3141844"/>
            <a:ext cx="127255" cy="115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FED259-3657-4E54-B771-1B452324E35F}"/>
              </a:ext>
            </a:extLst>
          </p:cNvPr>
          <p:cNvGrpSpPr/>
          <p:nvPr/>
        </p:nvGrpSpPr>
        <p:grpSpPr>
          <a:xfrm>
            <a:off x="1510740" y="1204910"/>
            <a:ext cx="9139177" cy="3423193"/>
            <a:chOff x="1510740" y="1204910"/>
            <a:chExt cx="9139177" cy="342319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FBBE699-4363-4F60-B4C1-78F12DA981FB}"/>
                </a:ext>
              </a:extLst>
            </p:cNvPr>
            <p:cNvSpPr/>
            <p:nvPr/>
          </p:nvSpPr>
          <p:spPr>
            <a:xfrm>
              <a:off x="1722120" y="1417240"/>
              <a:ext cx="8671549" cy="298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DBAEB7FB-1034-E940-8CA8-739FE50CC109}"/>
                </a:ext>
              </a:extLst>
            </p:cNvPr>
            <p:cNvSpPr/>
            <p:nvPr/>
          </p:nvSpPr>
          <p:spPr>
            <a:xfrm>
              <a:off x="1510740" y="1204910"/>
              <a:ext cx="9139177" cy="342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45" y="2002"/>
                  </a:moveTo>
                  <a:cubicBezTo>
                    <a:pt x="20665" y="2002"/>
                    <a:pt x="20850" y="2497"/>
                    <a:pt x="20850" y="3082"/>
                  </a:cubicBezTo>
                  <a:lnTo>
                    <a:pt x="20850" y="18518"/>
                  </a:lnTo>
                  <a:cubicBezTo>
                    <a:pt x="20850" y="19103"/>
                    <a:pt x="20665" y="19598"/>
                    <a:pt x="20445" y="19598"/>
                  </a:cubicBezTo>
                  <a:lnTo>
                    <a:pt x="1155" y="19598"/>
                  </a:lnTo>
                  <a:cubicBezTo>
                    <a:pt x="935" y="19598"/>
                    <a:pt x="750" y="19103"/>
                    <a:pt x="750" y="18518"/>
                  </a:cubicBezTo>
                  <a:lnTo>
                    <a:pt x="750" y="3082"/>
                  </a:lnTo>
                  <a:cubicBezTo>
                    <a:pt x="750" y="2497"/>
                    <a:pt x="935" y="2002"/>
                    <a:pt x="1155" y="2002"/>
                  </a:cubicBezTo>
                  <a:lnTo>
                    <a:pt x="20445" y="2002"/>
                  </a:lnTo>
                  <a:moveTo>
                    <a:pt x="20445" y="0"/>
                  </a:moveTo>
                  <a:lnTo>
                    <a:pt x="1155" y="0"/>
                  </a:lnTo>
                  <a:cubicBezTo>
                    <a:pt x="520" y="0"/>
                    <a:pt x="0" y="1387"/>
                    <a:pt x="0" y="3082"/>
                  </a:cubicBezTo>
                  <a:lnTo>
                    <a:pt x="0" y="18518"/>
                  </a:lnTo>
                  <a:cubicBezTo>
                    <a:pt x="0" y="20213"/>
                    <a:pt x="520" y="21600"/>
                    <a:pt x="1155" y="21600"/>
                  </a:cubicBezTo>
                  <a:lnTo>
                    <a:pt x="20445" y="21600"/>
                  </a:lnTo>
                  <a:cubicBezTo>
                    <a:pt x="21080" y="21600"/>
                    <a:pt x="21600" y="20213"/>
                    <a:pt x="21600" y="18518"/>
                  </a:cubicBezTo>
                  <a:lnTo>
                    <a:pt x="21600" y="3082"/>
                  </a:lnTo>
                  <a:cubicBezTo>
                    <a:pt x="21600" y="1387"/>
                    <a:pt x="21080" y="0"/>
                    <a:pt x="20445" y="0"/>
                  </a:cubicBezTo>
                  <a:lnTo>
                    <a:pt x="20445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BB81D75-2920-4E1A-858F-68FE9D0112AD}"/>
              </a:ext>
            </a:extLst>
          </p:cNvPr>
          <p:cNvGrpSpPr/>
          <p:nvPr/>
        </p:nvGrpSpPr>
        <p:grpSpPr>
          <a:xfrm>
            <a:off x="2208938" y="1993195"/>
            <a:ext cx="1007886" cy="1828153"/>
            <a:chOff x="2208938" y="1993195"/>
            <a:chExt cx="1007886" cy="1828153"/>
          </a:xfrm>
        </p:grpSpPr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A40FE60F-2968-184B-8C4D-D961C65D87B2}"/>
                </a:ext>
              </a:extLst>
            </p:cNvPr>
            <p:cNvSpPr/>
            <p:nvPr/>
          </p:nvSpPr>
          <p:spPr>
            <a:xfrm>
              <a:off x="2434164" y="2916618"/>
              <a:ext cx="558556" cy="63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122506-7B78-1844-B866-3B8ED4CEC134}"/>
                </a:ext>
              </a:extLst>
            </p:cNvPr>
            <p:cNvSpPr/>
            <p:nvPr/>
          </p:nvSpPr>
          <p:spPr>
            <a:xfrm>
              <a:off x="2434164" y="2263467"/>
              <a:ext cx="558781" cy="64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6A0317EF-E690-BB47-8F81-81F8BF1AE3D0}"/>
                </a:ext>
              </a:extLst>
            </p:cNvPr>
            <p:cNvSpPr/>
            <p:nvPr/>
          </p:nvSpPr>
          <p:spPr>
            <a:xfrm>
              <a:off x="2208938" y="1993195"/>
              <a:ext cx="1007886" cy="18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4"/>
                  </a:lnTo>
                  <a:lnTo>
                    <a:pt x="19592" y="8814"/>
                  </a:lnTo>
                  <a:lnTo>
                    <a:pt x="19592" y="10682"/>
                  </a:lnTo>
                  <a:lnTo>
                    <a:pt x="1998" y="10682"/>
                  </a:lnTo>
                  <a:lnTo>
                    <a:pt x="1998" y="8814"/>
                  </a:lnTo>
                  <a:lnTo>
                    <a:pt x="874" y="8814"/>
                  </a:lnTo>
                  <a:lnTo>
                    <a:pt x="874" y="1373"/>
                  </a:lnTo>
                  <a:cubicBezTo>
                    <a:pt x="869" y="1080"/>
                    <a:pt x="1303" y="838"/>
                    <a:pt x="1839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DA2AF0E-3242-4305-ADE9-3571770BB565}"/>
              </a:ext>
            </a:extLst>
          </p:cNvPr>
          <p:cNvGrpSpPr/>
          <p:nvPr/>
        </p:nvGrpSpPr>
        <p:grpSpPr>
          <a:xfrm>
            <a:off x="3492719" y="1993195"/>
            <a:ext cx="1007886" cy="1828153"/>
            <a:chOff x="3492719" y="1993195"/>
            <a:chExt cx="1007886" cy="1828153"/>
          </a:xfrm>
        </p:grpSpPr>
        <p:sp>
          <p:nvSpPr>
            <p:cNvPr id="134" name="Line">
              <a:extLst>
                <a:ext uri="{FF2B5EF4-FFF2-40B4-BE49-F238E27FC236}">
                  <a16:creationId xmlns:a16="http://schemas.microsoft.com/office/drawing/2014/main" id="{67247532-6934-744F-954D-3702037927DB}"/>
                </a:ext>
              </a:extLst>
            </p:cNvPr>
            <p:cNvSpPr/>
            <p:nvPr/>
          </p:nvSpPr>
          <p:spPr>
            <a:xfrm>
              <a:off x="3920648" y="2916619"/>
              <a:ext cx="196847" cy="62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8E83ACAB-72CD-3D4A-B51F-ACF1B366EAA3}"/>
                </a:ext>
              </a:extLst>
            </p:cNvPr>
            <p:cNvSpPr/>
            <p:nvPr/>
          </p:nvSpPr>
          <p:spPr>
            <a:xfrm>
              <a:off x="3746097" y="2263465"/>
              <a:ext cx="371398" cy="65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0970D676-B0CC-E64F-8631-AA801B8DEC36}"/>
                </a:ext>
              </a:extLst>
            </p:cNvPr>
            <p:cNvSpPr/>
            <p:nvPr/>
          </p:nvSpPr>
          <p:spPr>
            <a:xfrm>
              <a:off x="3492719" y="1993195"/>
              <a:ext cx="1007886" cy="18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4"/>
                  </a:lnTo>
                  <a:lnTo>
                    <a:pt x="19587" y="8814"/>
                  </a:lnTo>
                  <a:lnTo>
                    <a:pt x="19587" y="10682"/>
                  </a:lnTo>
                  <a:lnTo>
                    <a:pt x="1993" y="10682"/>
                  </a:lnTo>
                  <a:lnTo>
                    <a:pt x="1993" y="8814"/>
                  </a:lnTo>
                  <a:lnTo>
                    <a:pt x="869" y="8814"/>
                  </a:lnTo>
                  <a:lnTo>
                    <a:pt x="869" y="1373"/>
                  </a:lnTo>
                  <a:cubicBezTo>
                    <a:pt x="869" y="1080"/>
                    <a:pt x="1303" y="838"/>
                    <a:pt x="1834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E233885-1275-4B1B-AAD7-60BDED3B8C1A}"/>
              </a:ext>
            </a:extLst>
          </p:cNvPr>
          <p:cNvGrpSpPr/>
          <p:nvPr/>
        </p:nvGrpSpPr>
        <p:grpSpPr>
          <a:xfrm>
            <a:off x="4934158" y="1993197"/>
            <a:ext cx="1007886" cy="1828377"/>
            <a:chOff x="4934158" y="1993197"/>
            <a:chExt cx="1007886" cy="1828377"/>
          </a:xfrm>
        </p:grpSpPr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CA4EFA9-A4A6-CA45-B352-EC3DE90D2C09}"/>
                </a:ext>
              </a:extLst>
            </p:cNvPr>
            <p:cNvSpPr/>
            <p:nvPr/>
          </p:nvSpPr>
          <p:spPr>
            <a:xfrm>
              <a:off x="5147480" y="2263465"/>
              <a:ext cx="575194" cy="6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47" y="4506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05904489-282D-1A43-8664-903710F506A4}"/>
                </a:ext>
              </a:extLst>
            </p:cNvPr>
            <p:cNvSpPr/>
            <p:nvPr/>
          </p:nvSpPr>
          <p:spPr>
            <a:xfrm>
              <a:off x="5159384" y="2916619"/>
              <a:ext cx="551803" cy="6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A9E9D74-C049-FE47-8F88-698DC9FC9353}"/>
                </a:ext>
              </a:extLst>
            </p:cNvPr>
            <p:cNvSpPr/>
            <p:nvPr/>
          </p:nvSpPr>
          <p:spPr>
            <a:xfrm>
              <a:off x="4934158" y="1993197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600" y="255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1600D2-6202-40CC-AD9E-9FDBDED4675B}"/>
              </a:ext>
            </a:extLst>
          </p:cNvPr>
          <p:cNvGrpSpPr/>
          <p:nvPr/>
        </p:nvGrpSpPr>
        <p:grpSpPr>
          <a:xfrm>
            <a:off x="6195417" y="1993197"/>
            <a:ext cx="1007886" cy="1828377"/>
            <a:chOff x="6195417" y="1993197"/>
            <a:chExt cx="1007886" cy="1828377"/>
          </a:xfrm>
        </p:grpSpPr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2C2073F5-DDD0-F64C-8AA3-B306AD05EB70}"/>
                </a:ext>
              </a:extLst>
            </p:cNvPr>
            <p:cNvSpPr/>
            <p:nvPr/>
          </p:nvSpPr>
          <p:spPr>
            <a:xfrm>
              <a:off x="6408739" y="2240943"/>
              <a:ext cx="572072" cy="66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63" y="3710"/>
                    <a:pt x="19380" y="2851"/>
                  </a:cubicBez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09442AD3-104E-6445-8372-E36370E0C303}"/>
                </a:ext>
              </a:extLst>
            </p:cNvPr>
            <p:cNvSpPr/>
            <p:nvPr/>
          </p:nvSpPr>
          <p:spPr>
            <a:xfrm>
              <a:off x="6398120" y="2916619"/>
              <a:ext cx="580136" cy="64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59" y="1231"/>
                    <a:pt x="19827" y="551"/>
                    <a:pt x="19070" y="0"/>
                  </a:cubicBez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3E543999-0FAF-9C48-9E0A-844AA90770CB}"/>
                </a:ext>
              </a:extLst>
            </p:cNvPr>
            <p:cNvSpPr/>
            <p:nvPr/>
          </p:nvSpPr>
          <p:spPr>
            <a:xfrm>
              <a:off x="6195417" y="1993197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595" y="255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2" y="8812"/>
                  </a:lnTo>
                  <a:lnTo>
                    <a:pt x="19582" y="10680"/>
                  </a:lnTo>
                  <a:lnTo>
                    <a:pt x="1989" y="10680"/>
                  </a:lnTo>
                  <a:lnTo>
                    <a:pt x="1989" y="8812"/>
                  </a:lnTo>
                  <a:lnTo>
                    <a:pt x="864" y="8812"/>
                  </a:lnTo>
                  <a:lnTo>
                    <a:pt x="864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8A41064-1056-429A-A9BF-44BE8370BD10}"/>
              </a:ext>
            </a:extLst>
          </p:cNvPr>
          <p:cNvGrpSpPr/>
          <p:nvPr/>
        </p:nvGrpSpPr>
        <p:grpSpPr>
          <a:xfrm>
            <a:off x="7636857" y="2015720"/>
            <a:ext cx="1007886" cy="1828377"/>
            <a:chOff x="7636857" y="2015720"/>
            <a:chExt cx="1007886" cy="1828377"/>
          </a:xfrm>
        </p:grpSpPr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22DFEE26-0690-C64D-8500-4B8ED4129049}"/>
                </a:ext>
              </a:extLst>
            </p:cNvPr>
            <p:cNvSpPr/>
            <p:nvPr/>
          </p:nvSpPr>
          <p:spPr>
            <a:xfrm>
              <a:off x="7862084" y="2263465"/>
              <a:ext cx="540315" cy="6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CB8BECCD-2A57-D64B-A1CF-05F1D82E99B4}"/>
                </a:ext>
              </a:extLst>
            </p:cNvPr>
            <p:cNvSpPr/>
            <p:nvPr/>
          </p:nvSpPr>
          <p:spPr>
            <a:xfrm>
              <a:off x="7839562" y="2916619"/>
              <a:ext cx="568242" cy="6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60B05BB2-D51A-8149-A68E-62DB5824350C}"/>
                </a:ext>
              </a:extLst>
            </p:cNvPr>
            <p:cNvSpPr/>
            <p:nvPr/>
          </p:nvSpPr>
          <p:spPr>
            <a:xfrm>
              <a:off x="7862084" y="2939141"/>
              <a:ext cx="183109" cy="3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086" y="13209"/>
                    <a:pt x="20776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DFACB7DF-D66D-5D4B-800E-56B5CB803EF1}"/>
                </a:ext>
              </a:extLst>
            </p:cNvPr>
            <p:cNvSpPr/>
            <p:nvPr/>
          </p:nvSpPr>
          <p:spPr>
            <a:xfrm>
              <a:off x="7636857" y="2015720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887A5E-2E12-41AA-AA6A-413DCB23CC92}"/>
              </a:ext>
            </a:extLst>
          </p:cNvPr>
          <p:cNvGrpSpPr/>
          <p:nvPr/>
        </p:nvGrpSpPr>
        <p:grpSpPr>
          <a:xfrm>
            <a:off x="8920639" y="2015720"/>
            <a:ext cx="1007886" cy="1828377"/>
            <a:chOff x="8920639" y="2015720"/>
            <a:chExt cx="1007886" cy="1828377"/>
          </a:xfrm>
        </p:grpSpPr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62C58CC4-EB3D-CF44-8E72-995791D94215}"/>
                </a:ext>
              </a:extLst>
            </p:cNvPr>
            <p:cNvSpPr/>
            <p:nvPr/>
          </p:nvSpPr>
          <p:spPr>
            <a:xfrm>
              <a:off x="9168386" y="2263465"/>
              <a:ext cx="524551" cy="6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29" y="20644"/>
                    <a:pt x="20682" y="19842"/>
                    <a:pt x="19958" y="19224"/>
                  </a:cubicBez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CF2DCD5-283E-554A-BEBC-4902A8886728}"/>
                </a:ext>
              </a:extLst>
            </p:cNvPr>
            <p:cNvSpPr/>
            <p:nvPr/>
          </p:nvSpPr>
          <p:spPr>
            <a:xfrm>
              <a:off x="9145863" y="2916619"/>
              <a:ext cx="560811" cy="6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49" y="12716"/>
                  </a:moveTo>
                  <a:cubicBezTo>
                    <a:pt x="13949" y="13552"/>
                    <a:pt x="13645" y="14188"/>
                    <a:pt x="13029" y="14625"/>
                  </a:cubicBezTo>
                  <a:cubicBezTo>
                    <a:pt x="12413" y="15062"/>
                    <a:pt x="11633" y="15284"/>
                    <a:pt x="10687" y="15284"/>
                  </a:cubicBezTo>
                  <a:cubicBezTo>
                    <a:pt x="9794" y="15284"/>
                    <a:pt x="9030" y="15062"/>
                    <a:pt x="8423" y="14625"/>
                  </a:cubicBezTo>
                  <a:cubicBezTo>
                    <a:pt x="7807" y="14188"/>
                    <a:pt x="7504" y="13552"/>
                    <a:pt x="7504" y="12716"/>
                  </a:cubicBezTo>
                  <a:lnTo>
                    <a:pt x="7504" y="4331"/>
                  </a:lnTo>
                  <a:cubicBezTo>
                    <a:pt x="7504" y="3495"/>
                    <a:pt x="7772" y="2767"/>
                    <a:pt x="8319" y="2139"/>
                  </a:cubicBezTo>
                  <a:cubicBezTo>
                    <a:pt x="8857" y="1510"/>
                    <a:pt x="9672" y="1196"/>
                    <a:pt x="10765" y="1196"/>
                  </a:cubicBezTo>
                  <a:cubicBezTo>
                    <a:pt x="11659" y="1196"/>
                    <a:pt x="12422" y="1410"/>
                    <a:pt x="13029" y="1855"/>
                  </a:cubicBezTo>
                  <a:cubicBezTo>
                    <a:pt x="13645" y="2292"/>
                    <a:pt x="13949" y="2928"/>
                    <a:pt x="13949" y="3764"/>
                  </a:cubicBezTo>
                  <a:lnTo>
                    <a:pt x="13949" y="12716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F103D5F5-F468-834A-98D3-8E385B7819E1}"/>
                </a:ext>
              </a:extLst>
            </p:cNvPr>
            <p:cNvSpPr/>
            <p:nvPr/>
          </p:nvSpPr>
          <p:spPr>
            <a:xfrm>
              <a:off x="8920639" y="2015720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3A76E7A-ACB0-9F44-98EF-ED2A50FE898B}"/>
              </a:ext>
            </a:extLst>
          </p:cNvPr>
          <p:cNvCxnSpPr>
            <a:cxnSpLocks/>
          </p:cNvCxnSpPr>
          <p:nvPr/>
        </p:nvCxnSpPr>
        <p:spPr>
          <a:xfrm flipV="1">
            <a:off x="4177036" y="4946564"/>
            <a:ext cx="1" cy="995219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84DA00D2-8B21-B049-9660-68AC4EFA4A91}"/>
              </a:ext>
            </a:extLst>
          </p:cNvPr>
          <p:cNvGrpSpPr/>
          <p:nvPr/>
        </p:nvGrpSpPr>
        <p:grpSpPr>
          <a:xfrm>
            <a:off x="4308210" y="4968080"/>
            <a:ext cx="3575579" cy="952186"/>
            <a:chOff x="332936" y="2567214"/>
            <a:chExt cx="2937088" cy="1242779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BF6F9D4-83A7-0849-83F4-9A6888560FE8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601EBE48-604C-2B44-AFAB-73B2DA70D73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BA485E8-A38E-784E-9430-D650DE205D0E}"/>
              </a:ext>
            </a:extLst>
          </p:cNvPr>
          <p:cNvGrpSpPr/>
          <p:nvPr/>
        </p:nvGrpSpPr>
        <p:grpSpPr>
          <a:xfrm>
            <a:off x="489744" y="4968080"/>
            <a:ext cx="3575579" cy="952186"/>
            <a:chOff x="332936" y="2567214"/>
            <a:chExt cx="2937088" cy="1242779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CBA6FE07-EA26-8740-AC49-996D246B3F46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7316CC26-984E-D447-BB13-E94C0507EBE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F222D40-863C-AF40-A829-F4F005C6326F}"/>
              </a:ext>
            </a:extLst>
          </p:cNvPr>
          <p:cNvGrpSpPr/>
          <p:nvPr/>
        </p:nvGrpSpPr>
        <p:grpSpPr>
          <a:xfrm>
            <a:off x="8126677" y="4968080"/>
            <a:ext cx="3575579" cy="952186"/>
            <a:chOff x="332936" y="2567214"/>
            <a:chExt cx="2937088" cy="1242779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4587042-55EB-904A-9B98-A10E73B174BF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729D1585-5A60-2A48-8E50-E2BC6A15C30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E5C238F1-6840-BB45-8337-40156B8D7278}"/>
              </a:ext>
            </a:extLst>
          </p:cNvPr>
          <p:cNvCxnSpPr>
            <a:cxnSpLocks/>
          </p:cNvCxnSpPr>
          <p:nvPr/>
        </p:nvCxnSpPr>
        <p:spPr>
          <a:xfrm flipV="1">
            <a:off x="8020903" y="4946564"/>
            <a:ext cx="1" cy="995219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1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0131B4-569C-4BEE-A60B-B5308E32B3B0}"/>
              </a:ext>
            </a:extLst>
          </p:cNvPr>
          <p:cNvGrpSpPr/>
          <p:nvPr/>
        </p:nvGrpSpPr>
        <p:grpSpPr>
          <a:xfrm>
            <a:off x="870094" y="3775973"/>
            <a:ext cx="846509" cy="1535628"/>
            <a:chOff x="870094" y="3775973"/>
            <a:chExt cx="846509" cy="1535628"/>
          </a:xfrm>
        </p:grpSpPr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3CC6F53A-D1B1-8441-AA72-9FA1E3456E04}"/>
                </a:ext>
              </a:extLst>
            </p:cNvPr>
            <p:cNvSpPr/>
            <p:nvPr/>
          </p:nvSpPr>
          <p:spPr>
            <a:xfrm>
              <a:off x="1059259" y="4551540"/>
              <a:ext cx="469123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C249AA2A-E76C-EE47-A418-00E45B943761}"/>
                </a:ext>
              </a:extLst>
            </p:cNvPr>
            <p:cNvSpPr/>
            <p:nvPr/>
          </p:nvSpPr>
          <p:spPr>
            <a:xfrm>
              <a:off x="1059259" y="4002968"/>
              <a:ext cx="469312" cy="54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28D85D3F-7672-F042-AF1C-F424FC37BEB4}"/>
                </a:ext>
              </a:extLst>
            </p:cNvPr>
            <p:cNvSpPr/>
            <p:nvPr/>
          </p:nvSpPr>
          <p:spPr>
            <a:xfrm>
              <a:off x="870094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929DED-4880-4B2A-870E-F1FE258D5806}"/>
              </a:ext>
            </a:extLst>
          </p:cNvPr>
          <p:cNvGrpSpPr/>
          <p:nvPr/>
        </p:nvGrpSpPr>
        <p:grpSpPr>
          <a:xfrm>
            <a:off x="1948325" y="3775973"/>
            <a:ext cx="846509" cy="1535628"/>
            <a:chOff x="1948325" y="3775973"/>
            <a:chExt cx="846509" cy="1535628"/>
          </a:xfrm>
        </p:grpSpPr>
        <p:sp>
          <p:nvSpPr>
            <p:cNvPr id="233" name="Line">
              <a:extLst>
                <a:ext uri="{FF2B5EF4-FFF2-40B4-BE49-F238E27FC236}">
                  <a16:creationId xmlns:a16="http://schemas.microsoft.com/office/drawing/2014/main" id="{D1580D32-CCBF-5941-BF5E-87DF12E1F941}"/>
                </a:ext>
              </a:extLst>
            </p:cNvPr>
            <p:cNvSpPr/>
            <p:nvPr/>
          </p:nvSpPr>
          <p:spPr>
            <a:xfrm>
              <a:off x="2307767" y="4551540"/>
              <a:ext cx="165329" cy="5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F3F9570-C0A9-6646-8819-8CFB8DBA6D31}"/>
                </a:ext>
              </a:extLst>
            </p:cNvPr>
            <p:cNvSpPr/>
            <p:nvPr/>
          </p:nvSpPr>
          <p:spPr>
            <a:xfrm>
              <a:off x="2161165" y="4002967"/>
              <a:ext cx="311931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73"/>
                  </a:lnTo>
                  <a:lnTo>
                    <a:pt x="0" y="4922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1637A8DF-D0D1-624D-AFE9-103B2685FA0E}"/>
                </a:ext>
              </a:extLst>
            </p:cNvPr>
            <p:cNvSpPr/>
            <p:nvPr/>
          </p:nvSpPr>
          <p:spPr>
            <a:xfrm>
              <a:off x="1948325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31A3AD-174C-48E1-BB8B-A2514422FF79}"/>
              </a:ext>
            </a:extLst>
          </p:cNvPr>
          <p:cNvGrpSpPr/>
          <p:nvPr/>
        </p:nvGrpSpPr>
        <p:grpSpPr>
          <a:xfrm>
            <a:off x="3026554" y="3775973"/>
            <a:ext cx="846509" cy="1535628"/>
            <a:chOff x="3026554" y="3775973"/>
            <a:chExt cx="846509" cy="1535628"/>
          </a:xfrm>
        </p:grpSpPr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F8C0E86A-54DC-924E-B5CD-25946AD677D4}"/>
                </a:ext>
              </a:extLst>
            </p:cNvPr>
            <p:cNvSpPr/>
            <p:nvPr/>
          </p:nvSpPr>
          <p:spPr>
            <a:xfrm>
              <a:off x="3210957" y="4002967"/>
              <a:ext cx="483097" cy="5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18"/>
                    <a:pt x="20756" y="4498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F4A94999-9631-1D44-A806-EA57A1936B35}"/>
                </a:ext>
              </a:extLst>
            </p:cNvPr>
            <p:cNvSpPr/>
            <p:nvPr/>
          </p:nvSpPr>
          <p:spPr>
            <a:xfrm>
              <a:off x="3215717" y="4551542"/>
              <a:ext cx="463451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5C6AF1A7-4A3A-C742-A8BD-025093EE887E}"/>
                </a:ext>
              </a:extLst>
            </p:cNvPr>
            <p:cNvSpPr/>
            <p:nvPr/>
          </p:nvSpPr>
          <p:spPr>
            <a:xfrm>
              <a:off x="3026554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47C2717-2202-4514-848C-B5B0133C7314}"/>
              </a:ext>
            </a:extLst>
          </p:cNvPr>
          <p:cNvGrpSpPr/>
          <p:nvPr/>
        </p:nvGrpSpPr>
        <p:grpSpPr>
          <a:xfrm>
            <a:off x="4085868" y="3775973"/>
            <a:ext cx="846509" cy="1535628"/>
            <a:chOff x="4085868" y="3775973"/>
            <a:chExt cx="846509" cy="1535628"/>
          </a:xfrm>
        </p:grpSpPr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52EBE82F-54AC-5D49-9271-C80D3BFF8788}"/>
                </a:ext>
              </a:extLst>
            </p:cNvPr>
            <p:cNvSpPr/>
            <p:nvPr/>
          </p:nvSpPr>
          <p:spPr>
            <a:xfrm>
              <a:off x="4263127" y="4002967"/>
              <a:ext cx="480475" cy="5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95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FC378254-0585-3140-81F0-056142C45F5A}"/>
                </a:ext>
              </a:extLst>
            </p:cNvPr>
            <p:cNvSpPr/>
            <p:nvPr/>
          </p:nvSpPr>
          <p:spPr>
            <a:xfrm>
              <a:off x="4256114" y="4551542"/>
              <a:ext cx="487248" cy="54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1947B8EC-2920-9747-A43D-B20FAE6F09E3}"/>
                </a:ext>
              </a:extLst>
            </p:cNvPr>
            <p:cNvSpPr/>
            <p:nvPr/>
          </p:nvSpPr>
          <p:spPr>
            <a:xfrm>
              <a:off x="4085868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4A6D3D-190E-46F3-83DE-2B83FF27A964}"/>
              </a:ext>
            </a:extLst>
          </p:cNvPr>
          <p:cNvGrpSpPr/>
          <p:nvPr/>
        </p:nvGrpSpPr>
        <p:grpSpPr>
          <a:xfrm>
            <a:off x="5164097" y="3775973"/>
            <a:ext cx="846509" cy="1535628"/>
            <a:chOff x="5164097" y="3775973"/>
            <a:chExt cx="846509" cy="1535628"/>
          </a:xfrm>
        </p:grpSpPr>
        <p:sp>
          <p:nvSpPr>
            <p:cNvPr id="242" name="Rectangle">
              <a:extLst>
                <a:ext uri="{FF2B5EF4-FFF2-40B4-BE49-F238E27FC236}">
                  <a16:creationId xmlns:a16="http://schemas.microsoft.com/office/drawing/2014/main" id="{746A08C1-C386-3047-A17D-E038B778C3F8}"/>
                </a:ext>
              </a:extLst>
            </p:cNvPr>
            <p:cNvSpPr/>
            <p:nvPr/>
          </p:nvSpPr>
          <p:spPr>
            <a:xfrm>
              <a:off x="5627966" y="4517430"/>
              <a:ext cx="162113" cy="21754"/>
            </a:xfrm>
            <a:prstGeom prst="rect">
              <a:avLst/>
            </a:prstGeom>
            <a:solidFill>
              <a:srgbClr val="67BD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48F51E90-95F9-4547-A8EB-108DFA28B893}"/>
                </a:ext>
              </a:extLst>
            </p:cNvPr>
            <p:cNvSpPr/>
            <p:nvPr/>
          </p:nvSpPr>
          <p:spPr>
            <a:xfrm>
              <a:off x="5381700" y="4002968"/>
              <a:ext cx="320446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C3763AB7-E2E0-1F45-8123-C4AEF57F7B62}"/>
                </a:ext>
              </a:extLst>
            </p:cNvPr>
            <p:cNvSpPr/>
            <p:nvPr/>
          </p:nvSpPr>
          <p:spPr>
            <a:xfrm>
              <a:off x="5315429" y="4551540"/>
              <a:ext cx="545168" cy="53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8"/>
                  </a:lnTo>
                  <a:lnTo>
                    <a:pt x="6670" y="8708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8"/>
                  </a:lnTo>
                  <a:lnTo>
                    <a:pt x="18909" y="870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308EDD81-6629-374E-A750-22E7D52A5F15}"/>
                </a:ext>
              </a:extLst>
            </p:cNvPr>
            <p:cNvSpPr/>
            <p:nvPr/>
          </p:nvSpPr>
          <p:spPr>
            <a:xfrm>
              <a:off x="5164097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67D347-62AC-4C74-88B7-D744E25A3589}"/>
              </a:ext>
            </a:extLst>
          </p:cNvPr>
          <p:cNvGrpSpPr/>
          <p:nvPr/>
        </p:nvGrpSpPr>
        <p:grpSpPr>
          <a:xfrm>
            <a:off x="6213292" y="3775970"/>
            <a:ext cx="846509" cy="1535631"/>
            <a:chOff x="6213292" y="3775970"/>
            <a:chExt cx="846509" cy="1535631"/>
          </a:xfrm>
        </p:grpSpPr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9E310F86-5B91-A849-B88A-02E3CD6D0243}"/>
                </a:ext>
              </a:extLst>
            </p:cNvPr>
            <p:cNvSpPr/>
            <p:nvPr/>
          </p:nvSpPr>
          <p:spPr>
            <a:xfrm>
              <a:off x="6409468" y="4002966"/>
              <a:ext cx="453802" cy="55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269A6FAB-B212-3A4F-BC66-098D766F6A64}"/>
                </a:ext>
              </a:extLst>
            </p:cNvPr>
            <p:cNvSpPr/>
            <p:nvPr/>
          </p:nvSpPr>
          <p:spPr>
            <a:xfrm>
              <a:off x="6383540" y="4551541"/>
              <a:ext cx="477258" cy="53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5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0726B664-B52F-6B45-A565-055D180FC82F}"/>
                </a:ext>
              </a:extLst>
            </p:cNvPr>
            <p:cNvSpPr/>
            <p:nvPr/>
          </p:nvSpPr>
          <p:spPr>
            <a:xfrm>
              <a:off x="6421373" y="4551541"/>
              <a:ext cx="153791" cy="2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5905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9657F49F-4B5A-B94C-BFB0-7A5716AEBD28}"/>
                </a:ext>
              </a:extLst>
            </p:cNvPr>
            <p:cNvSpPr/>
            <p:nvPr/>
          </p:nvSpPr>
          <p:spPr>
            <a:xfrm>
              <a:off x="621329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903A3D-72E4-44AC-867E-6C8F5EB689C6}"/>
              </a:ext>
            </a:extLst>
          </p:cNvPr>
          <p:cNvGrpSpPr/>
          <p:nvPr/>
        </p:nvGrpSpPr>
        <p:grpSpPr>
          <a:xfrm>
            <a:off x="7291522" y="3775970"/>
            <a:ext cx="846509" cy="1535631"/>
            <a:chOff x="7291522" y="3775970"/>
            <a:chExt cx="846509" cy="1535631"/>
          </a:xfrm>
        </p:grpSpPr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46689334-DE31-0D42-83A2-009B7FA06A92}"/>
                </a:ext>
              </a:extLst>
            </p:cNvPr>
            <p:cNvSpPr/>
            <p:nvPr/>
          </p:nvSpPr>
          <p:spPr>
            <a:xfrm>
              <a:off x="7518517" y="4002966"/>
              <a:ext cx="440563" cy="5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36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89BD0AA-3382-944B-87C1-411C9A03E991}"/>
                </a:ext>
              </a:extLst>
            </p:cNvPr>
            <p:cNvSpPr/>
            <p:nvPr/>
          </p:nvSpPr>
          <p:spPr>
            <a:xfrm>
              <a:off x="7499601" y="4551539"/>
              <a:ext cx="471017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0"/>
                  </a:moveTo>
                  <a:cubicBezTo>
                    <a:pt x="651" y="774"/>
                    <a:pt x="451" y="1580"/>
                    <a:pt x="321" y="2415"/>
                  </a:cubicBezTo>
                  <a:cubicBezTo>
                    <a:pt x="104" y="3773"/>
                    <a:pt x="0" y="5306"/>
                    <a:pt x="0" y="7016"/>
                  </a:cubicBezTo>
                  <a:lnTo>
                    <a:pt x="0" y="12590"/>
                  </a:lnTo>
                  <a:cubicBezTo>
                    <a:pt x="0" y="15343"/>
                    <a:pt x="954" y="17536"/>
                    <a:pt x="2880" y="19162"/>
                  </a:cubicBezTo>
                  <a:cubicBezTo>
                    <a:pt x="4797" y="20787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0"/>
                    <a:pt x="18000" y="19652"/>
                    <a:pt x="18902" y="18748"/>
                  </a:cubicBezTo>
                  <a:cubicBezTo>
                    <a:pt x="19804" y="17851"/>
                    <a:pt x="20481" y="16800"/>
                    <a:pt x="20923" y="15589"/>
                  </a:cubicBezTo>
                  <a:cubicBezTo>
                    <a:pt x="21374" y="14377"/>
                    <a:pt x="21600" y="13066"/>
                    <a:pt x="21600" y="11647"/>
                  </a:cubicBezTo>
                  <a:lnTo>
                    <a:pt x="21600" y="4010"/>
                  </a:lnTo>
                  <a:cubicBezTo>
                    <a:pt x="21600" y="2446"/>
                    <a:pt x="21392" y="1112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3"/>
                  </a:moveTo>
                  <a:cubicBezTo>
                    <a:pt x="13958" y="13549"/>
                    <a:pt x="13654" y="14185"/>
                    <a:pt x="13038" y="14622"/>
                  </a:cubicBezTo>
                  <a:cubicBezTo>
                    <a:pt x="12422" y="15059"/>
                    <a:pt x="11641" y="15282"/>
                    <a:pt x="10696" y="15282"/>
                  </a:cubicBezTo>
                  <a:cubicBezTo>
                    <a:pt x="9802" y="15282"/>
                    <a:pt x="9039" y="15059"/>
                    <a:pt x="8432" y="14622"/>
                  </a:cubicBezTo>
                  <a:cubicBezTo>
                    <a:pt x="7816" y="14185"/>
                    <a:pt x="7512" y="13549"/>
                    <a:pt x="7512" y="12713"/>
                  </a:cubicBezTo>
                  <a:lnTo>
                    <a:pt x="7512" y="4325"/>
                  </a:lnTo>
                  <a:cubicBezTo>
                    <a:pt x="7512" y="3489"/>
                    <a:pt x="7781" y="2760"/>
                    <a:pt x="8328" y="2132"/>
                  </a:cubicBezTo>
                  <a:cubicBezTo>
                    <a:pt x="8866" y="1503"/>
                    <a:pt x="9681" y="1189"/>
                    <a:pt x="10774" y="1189"/>
                  </a:cubicBezTo>
                  <a:cubicBezTo>
                    <a:pt x="11667" y="1189"/>
                    <a:pt x="12431" y="1403"/>
                    <a:pt x="13038" y="1848"/>
                  </a:cubicBezTo>
                  <a:cubicBezTo>
                    <a:pt x="13654" y="2285"/>
                    <a:pt x="13958" y="2921"/>
                    <a:pt x="13958" y="3757"/>
                  </a:cubicBezTo>
                  <a:lnTo>
                    <a:pt x="13958" y="12713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23B09850-11CC-B042-930D-CA12767C018D}"/>
                </a:ext>
              </a:extLst>
            </p:cNvPr>
            <p:cNvSpPr/>
            <p:nvPr/>
          </p:nvSpPr>
          <p:spPr>
            <a:xfrm>
              <a:off x="729152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4F772E-EF88-4037-BD4A-E76357556074}"/>
              </a:ext>
            </a:extLst>
          </p:cNvPr>
          <p:cNvGrpSpPr/>
          <p:nvPr/>
        </p:nvGrpSpPr>
        <p:grpSpPr>
          <a:xfrm>
            <a:off x="8369752" y="3775970"/>
            <a:ext cx="846509" cy="1535631"/>
            <a:chOff x="8369752" y="3775970"/>
            <a:chExt cx="846509" cy="1535631"/>
          </a:xfrm>
        </p:grpSpPr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F33D40-C9A5-C84A-A23C-0AA34A5463BB}"/>
                </a:ext>
              </a:extLst>
            </p:cNvPr>
            <p:cNvSpPr/>
            <p:nvPr/>
          </p:nvSpPr>
          <p:spPr>
            <a:xfrm>
              <a:off x="8596747" y="4551541"/>
              <a:ext cx="317985" cy="53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FEEBBD63-A8A0-0B46-BBA7-A8374DE324DE}"/>
                </a:ext>
              </a:extLst>
            </p:cNvPr>
            <p:cNvSpPr/>
            <p:nvPr/>
          </p:nvSpPr>
          <p:spPr>
            <a:xfrm>
              <a:off x="8558917" y="4002967"/>
              <a:ext cx="474044" cy="5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4"/>
                  </a:moveTo>
                  <a:lnTo>
                    <a:pt x="13722" y="6014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7"/>
                  </a:lnTo>
                  <a:lnTo>
                    <a:pt x="6680" y="10577"/>
                  </a:ln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56B55F99-6E8E-8242-8911-1287B6BA9114}"/>
                </a:ext>
              </a:extLst>
            </p:cNvPr>
            <p:cNvSpPr/>
            <p:nvPr/>
          </p:nvSpPr>
          <p:spPr>
            <a:xfrm>
              <a:off x="836975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A26D31-C846-4450-B73F-24BE26140649}"/>
              </a:ext>
            </a:extLst>
          </p:cNvPr>
          <p:cNvGrpSpPr/>
          <p:nvPr/>
        </p:nvGrpSpPr>
        <p:grpSpPr>
          <a:xfrm>
            <a:off x="9429065" y="3775970"/>
            <a:ext cx="846509" cy="1535631"/>
            <a:chOff x="9429065" y="3775970"/>
            <a:chExt cx="846509" cy="1535631"/>
          </a:xfrm>
        </p:grpSpPr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9759B7FB-42ED-6846-B7F7-2B4C34348409}"/>
                </a:ext>
              </a:extLst>
            </p:cNvPr>
            <p:cNvSpPr/>
            <p:nvPr/>
          </p:nvSpPr>
          <p:spPr>
            <a:xfrm>
              <a:off x="9637144" y="4551539"/>
              <a:ext cx="470828" cy="53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26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FC5D1038-D455-DF44-A5BB-53014426A27E}"/>
                </a:ext>
              </a:extLst>
            </p:cNvPr>
            <p:cNvSpPr/>
            <p:nvPr/>
          </p:nvSpPr>
          <p:spPr>
            <a:xfrm>
              <a:off x="9637144" y="3984050"/>
              <a:ext cx="468180" cy="5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8"/>
                    <a:pt x="44" y="14700"/>
                    <a:pt x="140" y="15309"/>
                  </a:cubicBezTo>
                  <a:cubicBezTo>
                    <a:pt x="236" y="15926"/>
                    <a:pt x="428" y="16536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DCADC8E1-DC24-F742-9B5E-6D7828B575E7}"/>
                </a:ext>
              </a:extLst>
            </p:cNvPr>
            <p:cNvSpPr/>
            <p:nvPr/>
          </p:nvSpPr>
          <p:spPr>
            <a:xfrm>
              <a:off x="9429065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D7F353-1760-4E9F-8A86-21F5FD45A711}"/>
              </a:ext>
            </a:extLst>
          </p:cNvPr>
          <p:cNvGrpSpPr/>
          <p:nvPr/>
        </p:nvGrpSpPr>
        <p:grpSpPr>
          <a:xfrm>
            <a:off x="10507295" y="3775970"/>
            <a:ext cx="846509" cy="1535631"/>
            <a:chOff x="10507295" y="3775970"/>
            <a:chExt cx="846509" cy="1535631"/>
          </a:xfrm>
        </p:grpSpPr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2ADA0887-3AAA-3141-A16F-70BE37F13F4E}"/>
                </a:ext>
              </a:extLst>
            </p:cNvPr>
            <p:cNvSpPr/>
            <p:nvPr/>
          </p:nvSpPr>
          <p:spPr>
            <a:xfrm>
              <a:off x="10715374" y="3984050"/>
              <a:ext cx="472531" cy="56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6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74"/>
                    <a:pt x="14475" y="0"/>
                    <a:pt x="10973" y="0"/>
                  </a:cubicBezTo>
                  <a:close/>
                  <a:moveTo>
                    <a:pt x="13973" y="16305"/>
                  </a:moveTo>
                  <a:cubicBezTo>
                    <a:pt x="13973" y="17093"/>
                    <a:pt x="13714" y="17795"/>
                    <a:pt x="13204" y="18403"/>
                  </a:cubicBezTo>
                  <a:cubicBezTo>
                    <a:pt x="12694" y="19010"/>
                    <a:pt x="11898" y="19321"/>
                    <a:pt x="10835" y="19321"/>
                  </a:cubicBezTo>
                  <a:cubicBezTo>
                    <a:pt x="9901" y="19321"/>
                    <a:pt x="9131" y="19104"/>
                    <a:pt x="8535" y="18670"/>
                  </a:cubicBezTo>
                  <a:cubicBezTo>
                    <a:pt x="7929" y="18236"/>
                    <a:pt x="7627" y="17629"/>
                    <a:pt x="7627" y="16840"/>
                  </a:cubicBezTo>
                  <a:lnTo>
                    <a:pt x="7627" y="8391"/>
                  </a:lnTo>
                  <a:cubicBezTo>
                    <a:pt x="7627" y="7603"/>
                    <a:pt x="7938" y="7002"/>
                    <a:pt x="8569" y="6590"/>
                  </a:cubicBezTo>
                  <a:cubicBezTo>
                    <a:pt x="9200" y="6178"/>
                    <a:pt x="9953" y="5968"/>
                    <a:pt x="10843" y="5968"/>
                  </a:cubicBezTo>
                  <a:cubicBezTo>
                    <a:pt x="11777" y="5968"/>
                    <a:pt x="12529" y="6178"/>
                    <a:pt x="13109" y="6590"/>
                  </a:cubicBezTo>
                  <a:cubicBezTo>
                    <a:pt x="13688" y="7002"/>
                    <a:pt x="13982" y="7603"/>
                    <a:pt x="13982" y="8391"/>
                  </a:cubicBezTo>
                  <a:lnTo>
                    <a:pt x="13982" y="16305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17065409-37DA-0144-A1BF-7CFDA05E9476}"/>
                </a:ext>
              </a:extLst>
            </p:cNvPr>
            <p:cNvSpPr/>
            <p:nvPr/>
          </p:nvSpPr>
          <p:spPr>
            <a:xfrm>
              <a:off x="10734292" y="4551539"/>
              <a:ext cx="422592" cy="52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830D7109-6A60-2343-AEEA-C026EB01A044}"/>
                </a:ext>
              </a:extLst>
            </p:cNvPr>
            <p:cNvSpPr/>
            <p:nvPr/>
          </p:nvSpPr>
          <p:spPr>
            <a:xfrm>
              <a:off x="10507295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637474B-F9EB-44A4-A147-27C506A48087}"/>
              </a:ext>
            </a:extLst>
          </p:cNvPr>
          <p:cNvGrpSpPr/>
          <p:nvPr/>
        </p:nvGrpSpPr>
        <p:grpSpPr>
          <a:xfrm>
            <a:off x="870093" y="1529302"/>
            <a:ext cx="846509" cy="1535627"/>
            <a:chOff x="870093" y="1529302"/>
            <a:chExt cx="846509" cy="1535627"/>
          </a:xfrm>
        </p:grpSpPr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4B1341E-30B2-CC4F-BD95-23C150C4CD2D}"/>
                </a:ext>
              </a:extLst>
            </p:cNvPr>
            <p:cNvSpPr/>
            <p:nvPr/>
          </p:nvSpPr>
          <p:spPr>
            <a:xfrm>
              <a:off x="1059258" y="2304869"/>
              <a:ext cx="469123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7E515EE4-E9AE-F547-976F-533F7106EC95}"/>
                </a:ext>
              </a:extLst>
            </p:cNvPr>
            <p:cNvSpPr/>
            <p:nvPr/>
          </p:nvSpPr>
          <p:spPr>
            <a:xfrm>
              <a:off x="1059258" y="1756298"/>
              <a:ext cx="469312" cy="54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347CA7A9-AFFB-E84B-8AAF-A209A5FA838D}"/>
                </a:ext>
              </a:extLst>
            </p:cNvPr>
            <p:cNvSpPr/>
            <p:nvPr/>
          </p:nvSpPr>
          <p:spPr>
            <a:xfrm>
              <a:off x="87009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712E1AC-00E0-4DC4-A2BD-B720245C0AF8}"/>
              </a:ext>
            </a:extLst>
          </p:cNvPr>
          <p:cNvGrpSpPr/>
          <p:nvPr/>
        </p:nvGrpSpPr>
        <p:grpSpPr>
          <a:xfrm>
            <a:off x="1948323" y="1529302"/>
            <a:ext cx="846509" cy="1535627"/>
            <a:chOff x="1948323" y="1529302"/>
            <a:chExt cx="846509" cy="1535627"/>
          </a:xfrm>
        </p:grpSpPr>
        <p:sp>
          <p:nvSpPr>
            <p:cNvPr id="266" name="Line">
              <a:extLst>
                <a:ext uri="{FF2B5EF4-FFF2-40B4-BE49-F238E27FC236}">
                  <a16:creationId xmlns:a16="http://schemas.microsoft.com/office/drawing/2014/main" id="{78949211-C14C-E74D-92AD-277E8533A8B1}"/>
                </a:ext>
              </a:extLst>
            </p:cNvPr>
            <p:cNvSpPr/>
            <p:nvPr/>
          </p:nvSpPr>
          <p:spPr>
            <a:xfrm>
              <a:off x="2307766" y="2304869"/>
              <a:ext cx="165329" cy="5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AC3FACBD-B131-D748-8899-1584019F104E}"/>
                </a:ext>
              </a:extLst>
            </p:cNvPr>
            <p:cNvSpPr/>
            <p:nvPr/>
          </p:nvSpPr>
          <p:spPr>
            <a:xfrm>
              <a:off x="2161164" y="1756297"/>
              <a:ext cx="311931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147B7AFD-B7A5-B047-8C8C-FB2111E94257}"/>
                </a:ext>
              </a:extLst>
            </p:cNvPr>
            <p:cNvSpPr/>
            <p:nvPr/>
          </p:nvSpPr>
          <p:spPr>
            <a:xfrm>
              <a:off x="194832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C5D807A-9684-4B2F-ABE8-A47E621C256C}"/>
              </a:ext>
            </a:extLst>
          </p:cNvPr>
          <p:cNvGrpSpPr/>
          <p:nvPr/>
        </p:nvGrpSpPr>
        <p:grpSpPr>
          <a:xfrm>
            <a:off x="3026553" y="1529302"/>
            <a:ext cx="846509" cy="1535627"/>
            <a:chOff x="3026553" y="1529302"/>
            <a:chExt cx="846509" cy="1535627"/>
          </a:xfrm>
        </p:grpSpPr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3007205C-3035-B04D-B9F7-70AF658630B3}"/>
                </a:ext>
              </a:extLst>
            </p:cNvPr>
            <p:cNvSpPr/>
            <p:nvPr/>
          </p:nvSpPr>
          <p:spPr>
            <a:xfrm>
              <a:off x="3206193" y="1756297"/>
              <a:ext cx="483097" cy="5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56" y="4506"/>
                    <a:pt x="19093" y="270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5A957D35-D2C8-134C-9441-8EAC6F02EB24}"/>
                </a:ext>
              </a:extLst>
            </p:cNvPr>
            <p:cNvSpPr/>
            <p:nvPr/>
          </p:nvSpPr>
          <p:spPr>
            <a:xfrm>
              <a:off x="3215715" y="2304871"/>
              <a:ext cx="463451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AEF4831-E2FB-6048-BF85-FF2A0246273E}"/>
                </a:ext>
              </a:extLst>
            </p:cNvPr>
            <p:cNvSpPr/>
            <p:nvPr/>
          </p:nvSpPr>
          <p:spPr>
            <a:xfrm>
              <a:off x="302655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D2AE071-FB56-4216-8270-1BB4CCA79078}"/>
              </a:ext>
            </a:extLst>
          </p:cNvPr>
          <p:cNvGrpSpPr/>
          <p:nvPr/>
        </p:nvGrpSpPr>
        <p:grpSpPr>
          <a:xfrm>
            <a:off x="4085866" y="1529302"/>
            <a:ext cx="846509" cy="1535627"/>
            <a:chOff x="4085866" y="1529302"/>
            <a:chExt cx="846509" cy="1535627"/>
          </a:xfrm>
        </p:grpSpPr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9AED5BF7-94FB-4C4E-ADD4-494CFEF0A70D}"/>
                </a:ext>
              </a:extLst>
            </p:cNvPr>
            <p:cNvSpPr/>
            <p:nvPr/>
          </p:nvSpPr>
          <p:spPr>
            <a:xfrm>
              <a:off x="4263125" y="1737381"/>
              <a:ext cx="480475" cy="5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D2DE4337-F22C-604D-A468-413102ACEDC4}"/>
                </a:ext>
              </a:extLst>
            </p:cNvPr>
            <p:cNvSpPr/>
            <p:nvPr/>
          </p:nvSpPr>
          <p:spPr>
            <a:xfrm>
              <a:off x="4256112" y="2304871"/>
              <a:ext cx="487248" cy="54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B4C14CB2-723C-3342-B231-E68C0A3D0BA2}"/>
                </a:ext>
              </a:extLst>
            </p:cNvPr>
            <p:cNvSpPr/>
            <p:nvPr/>
          </p:nvSpPr>
          <p:spPr>
            <a:xfrm>
              <a:off x="4085866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643376-4727-46F0-B0F3-D36D085C6A9F}"/>
              </a:ext>
            </a:extLst>
          </p:cNvPr>
          <p:cNvGrpSpPr/>
          <p:nvPr/>
        </p:nvGrpSpPr>
        <p:grpSpPr>
          <a:xfrm>
            <a:off x="5164095" y="1529302"/>
            <a:ext cx="846509" cy="1535627"/>
            <a:chOff x="5164095" y="1529302"/>
            <a:chExt cx="846509" cy="1535627"/>
          </a:xfrm>
        </p:grpSpPr>
        <p:sp>
          <p:nvSpPr>
            <p:cNvPr id="275" name="Rectangle">
              <a:extLst>
                <a:ext uri="{FF2B5EF4-FFF2-40B4-BE49-F238E27FC236}">
                  <a16:creationId xmlns:a16="http://schemas.microsoft.com/office/drawing/2014/main" id="{5A4668D1-E6C4-224D-8461-381D8B44426E}"/>
                </a:ext>
              </a:extLst>
            </p:cNvPr>
            <p:cNvSpPr/>
            <p:nvPr/>
          </p:nvSpPr>
          <p:spPr>
            <a:xfrm>
              <a:off x="5627611" y="2267039"/>
              <a:ext cx="162113" cy="21754"/>
            </a:xfrm>
            <a:prstGeom prst="rect">
              <a:avLst/>
            </a:pr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4EEEED78-144E-984B-8324-73AE9392E05F}"/>
                </a:ext>
              </a:extLst>
            </p:cNvPr>
            <p:cNvSpPr/>
            <p:nvPr/>
          </p:nvSpPr>
          <p:spPr>
            <a:xfrm>
              <a:off x="5384079" y="1756298"/>
              <a:ext cx="320445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5FE2A0D-9F1D-AB4E-B68A-5FD8AE84609C}"/>
                </a:ext>
              </a:extLst>
            </p:cNvPr>
            <p:cNvSpPr/>
            <p:nvPr/>
          </p:nvSpPr>
          <p:spPr>
            <a:xfrm>
              <a:off x="5315427" y="2304869"/>
              <a:ext cx="545167" cy="53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0"/>
                  </a:lnTo>
                  <a:lnTo>
                    <a:pt x="6670" y="8700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0"/>
                  </a:lnTo>
                  <a:lnTo>
                    <a:pt x="18909" y="8700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1CDEACB-24EC-AD41-B6D3-F7A8D53DFEEF}"/>
                </a:ext>
              </a:extLst>
            </p:cNvPr>
            <p:cNvSpPr/>
            <p:nvPr/>
          </p:nvSpPr>
          <p:spPr>
            <a:xfrm>
              <a:off x="5164095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1EF14A-8CFE-4728-8399-8B053A52687C}"/>
              </a:ext>
            </a:extLst>
          </p:cNvPr>
          <p:cNvGrpSpPr/>
          <p:nvPr/>
        </p:nvGrpSpPr>
        <p:grpSpPr>
          <a:xfrm>
            <a:off x="6213289" y="1529303"/>
            <a:ext cx="846509" cy="1535627"/>
            <a:chOff x="6213289" y="1529303"/>
            <a:chExt cx="846509" cy="1535627"/>
          </a:xfrm>
        </p:grpSpPr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019A77AC-7B43-724F-9584-F3CF167D67A1}"/>
                </a:ext>
              </a:extLst>
            </p:cNvPr>
            <p:cNvSpPr/>
            <p:nvPr/>
          </p:nvSpPr>
          <p:spPr>
            <a:xfrm>
              <a:off x="6409465" y="1756298"/>
              <a:ext cx="453802" cy="55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CAE4DD0D-0A61-BF47-9CE1-07BBB5893000}"/>
                </a:ext>
              </a:extLst>
            </p:cNvPr>
            <p:cNvSpPr/>
            <p:nvPr/>
          </p:nvSpPr>
          <p:spPr>
            <a:xfrm>
              <a:off x="6383537" y="2304872"/>
              <a:ext cx="477258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5572F2B6-207E-9940-AE45-AB78D8351D7B}"/>
                </a:ext>
              </a:extLst>
            </p:cNvPr>
            <p:cNvSpPr/>
            <p:nvPr/>
          </p:nvSpPr>
          <p:spPr>
            <a:xfrm>
              <a:off x="6421370" y="2304872"/>
              <a:ext cx="153791" cy="2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65B05456-9FEE-524C-98B2-EE98F642DEF3}"/>
                </a:ext>
              </a:extLst>
            </p:cNvPr>
            <p:cNvSpPr/>
            <p:nvPr/>
          </p:nvSpPr>
          <p:spPr>
            <a:xfrm>
              <a:off x="621328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C78B8C3-3A5A-4FD9-8597-5E22C0ED0247}"/>
              </a:ext>
            </a:extLst>
          </p:cNvPr>
          <p:cNvGrpSpPr/>
          <p:nvPr/>
        </p:nvGrpSpPr>
        <p:grpSpPr>
          <a:xfrm>
            <a:off x="7291519" y="1529303"/>
            <a:ext cx="846509" cy="1535627"/>
            <a:chOff x="7291519" y="1529303"/>
            <a:chExt cx="846509" cy="1535627"/>
          </a:xfrm>
        </p:grpSpPr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9389DCC5-F4EA-4E45-822E-E40D4F4F9D00}"/>
                </a:ext>
              </a:extLst>
            </p:cNvPr>
            <p:cNvSpPr/>
            <p:nvPr/>
          </p:nvSpPr>
          <p:spPr>
            <a:xfrm>
              <a:off x="7518514" y="1756298"/>
              <a:ext cx="440563" cy="5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44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4" name="Shape">
              <a:extLst>
                <a:ext uri="{FF2B5EF4-FFF2-40B4-BE49-F238E27FC236}">
                  <a16:creationId xmlns:a16="http://schemas.microsoft.com/office/drawing/2014/main" id="{2C416636-E05C-FD40-80CA-E0E936661E8E}"/>
                </a:ext>
              </a:extLst>
            </p:cNvPr>
            <p:cNvSpPr/>
            <p:nvPr/>
          </p:nvSpPr>
          <p:spPr>
            <a:xfrm>
              <a:off x="7499598" y="2304872"/>
              <a:ext cx="471017" cy="5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6"/>
                  </a:moveTo>
                  <a:cubicBezTo>
                    <a:pt x="13958" y="13552"/>
                    <a:pt x="13654" y="14188"/>
                    <a:pt x="13038" y="14625"/>
                  </a:cubicBezTo>
                  <a:cubicBezTo>
                    <a:pt x="12422" y="15062"/>
                    <a:pt x="11641" y="15284"/>
                    <a:pt x="10696" y="15284"/>
                  </a:cubicBezTo>
                  <a:cubicBezTo>
                    <a:pt x="9802" y="15284"/>
                    <a:pt x="9039" y="15062"/>
                    <a:pt x="8432" y="14625"/>
                  </a:cubicBezTo>
                  <a:cubicBezTo>
                    <a:pt x="7816" y="14188"/>
                    <a:pt x="7512" y="13552"/>
                    <a:pt x="7512" y="12716"/>
                  </a:cubicBezTo>
                  <a:lnTo>
                    <a:pt x="7512" y="4331"/>
                  </a:lnTo>
                  <a:cubicBezTo>
                    <a:pt x="7512" y="3495"/>
                    <a:pt x="7781" y="2767"/>
                    <a:pt x="8328" y="2139"/>
                  </a:cubicBezTo>
                  <a:cubicBezTo>
                    <a:pt x="8866" y="1510"/>
                    <a:pt x="9681" y="1196"/>
                    <a:pt x="10774" y="1196"/>
                  </a:cubicBezTo>
                  <a:cubicBezTo>
                    <a:pt x="11667" y="1196"/>
                    <a:pt x="12431" y="1410"/>
                    <a:pt x="13038" y="1855"/>
                  </a:cubicBezTo>
                  <a:cubicBezTo>
                    <a:pt x="13654" y="2292"/>
                    <a:pt x="13958" y="2928"/>
                    <a:pt x="13958" y="3764"/>
                  </a:cubicBezTo>
                  <a:lnTo>
                    <a:pt x="13958" y="12716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C727EAE0-3F7C-FD4F-AEA4-730A49E45722}"/>
                </a:ext>
              </a:extLst>
            </p:cNvPr>
            <p:cNvSpPr/>
            <p:nvPr/>
          </p:nvSpPr>
          <p:spPr>
            <a:xfrm>
              <a:off x="729151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65706E-1FEC-4A2E-BC66-DF9AB415CC24}"/>
              </a:ext>
            </a:extLst>
          </p:cNvPr>
          <p:cNvGrpSpPr/>
          <p:nvPr/>
        </p:nvGrpSpPr>
        <p:grpSpPr>
          <a:xfrm>
            <a:off x="8369749" y="1529303"/>
            <a:ext cx="846509" cy="1535627"/>
            <a:chOff x="8369749" y="1529303"/>
            <a:chExt cx="846509" cy="1535627"/>
          </a:xfrm>
        </p:grpSpPr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20DDB135-4933-C840-B8AA-93BD500F7DAA}"/>
                </a:ext>
              </a:extLst>
            </p:cNvPr>
            <p:cNvSpPr/>
            <p:nvPr/>
          </p:nvSpPr>
          <p:spPr>
            <a:xfrm>
              <a:off x="8596744" y="2304870"/>
              <a:ext cx="317985" cy="53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B5309071-3A01-6E4A-94D3-480980E98362}"/>
                </a:ext>
              </a:extLst>
            </p:cNvPr>
            <p:cNvSpPr/>
            <p:nvPr/>
          </p:nvSpPr>
          <p:spPr>
            <a:xfrm>
              <a:off x="8558913" y="1756298"/>
              <a:ext cx="474044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6"/>
                  </a:moveTo>
                  <a:lnTo>
                    <a:pt x="13722" y="6016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2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3"/>
                  </a:lnTo>
                  <a:lnTo>
                    <a:pt x="6680" y="10573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B84C0129-74D9-8848-8491-9E9D395215F1}"/>
                </a:ext>
              </a:extLst>
            </p:cNvPr>
            <p:cNvSpPr/>
            <p:nvPr/>
          </p:nvSpPr>
          <p:spPr>
            <a:xfrm>
              <a:off x="836974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2AB44B-4E8A-498C-8904-0DD9267AA3DF}"/>
              </a:ext>
            </a:extLst>
          </p:cNvPr>
          <p:cNvGrpSpPr/>
          <p:nvPr/>
        </p:nvGrpSpPr>
        <p:grpSpPr>
          <a:xfrm>
            <a:off x="9429062" y="1529303"/>
            <a:ext cx="846509" cy="1535627"/>
            <a:chOff x="9429062" y="1529303"/>
            <a:chExt cx="846509" cy="1535627"/>
          </a:xfrm>
        </p:grpSpPr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4679CD8D-7D26-CA47-92C6-1FFF465C512B}"/>
                </a:ext>
              </a:extLst>
            </p:cNvPr>
            <p:cNvSpPr/>
            <p:nvPr/>
          </p:nvSpPr>
          <p:spPr>
            <a:xfrm>
              <a:off x="9637141" y="2304872"/>
              <a:ext cx="470828" cy="53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33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1C2A14D3-ED47-7746-8A07-D6F1DCCAFAE5}"/>
                </a:ext>
              </a:extLst>
            </p:cNvPr>
            <p:cNvSpPr/>
            <p:nvPr/>
          </p:nvSpPr>
          <p:spPr>
            <a:xfrm>
              <a:off x="9637141" y="1737382"/>
              <a:ext cx="468180" cy="5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7"/>
                    <a:pt x="44" y="14700"/>
                    <a:pt x="140" y="15309"/>
                  </a:cubicBezTo>
                  <a:cubicBezTo>
                    <a:pt x="236" y="15933"/>
                    <a:pt x="428" y="16543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8E19CE1E-EB48-7E44-8768-867CB997B579}"/>
                </a:ext>
              </a:extLst>
            </p:cNvPr>
            <p:cNvSpPr/>
            <p:nvPr/>
          </p:nvSpPr>
          <p:spPr>
            <a:xfrm>
              <a:off x="9429062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0E98CF-D5D5-401E-9AAB-D5A35525B6EA}"/>
              </a:ext>
            </a:extLst>
          </p:cNvPr>
          <p:cNvGrpSpPr/>
          <p:nvPr/>
        </p:nvGrpSpPr>
        <p:grpSpPr>
          <a:xfrm>
            <a:off x="10507291" y="1529303"/>
            <a:ext cx="846509" cy="1535627"/>
            <a:chOff x="10507291" y="1529303"/>
            <a:chExt cx="846509" cy="1535627"/>
          </a:xfrm>
        </p:grpSpPr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933F22D2-A4D4-C949-B7E2-D00A2D64A207}"/>
                </a:ext>
              </a:extLst>
            </p:cNvPr>
            <p:cNvSpPr/>
            <p:nvPr/>
          </p:nvSpPr>
          <p:spPr>
            <a:xfrm>
              <a:off x="10715370" y="1737382"/>
              <a:ext cx="472531" cy="56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7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67"/>
                    <a:pt x="14475" y="0"/>
                    <a:pt x="10973" y="0"/>
                  </a:cubicBezTo>
                  <a:close/>
                  <a:moveTo>
                    <a:pt x="13973" y="16298"/>
                  </a:moveTo>
                  <a:cubicBezTo>
                    <a:pt x="13973" y="17086"/>
                    <a:pt x="13714" y="17788"/>
                    <a:pt x="13204" y="18395"/>
                  </a:cubicBezTo>
                  <a:cubicBezTo>
                    <a:pt x="12694" y="19003"/>
                    <a:pt x="11898" y="19314"/>
                    <a:pt x="10835" y="19314"/>
                  </a:cubicBezTo>
                  <a:cubicBezTo>
                    <a:pt x="9901" y="19314"/>
                    <a:pt x="9131" y="19097"/>
                    <a:pt x="8535" y="18663"/>
                  </a:cubicBezTo>
                  <a:cubicBezTo>
                    <a:pt x="7929" y="18229"/>
                    <a:pt x="7627" y="17621"/>
                    <a:pt x="7627" y="16833"/>
                  </a:cubicBezTo>
                  <a:lnTo>
                    <a:pt x="7627" y="8384"/>
                  </a:lnTo>
                  <a:cubicBezTo>
                    <a:pt x="7627" y="7595"/>
                    <a:pt x="7938" y="6995"/>
                    <a:pt x="8569" y="6583"/>
                  </a:cubicBezTo>
                  <a:cubicBezTo>
                    <a:pt x="9200" y="6170"/>
                    <a:pt x="9953" y="5961"/>
                    <a:pt x="10843" y="5961"/>
                  </a:cubicBezTo>
                  <a:cubicBezTo>
                    <a:pt x="11777" y="5961"/>
                    <a:pt x="12529" y="6170"/>
                    <a:pt x="13109" y="6583"/>
                  </a:cubicBezTo>
                  <a:cubicBezTo>
                    <a:pt x="13688" y="6995"/>
                    <a:pt x="13982" y="7595"/>
                    <a:pt x="13982" y="8384"/>
                  </a:cubicBezTo>
                  <a:lnTo>
                    <a:pt x="13982" y="1629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B36B19A5-80B6-9545-84C6-0DB51F638F63}"/>
                </a:ext>
              </a:extLst>
            </p:cNvPr>
            <p:cNvSpPr/>
            <p:nvPr/>
          </p:nvSpPr>
          <p:spPr>
            <a:xfrm>
              <a:off x="10734288" y="2304870"/>
              <a:ext cx="422592" cy="52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513F45E0-A724-F842-9106-51C9B03AAC6D}"/>
                </a:ext>
              </a:extLst>
            </p:cNvPr>
            <p:cNvSpPr/>
            <p:nvPr/>
          </p:nvSpPr>
          <p:spPr>
            <a:xfrm>
              <a:off x="10507291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7316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6ED994F5-8DC3-4A65-BDB5-600A2D8B5F8C}"/>
              </a:ext>
            </a:extLst>
          </p:cNvPr>
          <p:cNvGrpSpPr/>
          <p:nvPr/>
        </p:nvGrpSpPr>
        <p:grpSpPr>
          <a:xfrm>
            <a:off x="1510740" y="1204910"/>
            <a:ext cx="9139177" cy="3423193"/>
            <a:chOff x="1510740" y="1204910"/>
            <a:chExt cx="9139177" cy="342319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B082552-8D27-4444-8CDA-83725A545703}"/>
                </a:ext>
              </a:extLst>
            </p:cNvPr>
            <p:cNvSpPr/>
            <p:nvPr/>
          </p:nvSpPr>
          <p:spPr>
            <a:xfrm>
              <a:off x="1722120" y="1417240"/>
              <a:ext cx="8671549" cy="29871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08F5CFEF-0819-4A75-B79C-E0FDEA1ADDBC}"/>
                </a:ext>
              </a:extLst>
            </p:cNvPr>
            <p:cNvSpPr/>
            <p:nvPr/>
          </p:nvSpPr>
          <p:spPr>
            <a:xfrm>
              <a:off x="1510740" y="1204910"/>
              <a:ext cx="9139177" cy="342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45" y="2002"/>
                  </a:moveTo>
                  <a:cubicBezTo>
                    <a:pt x="20665" y="2002"/>
                    <a:pt x="20850" y="2497"/>
                    <a:pt x="20850" y="3082"/>
                  </a:cubicBezTo>
                  <a:lnTo>
                    <a:pt x="20850" y="18518"/>
                  </a:lnTo>
                  <a:cubicBezTo>
                    <a:pt x="20850" y="19103"/>
                    <a:pt x="20665" y="19598"/>
                    <a:pt x="20445" y="19598"/>
                  </a:cubicBezTo>
                  <a:lnTo>
                    <a:pt x="1155" y="19598"/>
                  </a:lnTo>
                  <a:cubicBezTo>
                    <a:pt x="935" y="19598"/>
                    <a:pt x="750" y="19103"/>
                    <a:pt x="750" y="18518"/>
                  </a:cubicBezTo>
                  <a:lnTo>
                    <a:pt x="750" y="3082"/>
                  </a:lnTo>
                  <a:cubicBezTo>
                    <a:pt x="750" y="2497"/>
                    <a:pt x="935" y="2002"/>
                    <a:pt x="1155" y="2002"/>
                  </a:cubicBezTo>
                  <a:lnTo>
                    <a:pt x="20445" y="2002"/>
                  </a:lnTo>
                  <a:moveTo>
                    <a:pt x="20445" y="0"/>
                  </a:moveTo>
                  <a:lnTo>
                    <a:pt x="1155" y="0"/>
                  </a:lnTo>
                  <a:cubicBezTo>
                    <a:pt x="520" y="0"/>
                    <a:pt x="0" y="1387"/>
                    <a:pt x="0" y="3082"/>
                  </a:cubicBezTo>
                  <a:lnTo>
                    <a:pt x="0" y="18518"/>
                  </a:lnTo>
                  <a:cubicBezTo>
                    <a:pt x="0" y="20213"/>
                    <a:pt x="520" y="21600"/>
                    <a:pt x="1155" y="21600"/>
                  </a:cubicBezTo>
                  <a:lnTo>
                    <a:pt x="20445" y="21600"/>
                  </a:lnTo>
                  <a:cubicBezTo>
                    <a:pt x="21080" y="21600"/>
                    <a:pt x="21600" y="20213"/>
                    <a:pt x="21600" y="18518"/>
                  </a:cubicBezTo>
                  <a:lnTo>
                    <a:pt x="21600" y="3082"/>
                  </a:lnTo>
                  <a:cubicBezTo>
                    <a:pt x="21600" y="1387"/>
                    <a:pt x="21080" y="0"/>
                    <a:pt x="20445" y="0"/>
                  </a:cubicBezTo>
                  <a:lnTo>
                    <a:pt x="20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C063F25-129E-7C40-8205-B1CEF032E3F2}"/>
              </a:ext>
            </a:extLst>
          </p:cNvPr>
          <p:cNvSpPr/>
          <p:nvPr/>
        </p:nvSpPr>
        <p:spPr>
          <a:xfrm>
            <a:off x="4695303" y="2646201"/>
            <a:ext cx="127058" cy="115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C304E25C-49D4-6F4F-B9D8-E57068CD452C}"/>
              </a:ext>
            </a:extLst>
          </p:cNvPr>
          <p:cNvSpPr/>
          <p:nvPr/>
        </p:nvSpPr>
        <p:spPr>
          <a:xfrm>
            <a:off x="4695303" y="3140928"/>
            <a:ext cx="127058" cy="115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D2451B1F-E8A7-824D-AAFE-49FE0CA80302}"/>
              </a:ext>
            </a:extLst>
          </p:cNvPr>
          <p:cNvSpPr/>
          <p:nvPr/>
        </p:nvSpPr>
        <p:spPr>
          <a:xfrm>
            <a:off x="7326343" y="2646201"/>
            <a:ext cx="127058" cy="115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3D7883F-E280-744A-9DE5-2D0894598FFF}"/>
              </a:ext>
            </a:extLst>
          </p:cNvPr>
          <p:cNvSpPr/>
          <p:nvPr/>
        </p:nvSpPr>
        <p:spPr>
          <a:xfrm>
            <a:off x="7326343" y="3140928"/>
            <a:ext cx="127058" cy="115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6DCB3D-1CF7-4CE3-ACEF-0B73097C1DDC}"/>
              </a:ext>
            </a:extLst>
          </p:cNvPr>
          <p:cNvGrpSpPr/>
          <p:nvPr/>
        </p:nvGrpSpPr>
        <p:grpSpPr>
          <a:xfrm>
            <a:off x="2221676" y="1994061"/>
            <a:ext cx="1006322" cy="1825315"/>
            <a:chOff x="2221676" y="1994061"/>
            <a:chExt cx="1006322" cy="1825315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F8591AFE-23B3-B944-B2F7-C3366CAD7CB9}"/>
                </a:ext>
              </a:extLst>
            </p:cNvPr>
            <p:cNvSpPr/>
            <p:nvPr/>
          </p:nvSpPr>
          <p:spPr>
            <a:xfrm>
              <a:off x="2446553" y="2916051"/>
              <a:ext cx="557689" cy="63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A4D1D11-6411-B649-ABDF-C764CA297417}"/>
                </a:ext>
              </a:extLst>
            </p:cNvPr>
            <p:cNvSpPr/>
            <p:nvPr/>
          </p:nvSpPr>
          <p:spPr>
            <a:xfrm>
              <a:off x="2446553" y="2263914"/>
              <a:ext cx="557913" cy="64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EEEB381-B7D4-284E-89C3-845E7C6D8277}"/>
                </a:ext>
              </a:extLst>
            </p:cNvPr>
            <p:cNvSpPr/>
            <p:nvPr/>
          </p:nvSpPr>
          <p:spPr>
            <a:xfrm>
              <a:off x="2221676" y="1994061"/>
              <a:ext cx="1006322" cy="182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4"/>
                  </a:lnTo>
                  <a:lnTo>
                    <a:pt x="19592" y="8814"/>
                  </a:lnTo>
                  <a:lnTo>
                    <a:pt x="19592" y="10682"/>
                  </a:lnTo>
                  <a:lnTo>
                    <a:pt x="1998" y="10682"/>
                  </a:lnTo>
                  <a:lnTo>
                    <a:pt x="1998" y="8814"/>
                  </a:lnTo>
                  <a:lnTo>
                    <a:pt x="874" y="8814"/>
                  </a:lnTo>
                  <a:lnTo>
                    <a:pt x="874" y="1373"/>
                  </a:lnTo>
                  <a:cubicBezTo>
                    <a:pt x="869" y="1080"/>
                    <a:pt x="1303" y="838"/>
                    <a:pt x="1839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3EEB87-3734-4D7A-A6DD-D975DF6DE2C2}"/>
              </a:ext>
            </a:extLst>
          </p:cNvPr>
          <p:cNvGrpSpPr/>
          <p:nvPr/>
        </p:nvGrpSpPr>
        <p:grpSpPr>
          <a:xfrm>
            <a:off x="3503464" y="1994061"/>
            <a:ext cx="1006322" cy="1825315"/>
            <a:chOff x="3503464" y="1994061"/>
            <a:chExt cx="1006322" cy="1825315"/>
          </a:xfrm>
        </p:grpSpPr>
        <p:sp>
          <p:nvSpPr>
            <p:cNvPr id="54" name="Line">
              <a:extLst>
                <a:ext uri="{FF2B5EF4-FFF2-40B4-BE49-F238E27FC236}">
                  <a16:creationId xmlns:a16="http://schemas.microsoft.com/office/drawing/2014/main" id="{95B45D13-1631-5F42-9F7C-A31998A245EF}"/>
                </a:ext>
              </a:extLst>
            </p:cNvPr>
            <p:cNvSpPr/>
            <p:nvPr/>
          </p:nvSpPr>
          <p:spPr>
            <a:xfrm>
              <a:off x="3930728" y="2916052"/>
              <a:ext cx="196541" cy="62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E692E12-E949-4D43-8B5C-FC8DB78E70D9}"/>
                </a:ext>
              </a:extLst>
            </p:cNvPr>
            <p:cNvSpPr/>
            <p:nvPr/>
          </p:nvSpPr>
          <p:spPr>
            <a:xfrm>
              <a:off x="3750826" y="2263912"/>
              <a:ext cx="370821" cy="65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036053DD-9DEB-5245-B198-1A353667AFD1}"/>
                </a:ext>
              </a:extLst>
            </p:cNvPr>
            <p:cNvSpPr/>
            <p:nvPr/>
          </p:nvSpPr>
          <p:spPr>
            <a:xfrm>
              <a:off x="3503464" y="1994061"/>
              <a:ext cx="1006322" cy="182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4"/>
                  </a:lnTo>
                  <a:lnTo>
                    <a:pt x="19587" y="8814"/>
                  </a:lnTo>
                  <a:lnTo>
                    <a:pt x="19587" y="10682"/>
                  </a:lnTo>
                  <a:lnTo>
                    <a:pt x="1993" y="10682"/>
                  </a:lnTo>
                  <a:lnTo>
                    <a:pt x="1993" y="8814"/>
                  </a:lnTo>
                  <a:lnTo>
                    <a:pt x="869" y="8814"/>
                  </a:lnTo>
                  <a:lnTo>
                    <a:pt x="869" y="1373"/>
                  </a:lnTo>
                  <a:cubicBezTo>
                    <a:pt x="869" y="1080"/>
                    <a:pt x="1303" y="838"/>
                    <a:pt x="1834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F4E1274-79B0-4293-9956-E33B62961A9D}"/>
              </a:ext>
            </a:extLst>
          </p:cNvPr>
          <p:cNvGrpSpPr/>
          <p:nvPr/>
        </p:nvGrpSpPr>
        <p:grpSpPr>
          <a:xfrm>
            <a:off x="4942665" y="1994063"/>
            <a:ext cx="1006322" cy="1825539"/>
            <a:chOff x="4942665" y="1994063"/>
            <a:chExt cx="1006322" cy="182553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A248E37-7A9D-5F42-A1EC-81A6FD661141}"/>
                </a:ext>
              </a:extLst>
            </p:cNvPr>
            <p:cNvSpPr/>
            <p:nvPr/>
          </p:nvSpPr>
          <p:spPr>
            <a:xfrm>
              <a:off x="5158019" y="2263912"/>
              <a:ext cx="574301" cy="65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47" y="4506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CFFB1D3-3FD6-3149-BF51-4E165E667DF8}"/>
                </a:ext>
              </a:extLst>
            </p:cNvPr>
            <p:cNvSpPr/>
            <p:nvPr/>
          </p:nvSpPr>
          <p:spPr>
            <a:xfrm>
              <a:off x="5167541" y="2916052"/>
              <a:ext cx="550946" cy="63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D72DC83-AF33-C94E-87D9-613BEEF6709B}"/>
                </a:ext>
              </a:extLst>
            </p:cNvPr>
            <p:cNvSpPr/>
            <p:nvPr/>
          </p:nvSpPr>
          <p:spPr>
            <a:xfrm>
              <a:off x="4942665" y="1994063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600" y="255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2147B81-E256-41AE-A6C5-C1303119A707}"/>
              </a:ext>
            </a:extLst>
          </p:cNvPr>
          <p:cNvGrpSpPr/>
          <p:nvPr/>
        </p:nvGrpSpPr>
        <p:grpSpPr>
          <a:xfrm>
            <a:off x="6201967" y="1994063"/>
            <a:ext cx="1006322" cy="1825539"/>
            <a:chOff x="6201967" y="1994063"/>
            <a:chExt cx="1006322" cy="1825539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3E1E97E-AC84-8942-9E68-A913127A8C95}"/>
                </a:ext>
              </a:extLst>
            </p:cNvPr>
            <p:cNvSpPr/>
            <p:nvPr/>
          </p:nvSpPr>
          <p:spPr>
            <a:xfrm>
              <a:off x="6414941" y="2241424"/>
              <a:ext cx="571184" cy="66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63" y="3710"/>
                    <a:pt x="19380" y="285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9AF67B6-EF61-F744-9F52-674F6AB74CBA}"/>
                </a:ext>
              </a:extLst>
            </p:cNvPr>
            <p:cNvSpPr/>
            <p:nvPr/>
          </p:nvSpPr>
          <p:spPr>
            <a:xfrm>
              <a:off x="6404355" y="2916052"/>
              <a:ext cx="579236" cy="64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59" y="1231"/>
                    <a:pt x="19827" y="551"/>
                    <a:pt x="1907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2A452867-9482-2A46-AB57-317826504117}"/>
                </a:ext>
              </a:extLst>
            </p:cNvPr>
            <p:cNvSpPr/>
            <p:nvPr/>
          </p:nvSpPr>
          <p:spPr>
            <a:xfrm>
              <a:off x="6201967" y="1994063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595" y="255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2" y="8812"/>
                  </a:lnTo>
                  <a:lnTo>
                    <a:pt x="19582" y="10680"/>
                  </a:lnTo>
                  <a:lnTo>
                    <a:pt x="1989" y="10680"/>
                  </a:lnTo>
                  <a:lnTo>
                    <a:pt x="1989" y="8812"/>
                  </a:lnTo>
                  <a:lnTo>
                    <a:pt x="864" y="8812"/>
                  </a:lnTo>
                  <a:lnTo>
                    <a:pt x="864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F766283-BA43-48AC-A9B7-D818AD71C90B}"/>
              </a:ext>
            </a:extLst>
          </p:cNvPr>
          <p:cNvGrpSpPr/>
          <p:nvPr/>
        </p:nvGrpSpPr>
        <p:grpSpPr>
          <a:xfrm>
            <a:off x="7641169" y="2016551"/>
            <a:ext cx="1006322" cy="1825539"/>
            <a:chOff x="7641169" y="2016551"/>
            <a:chExt cx="1006322" cy="1825539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3FD1FC-36CA-6A41-B6F4-2AC367C390DE}"/>
                </a:ext>
              </a:extLst>
            </p:cNvPr>
            <p:cNvSpPr/>
            <p:nvPr/>
          </p:nvSpPr>
          <p:spPr>
            <a:xfrm>
              <a:off x="7866046" y="2263912"/>
              <a:ext cx="539476" cy="65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1ED03B4-081A-EB48-A2D1-100DD454ABF9}"/>
                </a:ext>
              </a:extLst>
            </p:cNvPr>
            <p:cNvSpPr/>
            <p:nvPr/>
          </p:nvSpPr>
          <p:spPr>
            <a:xfrm>
              <a:off x="7843558" y="2916052"/>
              <a:ext cx="567360" cy="63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8682E10C-4E08-404E-9ED6-27DBED190DC6}"/>
                </a:ext>
              </a:extLst>
            </p:cNvPr>
            <p:cNvSpPr/>
            <p:nvPr/>
          </p:nvSpPr>
          <p:spPr>
            <a:xfrm>
              <a:off x="7866046" y="2938539"/>
              <a:ext cx="182825" cy="3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086" y="13209"/>
                    <a:pt x="20776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DECB920-4CF1-344A-A5BB-8E6DBC633D86}"/>
                </a:ext>
              </a:extLst>
            </p:cNvPr>
            <p:cNvSpPr/>
            <p:nvPr/>
          </p:nvSpPr>
          <p:spPr>
            <a:xfrm>
              <a:off x="7641169" y="2016551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A549066-7796-4F4C-BC32-7BC6A55B36DF}"/>
              </a:ext>
            </a:extLst>
          </p:cNvPr>
          <p:cNvGrpSpPr/>
          <p:nvPr/>
        </p:nvGrpSpPr>
        <p:grpSpPr>
          <a:xfrm>
            <a:off x="8922957" y="2016551"/>
            <a:ext cx="1006322" cy="1825539"/>
            <a:chOff x="8922957" y="2016551"/>
            <a:chExt cx="1006322" cy="1825539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6E290EB-AD05-F442-B3BE-C6601870D031}"/>
                </a:ext>
              </a:extLst>
            </p:cNvPr>
            <p:cNvSpPr/>
            <p:nvPr/>
          </p:nvSpPr>
          <p:spPr>
            <a:xfrm>
              <a:off x="9170319" y="2263912"/>
              <a:ext cx="523737" cy="6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29" y="20644"/>
                    <a:pt x="20682" y="19842"/>
                    <a:pt x="19958" y="1922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B45043E-0454-CA44-96C5-56F7E5D451B6}"/>
                </a:ext>
              </a:extLst>
            </p:cNvPr>
            <p:cNvSpPr/>
            <p:nvPr/>
          </p:nvSpPr>
          <p:spPr>
            <a:xfrm>
              <a:off x="9147832" y="2916052"/>
              <a:ext cx="559941" cy="63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49" y="12716"/>
                  </a:moveTo>
                  <a:cubicBezTo>
                    <a:pt x="13949" y="13552"/>
                    <a:pt x="13645" y="14188"/>
                    <a:pt x="13029" y="14625"/>
                  </a:cubicBezTo>
                  <a:cubicBezTo>
                    <a:pt x="12413" y="15062"/>
                    <a:pt x="11633" y="15284"/>
                    <a:pt x="10687" y="15284"/>
                  </a:cubicBezTo>
                  <a:cubicBezTo>
                    <a:pt x="9794" y="15284"/>
                    <a:pt x="9030" y="15062"/>
                    <a:pt x="8423" y="14625"/>
                  </a:cubicBezTo>
                  <a:cubicBezTo>
                    <a:pt x="7807" y="14188"/>
                    <a:pt x="7504" y="13552"/>
                    <a:pt x="7504" y="12716"/>
                  </a:cubicBezTo>
                  <a:lnTo>
                    <a:pt x="7504" y="4331"/>
                  </a:lnTo>
                  <a:cubicBezTo>
                    <a:pt x="7504" y="3495"/>
                    <a:pt x="7772" y="2767"/>
                    <a:pt x="8319" y="2139"/>
                  </a:cubicBezTo>
                  <a:cubicBezTo>
                    <a:pt x="8857" y="1510"/>
                    <a:pt x="9672" y="1196"/>
                    <a:pt x="10765" y="1196"/>
                  </a:cubicBezTo>
                  <a:cubicBezTo>
                    <a:pt x="11659" y="1196"/>
                    <a:pt x="12422" y="1410"/>
                    <a:pt x="13029" y="1855"/>
                  </a:cubicBezTo>
                  <a:cubicBezTo>
                    <a:pt x="13645" y="2292"/>
                    <a:pt x="13949" y="2928"/>
                    <a:pt x="13949" y="3764"/>
                  </a:cubicBezTo>
                  <a:lnTo>
                    <a:pt x="13949" y="127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9C8E178-26FE-4B43-B45E-E1C1E116A120}"/>
                </a:ext>
              </a:extLst>
            </p:cNvPr>
            <p:cNvSpPr/>
            <p:nvPr/>
          </p:nvSpPr>
          <p:spPr>
            <a:xfrm>
              <a:off x="8922957" y="2016551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2A393F-B06D-44BD-A748-C78400C27AC2}"/>
              </a:ext>
            </a:extLst>
          </p:cNvPr>
          <p:cNvCxnSpPr>
            <a:cxnSpLocks/>
          </p:cNvCxnSpPr>
          <p:nvPr/>
        </p:nvCxnSpPr>
        <p:spPr>
          <a:xfrm flipV="1">
            <a:off x="4177036" y="4946564"/>
            <a:ext cx="1" cy="99521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328C33-47B1-4E2D-9003-9B48A7250E55}"/>
              </a:ext>
            </a:extLst>
          </p:cNvPr>
          <p:cNvGrpSpPr/>
          <p:nvPr/>
        </p:nvGrpSpPr>
        <p:grpSpPr>
          <a:xfrm>
            <a:off x="4308210" y="4968080"/>
            <a:ext cx="3575579" cy="952186"/>
            <a:chOff x="332936" y="2567214"/>
            <a:chExt cx="2937088" cy="124277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D9ABC1D-3D7A-45DD-B631-38A6F7F6A31F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AFAC423-95B3-4110-84BB-5C423F04BA2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1D99CF7-DAFD-4667-9372-F73036887091}"/>
              </a:ext>
            </a:extLst>
          </p:cNvPr>
          <p:cNvGrpSpPr/>
          <p:nvPr/>
        </p:nvGrpSpPr>
        <p:grpSpPr>
          <a:xfrm>
            <a:off x="489744" y="4968080"/>
            <a:ext cx="3575579" cy="952186"/>
            <a:chOff x="332936" y="2567214"/>
            <a:chExt cx="2937088" cy="124277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78E5397-7432-4FC8-BFBF-92F376534714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2D8B403-FB63-4AD9-B9ED-A08BC595B40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0C5A948-29AE-48A5-B9A4-389808642CAF}"/>
              </a:ext>
            </a:extLst>
          </p:cNvPr>
          <p:cNvGrpSpPr/>
          <p:nvPr/>
        </p:nvGrpSpPr>
        <p:grpSpPr>
          <a:xfrm>
            <a:off x="8126677" y="4968080"/>
            <a:ext cx="3575579" cy="952186"/>
            <a:chOff x="332936" y="2567214"/>
            <a:chExt cx="2937088" cy="124277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AA4C1A3-86DB-48F5-ABB9-27138B4F1B65}"/>
                </a:ext>
              </a:extLst>
            </p:cNvPr>
            <p:cNvSpPr txBox="1"/>
            <p:nvPr/>
          </p:nvSpPr>
          <p:spPr>
            <a:xfrm>
              <a:off x="332936" y="2567214"/>
              <a:ext cx="2937088" cy="52221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CC32FCF-2AAF-45C2-8885-9712C4B265E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230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8209907-C55F-4069-8C89-ABACF6A81CB6}"/>
              </a:ext>
            </a:extLst>
          </p:cNvPr>
          <p:cNvCxnSpPr>
            <a:cxnSpLocks/>
          </p:cNvCxnSpPr>
          <p:nvPr/>
        </p:nvCxnSpPr>
        <p:spPr>
          <a:xfrm flipV="1">
            <a:off x="8020903" y="4946564"/>
            <a:ext cx="1" cy="99521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9964685-6659-43A0-9C05-F6E9031FAF1F}"/>
              </a:ext>
            </a:extLst>
          </p:cNvPr>
          <p:cNvGrpSpPr/>
          <p:nvPr/>
        </p:nvGrpSpPr>
        <p:grpSpPr>
          <a:xfrm>
            <a:off x="838197" y="1517129"/>
            <a:ext cx="849084" cy="1540298"/>
            <a:chOff x="838197" y="1517129"/>
            <a:chExt cx="849084" cy="1540298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F65528E1-210D-D040-BE4E-A54ED966BB86}"/>
                </a:ext>
              </a:extLst>
            </p:cNvPr>
            <p:cNvSpPr/>
            <p:nvPr/>
          </p:nvSpPr>
          <p:spPr>
            <a:xfrm>
              <a:off x="1027938" y="2295056"/>
              <a:ext cx="4705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8068CC7-B860-4E4A-99B6-E3E493B5A969}"/>
                </a:ext>
              </a:extLst>
            </p:cNvPr>
            <p:cNvSpPr/>
            <p:nvPr/>
          </p:nvSpPr>
          <p:spPr>
            <a:xfrm>
              <a:off x="1027938" y="1744816"/>
              <a:ext cx="470739" cy="54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25551D4-B0F3-2A4E-AB8F-0F1EE11F8F1B}"/>
                </a:ext>
              </a:extLst>
            </p:cNvPr>
            <p:cNvSpPr/>
            <p:nvPr/>
          </p:nvSpPr>
          <p:spPr>
            <a:xfrm>
              <a:off x="83819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BE2AB4-8EF2-43B2-BF58-BB4DD5190902}"/>
              </a:ext>
            </a:extLst>
          </p:cNvPr>
          <p:cNvGrpSpPr/>
          <p:nvPr/>
        </p:nvGrpSpPr>
        <p:grpSpPr>
          <a:xfrm>
            <a:off x="1919707" y="1517129"/>
            <a:ext cx="849084" cy="1540298"/>
            <a:chOff x="1919707" y="1517129"/>
            <a:chExt cx="849084" cy="1540298"/>
          </a:xfrm>
        </p:grpSpPr>
        <p:sp>
          <p:nvSpPr>
            <p:cNvPr id="70" name="Line">
              <a:extLst>
                <a:ext uri="{FF2B5EF4-FFF2-40B4-BE49-F238E27FC236}">
                  <a16:creationId xmlns:a16="http://schemas.microsoft.com/office/drawing/2014/main" id="{6D979D65-1157-9847-B842-C0D6FCBE5097}"/>
                </a:ext>
              </a:extLst>
            </p:cNvPr>
            <p:cNvSpPr/>
            <p:nvPr/>
          </p:nvSpPr>
          <p:spPr>
            <a:xfrm>
              <a:off x="2280211" y="2295056"/>
              <a:ext cx="165832" cy="52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BB65EF73-5B55-3146-B652-C7937AFF4768}"/>
                </a:ext>
              </a:extLst>
            </p:cNvPr>
            <p:cNvSpPr/>
            <p:nvPr/>
          </p:nvSpPr>
          <p:spPr>
            <a:xfrm>
              <a:off x="2128419" y="1744815"/>
              <a:ext cx="312880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1A3CA61-6A7F-984E-8F92-112FC7A0F6F6}"/>
                </a:ext>
              </a:extLst>
            </p:cNvPr>
            <p:cNvSpPr/>
            <p:nvPr/>
          </p:nvSpPr>
          <p:spPr>
            <a:xfrm>
              <a:off x="191970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84E4679-8982-4DD5-B037-C6A29CD6632B}"/>
              </a:ext>
            </a:extLst>
          </p:cNvPr>
          <p:cNvGrpSpPr/>
          <p:nvPr/>
        </p:nvGrpSpPr>
        <p:grpSpPr>
          <a:xfrm>
            <a:off x="3001217" y="1517129"/>
            <a:ext cx="849084" cy="1540298"/>
            <a:chOff x="3001217" y="1517129"/>
            <a:chExt cx="849084" cy="1540298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F47ABA2-716B-B94C-A696-DD7210EAE853}"/>
                </a:ext>
              </a:extLst>
            </p:cNvPr>
            <p:cNvSpPr/>
            <p:nvPr/>
          </p:nvSpPr>
          <p:spPr>
            <a:xfrm>
              <a:off x="3181431" y="1744815"/>
              <a:ext cx="484566" cy="55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56" y="4506"/>
                    <a:pt x="19093" y="27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1AE44E27-3103-D349-84F2-7F1916A17390}"/>
                </a:ext>
              </a:extLst>
            </p:cNvPr>
            <p:cNvSpPr/>
            <p:nvPr/>
          </p:nvSpPr>
          <p:spPr>
            <a:xfrm>
              <a:off x="3190955" y="2295057"/>
              <a:ext cx="46486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AF0CC5C-D986-E941-AB59-2A90905539E5}"/>
                </a:ext>
              </a:extLst>
            </p:cNvPr>
            <p:cNvSpPr/>
            <p:nvPr/>
          </p:nvSpPr>
          <p:spPr>
            <a:xfrm>
              <a:off x="300121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A35F91-F801-41E4-BE2F-743F58D6BB43}"/>
              </a:ext>
            </a:extLst>
          </p:cNvPr>
          <p:cNvGrpSpPr/>
          <p:nvPr/>
        </p:nvGrpSpPr>
        <p:grpSpPr>
          <a:xfrm>
            <a:off x="4063753" y="1517129"/>
            <a:ext cx="849084" cy="1540298"/>
            <a:chOff x="4063753" y="1517129"/>
            <a:chExt cx="849084" cy="1540298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A09E28E-8223-9B45-A7CE-E0268A8DD90B}"/>
                </a:ext>
              </a:extLst>
            </p:cNvPr>
            <p:cNvSpPr/>
            <p:nvPr/>
          </p:nvSpPr>
          <p:spPr>
            <a:xfrm>
              <a:off x="4239203" y="1725841"/>
              <a:ext cx="481937" cy="55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8C874FE-E4C7-7745-BC96-31DBBE113399}"/>
                </a:ext>
              </a:extLst>
            </p:cNvPr>
            <p:cNvSpPr/>
            <p:nvPr/>
          </p:nvSpPr>
          <p:spPr>
            <a:xfrm>
              <a:off x="4234517" y="2295057"/>
              <a:ext cx="488731" cy="5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5FCCA57-2720-954A-AED5-49561B64B2DF}"/>
                </a:ext>
              </a:extLst>
            </p:cNvPr>
            <p:cNvSpPr/>
            <p:nvPr/>
          </p:nvSpPr>
          <p:spPr>
            <a:xfrm>
              <a:off x="4063753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A2E82C-A737-41CE-A522-2C6A92CEF340}"/>
              </a:ext>
            </a:extLst>
          </p:cNvPr>
          <p:cNvGrpSpPr/>
          <p:nvPr/>
        </p:nvGrpSpPr>
        <p:grpSpPr>
          <a:xfrm>
            <a:off x="5145263" y="1517129"/>
            <a:ext cx="849084" cy="1540298"/>
            <a:chOff x="5145263" y="1517129"/>
            <a:chExt cx="849084" cy="1540298"/>
          </a:xfrm>
        </p:grpSpPr>
        <p:sp>
          <p:nvSpPr>
            <p:cNvPr id="79" name="Rectangle">
              <a:extLst>
                <a:ext uri="{FF2B5EF4-FFF2-40B4-BE49-F238E27FC236}">
                  <a16:creationId xmlns:a16="http://schemas.microsoft.com/office/drawing/2014/main" id="{DB5977FE-52A7-394E-8715-73BF443D3C02}"/>
                </a:ext>
              </a:extLst>
            </p:cNvPr>
            <p:cNvSpPr/>
            <p:nvPr/>
          </p:nvSpPr>
          <p:spPr>
            <a:xfrm>
              <a:off x="5600636" y="2257110"/>
              <a:ext cx="162606" cy="218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ACEDCF3-063C-EF42-8EE4-078B94B38531}"/>
                </a:ext>
              </a:extLst>
            </p:cNvPr>
            <p:cNvSpPr/>
            <p:nvPr/>
          </p:nvSpPr>
          <p:spPr>
            <a:xfrm>
              <a:off x="5368262" y="1744816"/>
              <a:ext cx="321420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5601CB0C-698D-4E40-B287-0BD7ABB08C31}"/>
                </a:ext>
              </a:extLst>
            </p:cNvPr>
            <p:cNvSpPr/>
            <p:nvPr/>
          </p:nvSpPr>
          <p:spPr>
            <a:xfrm>
              <a:off x="5297054" y="2295056"/>
              <a:ext cx="546826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0"/>
                  </a:lnTo>
                  <a:lnTo>
                    <a:pt x="6670" y="8700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0"/>
                  </a:lnTo>
                  <a:lnTo>
                    <a:pt x="18909" y="8700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6D1FE1B5-38D8-5F41-BE4E-2D222C7D5974}"/>
                </a:ext>
              </a:extLst>
            </p:cNvPr>
            <p:cNvSpPr/>
            <p:nvPr/>
          </p:nvSpPr>
          <p:spPr>
            <a:xfrm>
              <a:off x="5145263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90E7DA-8F30-4FE5-A67B-C45E190D7D8A}"/>
              </a:ext>
            </a:extLst>
          </p:cNvPr>
          <p:cNvGrpSpPr/>
          <p:nvPr/>
        </p:nvGrpSpPr>
        <p:grpSpPr>
          <a:xfrm>
            <a:off x="6197648" y="1517129"/>
            <a:ext cx="849084" cy="1540298"/>
            <a:chOff x="6197648" y="1517130"/>
            <a:chExt cx="849084" cy="1540298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9C5221-90FD-6B4B-8550-7FC4A5DF9F25}"/>
                </a:ext>
              </a:extLst>
            </p:cNvPr>
            <p:cNvSpPr/>
            <p:nvPr/>
          </p:nvSpPr>
          <p:spPr>
            <a:xfrm>
              <a:off x="6392072" y="1744816"/>
              <a:ext cx="455183" cy="55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9036492-3DCB-8545-9E48-82D6DE062ADF}"/>
                </a:ext>
              </a:extLst>
            </p:cNvPr>
            <p:cNvSpPr/>
            <p:nvPr/>
          </p:nvSpPr>
          <p:spPr>
            <a:xfrm>
              <a:off x="6368414" y="2295059"/>
              <a:ext cx="47871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68200612-DB1D-7B48-8277-06B4FF89FCE9}"/>
                </a:ext>
              </a:extLst>
            </p:cNvPr>
            <p:cNvSpPr/>
            <p:nvPr/>
          </p:nvSpPr>
          <p:spPr>
            <a:xfrm>
              <a:off x="6406361" y="2295059"/>
              <a:ext cx="154259" cy="2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6061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06247A8-9C95-3A4F-B186-0DED55A26378}"/>
                </a:ext>
              </a:extLst>
            </p:cNvPr>
            <p:cNvSpPr/>
            <p:nvPr/>
          </p:nvSpPr>
          <p:spPr>
            <a:xfrm>
              <a:off x="619764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584F0A-9E3B-41D6-8801-4E0BE7A02E13}"/>
              </a:ext>
            </a:extLst>
          </p:cNvPr>
          <p:cNvGrpSpPr/>
          <p:nvPr/>
        </p:nvGrpSpPr>
        <p:grpSpPr>
          <a:xfrm>
            <a:off x="7279158" y="1517129"/>
            <a:ext cx="849084" cy="1540298"/>
            <a:chOff x="7279158" y="1517130"/>
            <a:chExt cx="849084" cy="1540298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DEF3B442-5CAC-684A-A54B-8B05EFA6E95F}"/>
                </a:ext>
              </a:extLst>
            </p:cNvPr>
            <p:cNvSpPr/>
            <p:nvPr/>
          </p:nvSpPr>
          <p:spPr>
            <a:xfrm>
              <a:off x="7506844" y="1744816"/>
              <a:ext cx="441903" cy="5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44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1D20009-B38E-9D47-AE0A-2696EAAA848C}"/>
                </a:ext>
              </a:extLst>
            </p:cNvPr>
            <p:cNvSpPr/>
            <p:nvPr/>
          </p:nvSpPr>
          <p:spPr>
            <a:xfrm>
              <a:off x="7487870" y="2295059"/>
              <a:ext cx="472450" cy="53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6"/>
                  </a:moveTo>
                  <a:cubicBezTo>
                    <a:pt x="13958" y="13552"/>
                    <a:pt x="13654" y="14188"/>
                    <a:pt x="13038" y="14625"/>
                  </a:cubicBezTo>
                  <a:cubicBezTo>
                    <a:pt x="12422" y="15062"/>
                    <a:pt x="11641" y="15284"/>
                    <a:pt x="10696" y="15284"/>
                  </a:cubicBezTo>
                  <a:cubicBezTo>
                    <a:pt x="9802" y="15284"/>
                    <a:pt x="9039" y="15062"/>
                    <a:pt x="8432" y="14625"/>
                  </a:cubicBezTo>
                  <a:cubicBezTo>
                    <a:pt x="7816" y="14188"/>
                    <a:pt x="7512" y="13552"/>
                    <a:pt x="7512" y="12716"/>
                  </a:cubicBezTo>
                  <a:lnTo>
                    <a:pt x="7512" y="4331"/>
                  </a:lnTo>
                  <a:cubicBezTo>
                    <a:pt x="7512" y="3495"/>
                    <a:pt x="7781" y="2767"/>
                    <a:pt x="8328" y="2139"/>
                  </a:cubicBezTo>
                  <a:cubicBezTo>
                    <a:pt x="8866" y="1510"/>
                    <a:pt x="9681" y="1196"/>
                    <a:pt x="10774" y="1196"/>
                  </a:cubicBezTo>
                  <a:cubicBezTo>
                    <a:pt x="11667" y="1196"/>
                    <a:pt x="12431" y="1410"/>
                    <a:pt x="13038" y="1855"/>
                  </a:cubicBezTo>
                  <a:cubicBezTo>
                    <a:pt x="13654" y="2292"/>
                    <a:pt x="13958" y="2928"/>
                    <a:pt x="13958" y="3764"/>
                  </a:cubicBezTo>
                  <a:lnTo>
                    <a:pt x="13958" y="127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E594090-A2C8-D547-BB95-98D74130318F}"/>
                </a:ext>
              </a:extLst>
            </p:cNvPr>
            <p:cNvSpPr/>
            <p:nvPr/>
          </p:nvSpPr>
          <p:spPr>
            <a:xfrm>
              <a:off x="727915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0FF3A4-C1A1-4E9C-B712-921A384FEAD8}"/>
              </a:ext>
            </a:extLst>
          </p:cNvPr>
          <p:cNvGrpSpPr/>
          <p:nvPr/>
        </p:nvGrpSpPr>
        <p:grpSpPr>
          <a:xfrm>
            <a:off x="8360668" y="1517129"/>
            <a:ext cx="849084" cy="1540298"/>
            <a:chOff x="8360668" y="1517130"/>
            <a:chExt cx="849084" cy="1540298"/>
          </a:xfrm>
        </p:grpSpPr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867FFB9B-AC51-CB47-985D-FC1F670BE4F6}"/>
                </a:ext>
              </a:extLst>
            </p:cNvPr>
            <p:cNvSpPr/>
            <p:nvPr/>
          </p:nvSpPr>
          <p:spPr>
            <a:xfrm>
              <a:off x="8588354" y="2295056"/>
              <a:ext cx="318953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ADB9B8DC-AB99-6F42-BC44-921FCA4826CF}"/>
                </a:ext>
              </a:extLst>
            </p:cNvPr>
            <p:cNvSpPr/>
            <p:nvPr/>
          </p:nvSpPr>
          <p:spPr>
            <a:xfrm>
              <a:off x="8550407" y="1744816"/>
              <a:ext cx="475486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6"/>
                  </a:moveTo>
                  <a:lnTo>
                    <a:pt x="13722" y="6016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2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3"/>
                  </a:lnTo>
                  <a:lnTo>
                    <a:pt x="6680" y="1057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E5E62AC-608E-3340-B5CA-E8081358CB9C}"/>
                </a:ext>
              </a:extLst>
            </p:cNvPr>
            <p:cNvSpPr/>
            <p:nvPr/>
          </p:nvSpPr>
          <p:spPr>
            <a:xfrm>
              <a:off x="836066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849BF0-32E1-4666-9085-696A035A2B86}"/>
              </a:ext>
            </a:extLst>
          </p:cNvPr>
          <p:cNvGrpSpPr/>
          <p:nvPr/>
        </p:nvGrpSpPr>
        <p:grpSpPr>
          <a:xfrm>
            <a:off x="9423204" y="1517129"/>
            <a:ext cx="849084" cy="1540298"/>
            <a:chOff x="9423204" y="1517130"/>
            <a:chExt cx="849084" cy="1540298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0095CED-3AA7-F349-BCE1-334353C0EF3B}"/>
                </a:ext>
              </a:extLst>
            </p:cNvPr>
            <p:cNvSpPr/>
            <p:nvPr/>
          </p:nvSpPr>
          <p:spPr>
            <a:xfrm>
              <a:off x="9631916" y="2295059"/>
              <a:ext cx="472261" cy="5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33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D0E6F0D-9379-684F-8E48-C61ED8B4D4FF}"/>
                </a:ext>
              </a:extLst>
            </p:cNvPr>
            <p:cNvSpPr/>
            <p:nvPr/>
          </p:nvSpPr>
          <p:spPr>
            <a:xfrm>
              <a:off x="9631916" y="1725842"/>
              <a:ext cx="469605" cy="56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7"/>
                    <a:pt x="44" y="14700"/>
                    <a:pt x="140" y="15309"/>
                  </a:cubicBezTo>
                  <a:cubicBezTo>
                    <a:pt x="236" y="15933"/>
                    <a:pt x="428" y="16543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60CD3C96-4C50-FB48-9435-A666D2395BE6}"/>
                </a:ext>
              </a:extLst>
            </p:cNvPr>
            <p:cNvSpPr/>
            <p:nvPr/>
          </p:nvSpPr>
          <p:spPr>
            <a:xfrm>
              <a:off x="9423204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1C143D1-CC42-44A7-AF27-0DE9B3C1F5B3}"/>
              </a:ext>
            </a:extLst>
          </p:cNvPr>
          <p:cNvGrpSpPr/>
          <p:nvPr/>
        </p:nvGrpSpPr>
        <p:grpSpPr>
          <a:xfrm>
            <a:off x="10504713" y="1517129"/>
            <a:ext cx="849084" cy="1540298"/>
            <a:chOff x="10504713" y="1517130"/>
            <a:chExt cx="849084" cy="1540298"/>
          </a:xfrm>
        </p:grpSpPr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23FDCEC-18AB-AA4B-95D1-EAB9B74557FB}"/>
                </a:ext>
              </a:extLst>
            </p:cNvPr>
            <p:cNvSpPr/>
            <p:nvPr/>
          </p:nvSpPr>
          <p:spPr>
            <a:xfrm>
              <a:off x="10713424" y="1725842"/>
              <a:ext cx="473968" cy="56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7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67"/>
                    <a:pt x="14475" y="0"/>
                    <a:pt x="10973" y="0"/>
                  </a:cubicBezTo>
                  <a:close/>
                  <a:moveTo>
                    <a:pt x="13973" y="16298"/>
                  </a:moveTo>
                  <a:cubicBezTo>
                    <a:pt x="13973" y="17086"/>
                    <a:pt x="13714" y="17788"/>
                    <a:pt x="13204" y="18395"/>
                  </a:cubicBezTo>
                  <a:cubicBezTo>
                    <a:pt x="12694" y="19003"/>
                    <a:pt x="11898" y="19314"/>
                    <a:pt x="10835" y="19314"/>
                  </a:cubicBezTo>
                  <a:cubicBezTo>
                    <a:pt x="9901" y="19314"/>
                    <a:pt x="9131" y="19097"/>
                    <a:pt x="8535" y="18663"/>
                  </a:cubicBezTo>
                  <a:cubicBezTo>
                    <a:pt x="7929" y="18229"/>
                    <a:pt x="7627" y="17621"/>
                    <a:pt x="7627" y="16833"/>
                  </a:cubicBezTo>
                  <a:lnTo>
                    <a:pt x="7627" y="8384"/>
                  </a:lnTo>
                  <a:cubicBezTo>
                    <a:pt x="7627" y="7595"/>
                    <a:pt x="7938" y="6995"/>
                    <a:pt x="8569" y="6583"/>
                  </a:cubicBezTo>
                  <a:cubicBezTo>
                    <a:pt x="9200" y="6170"/>
                    <a:pt x="9953" y="5961"/>
                    <a:pt x="10843" y="5961"/>
                  </a:cubicBezTo>
                  <a:cubicBezTo>
                    <a:pt x="11777" y="5961"/>
                    <a:pt x="12529" y="6170"/>
                    <a:pt x="13109" y="6583"/>
                  </a:cubicBezTo>
                  <a:cubicBezTo>
                    <a:pt x="13688" y="6995"/>
                    <a:pt x="13982" y="7595"/>
                    <a:pt x="13982" y="8384"/>
                  </a:cubicBezTo>
                  <a:lnTo>
                    <a:pt x="13982" y="162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70B03AF4-68A1-CD4B-9657-E7294241D1BD}"/>
                </a:ext>
              </a:extLst>
            </p:cNvPr>
            <p:cNvSpPr/>
            <p:nvPr/>
          </p:nvSpPr>
          <p:spPr>
            <a:xfrm>
              <a:off x="10732401" y="2295056"/>
              <a:ext cx="423878" cy="52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7789DADC-CBD2-3244-B2FE-2AFCC444D2AD}"/>
                </a:ext>
              </a:extLst>
            </p:cNvPr>
            <p:cNvSpPr/>
            <p:nvPr/>
          </p:nvSpPr>
          <p:spPr>
            <a:xfrm>
              <a:off x="10504713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00E0DE-C6CA-458D-AFAF-962D67FB3C39}"/>
              </a:ext>
            </a:extLst>
          </p:cNvPr>
          <p:cNvGrpSpPr/>
          <p:nvPr/>
        </p:nvGrpSpPr>
        <p:grpSpPr>
          <a:xfrm>
            <a:off x="838197" y="3800571"/>
            <a:ext cx="849084" cy="1540300"/>
            <a:chOff x="838197" y="3800571"/>
            <a:chExt cx="849084" cy="1540300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4D01CB7-56E5-FD48-8C06-3916DD9E2689}"/>
                </a:ext>
              </a:extLst>
            </p:cNvPr>
            <p:cNvSpPr/>
            <p:nvPr/>
          </p:nvSpPr>
          <p:spPr>
            <a:xfrm>
              <a:off x="1027938" y="4578497"/>
              <a:ext cx="4705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488514-D010-A74F-836F-216F0623D24B}"/>
                </a:ext>
              </a:extLst>
            </p:cNvPr>
            <p:cNvSpPr/>
            <p:nvPr/>
          </p:nvSpPr>
          <p:spPr>
            <a:xfrm>
              <a:off x="1027938" y="4028257"/>
              <a:ext cx="470739" cy="54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7B4B8EF-C321-5044-8861-012D299F2B7B}"/>
                </a:ext>
              </a:extLst>
            </p:cNvPr>
            <p:cNvSpPr/>
            <p:nvPr/>
          </p:nvSpPr>
          <p:spPr>
            <a:xfrm>
              <a:off x="83819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81DAE-AAD9-4C1B-BF6B-548D5C476DDB}"/>
              </a:ext>
            </a:extLst>
          </p:cNvPr>
          <p:cNvGrpSpPr/>
          <p:nvPr/>
        </p:nvGrpSpPr>
        <p:grpSpPr>
          <a:xfrm>
            <a:off x="1919707" y="3800571"/>
            <a:ext cx="849084" cy="1540300"/>
            <a:chOff x="1919707" y="3800571"/>
            <a:chExt cx="849084" cy="1540300"/>
          </a:xfrm>
        </p:grpSpPr>
        <p:sp>
          <p:nvSpPr>
            <p:cNvPr id="102" name="Line">
              <a:extLst>
                <a:ext uri="{FF2B5EF4-FFF2-40B4-BE49-F238E27FC236}">
                  <a16:creationId xmlns:a16="http://schemas.microsoft.com/office/drawing/2014/main" id="{8A96740C-DC5F-DA47-8DA2-BE031E834435}"/>
                </a:ext>
              </a:extLst>
            </p:cNvPr>
            <p:cNvSpPr/>
            <p:nvPr/>
          </p:nvSpPr>
          <p:spPr>
            <a:xfrm>
              <a:off x="2280211" y="4578497"/>
              <a:ext cx="165832" cy="52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3C4D8FFA-8AAD-CD40-93C7-69D1D35B0AEC}"/>
                </a:ext>
              </a:extLst>
            </p:cNvPr>
            <p:cNvSpPr/>
            <p:nvPr/>
          </p:nvSpPr>
          <p:spPr>
            <a:xfrm>
              <a:off x="2128419" y="4028256"/>
              <a:ext cx="312880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73"/>
                  </a:lnTo>
                  <a:lnTo>
                    <a:pt x="0" y="4922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B49E20BC-7925-204E-BD34-6F082A33CA56}"/>
                </a:ext>
              </a:extLst>
            </p:cNvPr>
            <p:cNvSpPr/>
            <p:nvPr/>
          </p:nvSpPr>
          <p:spPr>
            <a:xfrm>
              <a:off x="191970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D66B5F1-AE21-4EE0-B557-3C7A9688927D}"/>
              </a:ext>
            </a:extLst>
          </p:cNvPr>
          <p:cNvGrpSpPr/>
          <p:nvPr/>
        </p:nvGrpSpPr>
        <p:grpSpPr>
          <a:xfrm>
            <a:off x="3001217" y="3800571"/>
            <a:ext cx="849084" cy="1540300"/>
            <a:chOff x="3001217" y="3800571"/>
            <a:chExt cx="849084" cy="1540300"/>
          </a:xfrm>
        </p:grpSpPr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259B397-A4A7-D74E-AA5A-C323D55815D0}"/>
                </a:ext>
              </a:extLst>
            </p:cNvPr>
            <p:cNvSpPr/>
            <p:nvPr/>
          </p:nvSpPr>
          <p:spPr>
            <a:xfrm>
              <a:off x="3181431" y="4028256"/>
              <a:ext cx="484566" cy="55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18"/>
                    <a:pt x="20756" y="4498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C2BC646-3EE3-954A-B9EB-EF8F56AEB05F}"/>
                </a:ext>
              </a:extLst>
            </p:cNvPr>
            <p:cNvSpPr/>
            <p:nvPr/>
          </p:nvSpPr>
          <p:spPr>
            <a:xfrm>
              <a:off x="3190955" y="4578500"/>
              <a:ext cx="46486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783385DD-FA50-704E-9D4F-DC2878D614DE}"/>
                </a:ext>
              </a:extLst>
            </p:cNvPr>
            <p:cNvSpPr/>
            <p:nvPr/>
          </p:nvSpPr>
          <p:spPr>
            <a:xfrm>
              <a:off x="300121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4FF9974-A158-4029-9BEF-F6B36430E47E}"/>
              </a:ext>
            </a:extLst>
          </p:cNvPr>
          <p:cNvGrpSpPr/>
          <p:nvPr/>
        </p:nvGrpSpPr>
        <p:grpSpPr>
          <a:xfrm>
            <a:off x="4063753" y="3800571"/>
            <a:ext cx="849084" cy="1540300"/>
            <a:chOff x="4063753" y="3800571"/>
            <a:chExt cx="849084" cy="1540300"/>
          </a:xfrm>
        </p:grpSpPr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B8623331-7C92-EB4F-998E-C355D91C6457}"/>
                </a:ext>
              </a:extLst>
            </p:cNvPr>
            <p:cNvSpPr/>
            <p:nvPr/>
          </p:nvSpPr>
          <p:spPr>
            <a:xfrm>
              <a:off x="4239203" y="4028256"/>
              <a:ext cx="481937" cy="55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95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BB86C0F2-159E-184C-90DD-2708EC19D8A3}"/>
                </a:ext>
              </a:extLst>
            </p:cNvPr>
            <p:cNvSpPr/>
            <p:nvPr/>
          </p:nvSpPr>
          <p:spPr>
            <a:xfrm>
              <a:off x="4234517" y="4578500"/>
              <a:ext cx="488731" cy="5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9B27E726-6A05-124A-850C-2B140CB13680}"/>
                </a:ext>
              </a:extLst>
            </p:cNvPr>
            <p:cNvSpPr/>
            <p:nvPr/>
          </p:nvSpPr>
          <p:spPr>
            <a:xfrm>
              <a:off x="4063753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BFF87FC-FE17-495B-9653-55464D57CC9F}"/>
              </a:ext>
            </a:extLst>
          </p:cNvPr>
          <p:cNvGrpSpPr/>
          <p:nvPr/>
        </p:nvGrpSpPr>
        <p:grpSpPr>
          <a:xfrm>
            <a:off x="5145263" y="3800571"/>
            <a:ext cx="849084" cy="1540300"/>
            <a:chOff x="5145263" y="3800571"/>
            <a:chExt cx="849084" cy="1540300"/>
          </a:xfrm>
        </p:grpSpPr>
        <p:sp>
          <p:nvSpPr>
            <p:cNvPr id="111" name="Rectangle">
              <a:extLst>
                <a:ext uri="{FF2B5EF4-FFF2-40B4-BE49-F238E27FC236}">
                  <a16:creationId xmlns:a16="http://schemas.microsoft.com/office/drawing/2014/main" id="{7479E0D4-2B32-DC4F-B099-F1C902628B16}"/>
                </a:ext>
              </a:extLst>
            </p:cNvPr>
            <p:cNvSpPr/>
            <p:nvPr/>
          </p:nvSpPr>
          <p:spPr>
            <a:xfrm>
              <a:off x="5600636" y="4540552"/>
              <a:ext cx="162606" cy="218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E584C02B-0889-D648-99FF-05009FDE8A3A}"/>
                </a:ext>
              </a:extLst>
            </p:cNvPr>
            <p:cNvSpPr/>
            <p:nvPr/>
          </p:nvSpPr>
          <p:spPr>
            <a:xfrm>
              <a:off x="5368262" y="4028257"/>
              <a:ext cx="321420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92175331-96AE-DA48-99B0-7BCAF5A045A2}"/>
                </a:ext>
              </a:extLst>
            </p:cNvPr>
            <p:cNvSpPr/>
            <p:nvPr/>
          </p:nvSpPr>
          <p:spPr>
            <a:xfrm>
              <a:off x="5297054" y="4578497"/>
              <a:ext cx="546826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8"/>
                  </a:lnTo>
                  <a:lnTo>
                    <a:pt x="6670" y="8708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8"/>
                  </a:lnTo>
                  <a:lnTo>
                    <a:pt x="18909" y="870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765486EB-3DD6-6E48-96BE-B12ED21C181A}"/>
                </a:ext>
              </a:extLst>
            </p:cNvPr>
            <p:cNvSpPr/>
            <p:nvPr/>
          </p:nvSpPr>
          <p:spPr>
            <a:xfrm>
              <a:off x="5145263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A023FA-B7FE-40E8-913A-6FE4B5A732D5}"/>
              </a:ext>
            </a:extLst>
          </p:cNvPr>
          <p:cNvGrpSpPr/>
          <p:nvPr/>
        </p:nvGrpSpPr>
        <p:grpSpPr>
          <a:xfrm>
            <a:off x="6197648" y="3800569"/>
            <a:ext cx="849084" cy="1540302"/>
            <a:chOff x="6197648" y="3800569"/>
            <a:chExt cx="849084" cy="1540302"/>
          </a:xfrm>
        </p:grpSpPr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685D577F-83EA-8A49-B438-A4AA45648F2E}"/>
                </a:ext>
              </a:extLst>
            </p:cNvPr>
            <p:cNvSpPr/>
            <p:nvPr/>
          </p:nvSpPr>
          <p:spPr>
            <a:xfrm>
              <a:off x="6392072" y="4028256"/>
              <a:ext cx="455183" cy="55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94BFC4E8-11D6-FB46-9457-917E082FA9B1}"/>
                </a:ext>
              </a:extLst>
            </p:cNvPr>
            <p:cNvSpPr/>
            <p:nvPr/>
          </p:nvSpPr>
          <p:spPr>
            <a:xfrm>
              <a:off x="6368414" y="4578498"/>
              <a:ext cx="478711" cy="53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5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8FD7E2AD-190F-6146-9A21-74276097BF85}"/>
                </a:ext>
              </a:extLst>
            </p:cNvPr>
            <p:cNvSpPr/>
            <p:nvPr/>
          </p:nvSpPr>
          <p:spPr>
            <a:xfrm>
              <a:off x="6406361" y="4578498"/>
              <a:ext cx="154259" cy="2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5905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5EF43B7C-FE54-3641-BCD2-A6E3566D0080}"/>
                </a:ext>
              </a:extLst>
            </p:cNvPr>
            <p:cNvSpPr/>
            <p:nvPr/>
          </p:nvSpPr>
          <p:spPr>
            <a:xfrm>
              <a:off x="619764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CE0EF66-AF78-4D30-9218-F742149DB4B1}"/>
              </a:ext>
            </a:extLst>
          </p:cNvPr>
          <p:cNvGrpSpPr/>
          <p:nvPr/>
        </p:nvGrpSpPr>
        <p:grpSpPr>
          <a:xfrm>
            <a:off x="7279158" y="3800569"/>
            <a:ext cx="849084" cy="1540302"/>
            <a:chOff x="7279158" y="3800569"/>
            <a:chExt cx="849084" cy="1540302"/>
          </a:xfrm>
        </p:grpSpPr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01A2806-6BBF-E747-9F1E-93C26F612AB7}"/>
                </a:ext>
              </a:extLst>
            </p:cNvPr>
            <p:cNvSpPr/>
            <p:nvPr/>
          </p:nvSpPr>
          <p:spPr>
            <a:xfrm>
              <a:off x="7506844" y="4028256"/>
              <a:ext cx="441903" cy="5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36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BC0804CB-5B1F-D64F-B612-31261A07BE81}"/>
                </a:ext>
              </a:extLst>
            </p:cNvPr>
            <p:cNvSpPr/>
            <p:nvPr/>
          </p:nvSpPr>
          <p:spPr>
            <a:xfrm>
              <a:off x="7487870" y="4578497"/>
              <a:ext cx="4724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0"/>
                  </a:moveTo>
                  <a:cubicBezTo>
                    <a:pt x="651" y="774"/>
                    <a:pt x="451" y="1580"/>
                    <a:pt x="321" y="2415"/>
                  </a:cubicBezTo>
                  <a:cubicBezTo>
                    <a:pt x="104" y="3773"/>
                    <a:pt x="0" y="5306"/>
                    <a:pt x="0" y="7016"/>
                  </a:cubicBezTo>
                  <a:lnTo>
                    <a:pt x="0" y="12590"/>
                  </a:lnTo>
                  <a:cubicBezTo>
                    <a:pt x="0" y="15343"/>
                    <a:pt x="954" y="17536"/>
                    <a:pt x="2880" y="19162"/>
                  </a:cubicBezTo>
                  <a:cubicBezTo>
                    <a:pt x="4797" y="20787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0"/>
                    <a:pt x="18000" y="19652"/>
                    <a:pt x="18902" y="18748"/>
                  </a:cubicBezTo>
                  <a:cubicBezTo>
                    <a:pt x="19804" y="17851"/>
                    <a:pt x="20481" y="16800"/>
                    <a:pt x="20923" y="15589"/>
                  </a:cubicBezTo>
                  <a:cubicBezTo>
                    <a:pt x="21374" y="14377"/>
                    <a:pt x="21600" y="13066"/>
                    <a:pt x="21600" y="11647"/>
                  </a:cubicBezTo>
                  <a:lnTo>
                    <a:pt x="21600" y="4010"/>
                  </a:lnTo>
                  <a:cubicBezTo>
                    <a:pt x="21600" y="2446"/>
                    <a:pt x="21392" y="1112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3"/>
                  </a:moveTo>
                  <a:cubicBezTo>
                    <a:pt x="13958" y="13549"/>
                    <a:pt x="13654" y="14185"/>
                    <a:pt x="13038" y="14622"/>
                  </a:cubicBezTo>
                  <a:cubicBezTo>
                    <a:pt x="12422" y="15059"/>
                    <a:pt x="11641" y="15282"/>
                    <a:pt x="10696" y="15282"/>
                  </a:cubicBezTo>
                  <a:cubicBezTo>
                    <a:pt x="9802" y="15282"/>
                    <a:pt x="9039" y="15059"/>
                    <a:pt x="8432" y="14622"/>
                  </a:cubicBezTo>
                  <a:cubicBezTo>
                    <a:pt x="7816" y="14185"/>
                    <a:pt x="7512" y="13549"/>
                    <a:pt x="7512" y="12713"/>
                  </a:cubicBezTo>
                  <a:lnTo>
                    <a:pt x="7512" y="4325"/>
                  </a:lnTo>
                  <a:cubicBezTo>
                    <a:pt x="7512" y="3489"/>
                    <a:pt x="7781" y="2760"/>
                    <a:pt x="8328" y="2132"/>
                  </a:cubicBezTo>
                  <a:cubicBezTo>
                    <a:pt x="8866" y="1503"/>
                    <a:pt x="9681" y="1189"/>
                    <a:pt x="10774" y="1189"/>
                  </a:cubicBezTo>
                  <a:cubicBezTo>
                    <a:pt x="11667" y="1189"/>
                    <a:pt x="12431" y="1403"/>
                    <a:pt x="13038" y="1848"/>
                  </a:cubicBezTo>
                  <a:cubicBezTo>
                    <a:pt x="13654" y="2285"/>
                    <a:pt x="13958" y="2921"/>
                    <a:pt x="13958" y="3757"/>
                  </a:cubicBezTo>
                  <a:lnTo>
                    <a:pt x="13958" y="1271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F851A3F4-89E8-B549-86F2-BEDD6BFF76B9}"/>
                </a:ext>
              </a:extLst>
            </p:cNvPr>
            <p:cNvSpPr/>
            <p:nvPr/>
          </p:nvSpPr>
          <p:spPr>
            <a:xfrm>
              <a:off x="727915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DD32C7-F627-43FB-A146-4B2A897673B2}"/>
              </a:ext>
            </a:extLst>
          </p:cNvPr>
          <p:cNvGrpSpPr/>
          <p:nvPr/>
        </p:nvGrpSpPr>
        <p:grpSpPr>
          <a:xfrm>
            <a:off x="8360668" y="3800569"/>
            <a:ext cx="849084" cy="1540302"/>
            <a:chOff x="8360668" y="3800569"/>
            <a:chExt cx="849084" cy="1540302"/>
          </a:xfrm>
        </p:grpSpPr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22786901-CD8E-E746-B7A7-923336B3F6AE}"/>
                </a:ext>
              </a:extLst>
            </p:cNvPr>
            <p:cNvSpPr/>
            <p:nvPr/>
          </p:nvSpPr>
          <p:spPr>
            <a:xfrm>
              <a:off x="8588354" y="4578498"/>
              <a:ext cx="318953" cy="5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ED4E220E-2F5C-BD4F-8984-15B21D7D3753}"/>
                </a:ext>
              </a:extLst>
            </p:cNvPr>
            <p:cNvSpPr/>
            <p:nvPr/>
          </p:nvSpPr>
          <p:spPr>
            <a:xfrm>
              <a:off x="8550407" y="4028256"/>
              <a:ext cx="475486" cy="55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4"/>
                  </a:moveTo>
                  <a:lnTo>
                    <a:pt x="13722" y="6014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7"/>
                  </a:lnTo>
                  <a:lnTo>
                    <a:pt x="6680" y="1057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2D7D4356-3400-3B4A-8C6E-DCF940C6DEE1}"/>
                </a:ext>
              </a:extLst>
            </p:cNvPr>
            <p:cNvSpPr/>
            <p:nvPr/>
          </p:nvSpPr>
          <p:spPr>
            <a:xfrm>
              <a:off x="836066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1C469E-59EF-4CA0-9FD4-8C199B3BCEC2}"/>
              </a:ext>
            </a:extLst>
          </p:cNvPr>
          <p:cNvGrpSpPr/>
          <p:nvPr/>
        </p:nvGrpSpPr>
        <p:grpSpPr>
          <a:xfrm>
            <a:off x="9423204" y="3800569"/>
            <a:ext cx="849084" cy="1540302"/>
            <a:chOff x="9423204" y="3800569"/>
            <a:chExt cx="849084" cy="1540302"/>
          </a:xfrm>
        </p:grpSpPr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01DEFE58-AF7E-F14B-855C-6A75280BD00A}"/>
                </a:ext>
              </a:extLst>
            </p:cNvPr>
            <p:cNvSpPr/>
            <p:nvPr/>
          </p:nvSpPr>
          <p:spPr>
            <a:xfrm>
              <a:off x="9631916" y="4578497"/>
              <a:ext cx="472261" cy="5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26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02460B18-FF6E-034A-A41E-2DA0117F7702}"/>
                </a:ext>
              </a:extLst>
            </p:cNvPr>
            <p:cNvSpPr/>
            <p:nvPr/>
          </p:nvSpPr>
          <p:spPr>
            <a:xfrm>
              <a:off x="9631916" y="4009282"/>
              <a:ext cx="469605" cy="56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8"/>
                    <a:pt x="44" y="14700"/>
                    <a:pt x="140" y="15309"/>
                  </a:cubicBezTo>
                  <a:cubicBezTo>
                    <a:pt x="236" y="15926"/>
                    <a:pt x="428" y="16536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3BC0F918-5B96-7B43-AC0D-9DB59A2B9E01}"/>
                </a:ext>
              </a:extLst>
            </p:cNvPr>
            <p:cNvSpPr/>
            <p:nvPr/>
          </p:nvSpPr>
          <p:spPr>
            <a:xfrm>
              <a:off x="9423204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48765F-1E4B-422E-815C-A80CFA89BC7B}"/>
              </a:ext>
            </a:extLst>
          </p:cNvPr>
          <p:cNvGrpSpPr/>
          <p:nvPr/>
        </p:nvGrpSpPr>
        <p:grpSpPr>
          <a:xfrm>
            <a:off x="10504713" y="3800569"/>
            <a:ext cx="849084" cy="1540302"/>
            <a:chOff x="10504713" y="3800569"/>
            <a:chExt cx="849084" cy="1540302"/>
          </a:xfrm>
        </p:grpSpPr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9CCC0FA-E5BF-7D46-806F-69D66DAEC19A}"/>
                </a:ext>
              </a:extLst>
            </p:cNvPr>
            <p:cNvSpPr/>
            <p:nvPr/>
          </p:nvSpPr>
          <p:spPr>
            <a:xfrm>
              <a:off x="10713424" y="4009282"/>
              <a:ext cx="473968" cy="56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6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74"/>
                    <a:pt x="14475" y="0"/>
                    <a:pt x="10973" y="0"/>
                  </a:cubicBezTo>
                  <a:close/>
                  <a:moveTo>
                    <a:pt x="13973" y="16305"/>
                  </a:moveTo>
                  <a:cubicBezTo>
                    <a:pt x="13973" y="17093"/>
                    <a:pt x="13714" y="17795"/>
                    <a:pt x="13204" y="18403"/>
                  </a:cubicBezTo>
                  <a:cubicBezTo>
                    <a:pt x="12694" y="19010"/>
                    <a:pt x="11898" y="19321"/>
                    <a:pt x="10835" y="19321"/>
                  </a:cubicBezTo>
                  <a:cubicBezTo>
                    <a:pt x="9901" y="19321"/>
                    <a:pt x="9131" y="19104"/>
                    <a:pt x="8535" y="18670"/>
                  </a:cubicBezTo>
                  <a:cubicBezTo>
                    <a:pt x="7929" y="18236"/>
                    <a:pt x="7627" y="17629"/>
                    <a:pt x="7627" y="16840"/>
                  </a:cubicBezTo>
                  <a:lnTo>
                    <a:pt x="7627" y="8391"/>
                  </a:lnTo>
                  <a:cubicBezTo>
                    <a:pt x="7627" y="7603"/>
                    <a:pt x="7938" y="7002"/>
                    <a:pt x="8569" y="6590"/>
                  </a:cubicBezTo>
                  <a:cubicBezTo>
                    <a:pt x="9200" y="6178"/>
                    <a:pt x="9953" y="5968"/>
                    <a:pt x="10843" y="5968"/>
                  </a:cubicBezTo>
                  <a:cubicBezTo>
                    <a:pt x="11777" y="5968"/>
                    <a:pt x="12529" y="6178"/>
                    <a:pt x="13109" y="6590"/>
                  </a:cubicBezTo>
                  <a:cubicBezTo>
                    <a:pt x="13688" y="7002"/>
                    <a:pt x="13982" y="7603"/>
                    <a:pt x="13982" y="8391"/>
                  </a:cubicBezTo>
                  <a:lnTo>
                    <a:pt x="13982" y="16305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8A6E97A-DEDC-EE41-9535-FA031E6DD900}"/>
                </a:ext>
              </a:extLst>
            </p:cNvPr>
            <p:cNvSpPr/>
            <p:nvPr/>
          </p:nvSpPr>
          <p:spPr>
            <a:xfrm>
              <a:off x="10732401" y="4578497"/>
              <a:ext cx="423878" cy="52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11B1108-0E68-5642-8A41-4060713F5BDB}"/>
                </a:ext>
              </a:extLst>
            </p:cNvPr>
            <p:cNvSpPr/>
            <p:nvPr/>
          </p:nvSpPr>
          <p:spPr>
            <a:xfrm>
              <a:off x="10504713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9329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321</Words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Flip Clock Numbers – Slide Template</vt:lpstr>
      <vt:lpstr>Flip Clock Numbers – Slide Template</vt:lpstr>
      <vt:lpstr>Flip Clock Numbers – Slide Template</vt:lpstr>
      <vt:lpstr>Flip Clock Numbers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Clock Numbers</dc:title>
  <dc:creator>PresentationGO.com</dc:creator>
  <dc:description>© Copyright PresentationGO.com</dc:description>
  <dcterms:created xsi:type="dcterms:W3CDTF">2014-11-26T05:14:11Z</dcterms:created>
  <dcterms:modified xsi:type="dcterms:W3CDTF">2020-11-18T23:54:02Z</dcterms:modified>
  <cp:category>Graphics &amp; Metaphors</cp:category>
</cp:coreProperties>
</file>