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39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73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Discs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4A1BAFB-A47E-4C74-8231-301D629C1B39}"/>
              </a:ext>
            </a:extLst>
          </p:cNvPr>
          <p:cNvGrpSpPr/>
          <p:nvPr/>
        </p:nvGrpSpPr>
        <p:grpSpPr>
          <a:xfrm>
            <a:off x="457513" y="4383141"/>
            <a:ext cx="1870103" cy="1413892"/>
            <a:chOff x="332936" y="2555951"/>
            <a:chExt cx="2926080" cy="188518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B6EB036-B9D3-4563-B4B9-49BFDAFF244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5965E0A-46BA-4AB4-86CA-832E3CF65EC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FEC59C5-E6BE-4C91-B14F-4146FEB5F6EF}"/>
              </a:ext>
            </a:extLst>
          </p:cNvPr>
          <p:cNvGrpSpPr/>
          <p:nvPr/>
        </p:nvGrpSpPr>
        <p:grpSpPr>
          <a:xfrm>
            <a:off x="2577137" y="4383141"/>
            <a:ext cx="1870103" cy="1413892"/>
            <a:chOff x="332936" y="2555951"/>
            <a:chExt cx="2926080" cy="188518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DD0691B-7683-4690-9267-10FAFF86F95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957B19B-4B03-4D11-9AB1-CA150C975AC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687515-6A85-4498-9551-64AC346C65E1}"/>
              </a:ext>
            </a:extLst>
          </p:cNvPr>
          <p:cNvGrpSpPr/>
          <p:nvPr/>
        </p:nvGrpSpPr>
        <p:grpSpPr>
          <a:xfrm>
            <a:off x="4696761" y="4383141"/>
            <a:ext cx="1870103" cy="1413892"/>
            <a:chOff x="332936" y="2555951"/>
            <a:chExt cx="2926080" cy="188518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2C05B7C-7434-484B-91E7-D78D3C8A5EC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E1388CF-D71F-47F6-B542-300E300863B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4D4E275-6835-49AE-B0AA-68BCD7FD9044}"/>
              </a:ext>
            </a:extLst>
          </p:cNvPr>
          <p:cNvGrpSpPr/>
          <p:nvPr/>
        </p:nvGrpSpPr>
        <p:grpSpPr>
          <a:xfrm>
            <a:off x="6816384" y="4383141"/>
            <a:ext cx="1870103" cy="1413892"/>
            <a:chOff x="332936" y="2555951"/>
            <a:chExt cx="2926080" cy="188518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69C25E5-B07B-4284-A661-385E3F551B8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3D40E54-4A3B-49DC-BB39-01CD577FE88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D475957E-3064-4E34-8D73-A9D9F89EA1E6}"/>
              </a:ext>
            </a:extLst>
          </p:cNvPr>
          <p:cNvSpPr/>
          <p:nvPr/>
        </p:nvSpPr>
        <p:spPr>
          <a:xfrm>
            <a:off x="6480782" y="1863216"/>
            <a:ext cx="1508187" cy="1507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440" extrusionOk="0">
                <a:moveTo>
                  <a:pt x="21082" y="7809"/>
                </a:moveTo>
                <a:cubicBezTo>
                  <a:pt x="20698" y="6431"/>
                  <a:pt x="20069" y="5192"/>
                  <a:pt x="19247" y="4128"/>
                </a:cubicBezTo>
                <a:cubicBezTo>
                  <a:pt x="18426" y="3064"/>
                  <a:pt x="17430" y="2174"/>
                  <a:pt x="16329" y="1493"/>
                </a:cubicBezTo>
                <a:cubicBezTo>
                  <a:pt x="15228" y="813"/>
                  <a:pt x="13987" y="359"/>
                  <a:pt x="12729" y="132"/>
                </a:cubicBezTo>
                <a:cubicBezTo>
                  <a:pt x="11453" y="-77"/>
                  <a:pt x="10142" y="-42"/>
                  <a:pt x="8832" y="272"/>
                </a:cubicBezTo>
                <a:lnTo>
                  <a:pt x="8587" y="324"/>
                </a:lnTo>
                <a:cubicBezTo>
                  <a:pt x="8570" y="324"/>
                  <a:pt x="8535" y="342"/>
                  <a:pt x="8517" y="342"/>
                </a:cubicBezTo>
                <a:cubicBezTo>
                  <a:pt x="8517" y="342"/>
                  <a:pt x="8500" y="342"/>
                  <a:pt x="8500" y="342"/>
                </a:cubicBezTo>
                <a:lnTo>
                  <a:pt x="8430" y="359"/>
                </a:lnTo>
                <a:cubicBezTo>
                  <a:pt x="8412" y="359"/>
                  <a:pt x="8412" y="359"/>
                  <a:pt x="8395" y="359"/>
                </a:cubicBezTo>
                <a:cubicBezTo>
                  <a:pt x="8377" y="359"/>
                  <a:pt x="8342" y="377"/>
                  <a:pt x="8325" y="377"/>
                </a:cubicBezTo>
                <a:cubicBezTo>
                  <a:pt x="8290" y="394"/>
                  <a:pt x="8237" y="394"/>
                  <a:pt x="8203" y="412"/>
                </a:cubicBezTo>
                <a:cubicBezTo>
                  <a:pt x="7975" y="464"/>
                  <a:pt x="7766" y="516"/>
                  <a:pt x="7538" y="569"/>
                </a:cubicBezTo>
                <a:cubicBezTo>
                  <a:pt x="7556" y="569"/>
                  <a:pt x="7591" y="551"/>
                  <a:pt x="7608" y="551"/>
                </a:cubicBezTo>
                <a:cubicBezTo>
                  <a:pt x="7469" y="586"/>
                  <a:pt x="7311" y="621"/>
                  <a:pt x="7171" y="656"/>
                </a:cubicBezTo>
                <a:cubicBezTo>
                  <a:pt x="5826" y="1040"/>
                  <a:pt x="4620" y="1685"/>
                  <a:pt x="3624" y="2540"/>
                </a:cubicBezTo>
                <a:cubicBezTo>
                  <a:pt x="2610" y="3378"/>
                  <a:pt x="1789" y="4424"/>
                  <a:pt x="1195" y="5576"/>
                </a:cubicBezTo>
                <a:cubicBezTo>
                  <a:pt x="583" y="6728"/>
                  <a:pt x="199" y="8019"/>
                  <a:pt x="59" y="9362"/>
                </a:cubicBezTo>
                <a:cubicBezTo>
                  <a:pt x="-81" y="10706"/>
                  <a:pt x="24" y="12101"/>
                  <a:pt x="426" y="13497"/>
                </a:cubicBezTo>
                <a:cubicBezTo>
                  <a:pt x="828" y="14893"/>
                  <a:pt x="1457" y="16149"/>
                  <a:pt x="2278" y="17213"/>
                </a:cubicBezTo>
                <a:cubicBezTo>
                  <a:pt x="3100" y="18295"/>
                  <a:pt x="4113" y="19202"/>
                  <a:pt x="5232" y="19900"/>
                </a:cubicBezTo>
                <a:cubicBezTo>
                  <a:pt x="6368" y="20598"/>
                  <a:pt x="7608" y="21069"/>
                  <a:pt x="8919" y="21296"/>
                </a:cubicBezTo>
                <a:cubicBezTo>
                  <a:pt x="10230" y="21523"/>
                  <a:pt x="11593" y="21488"/>
                  <a:pt x="12938" y="21157"/>
                </a:cubicBezTo>
                <a:cubicBezTo>
                  <a:pt x="14127" y="20860"/>
                  <a:pt x="15210" y="20354"/>
                  <a:pt x="16154" y="19691"/>
                </a:cubicBezTo>
                <a:cubicBezTo>
                  <a:pt x="16049" y="19761"/>
                  <a:pt x="15927" y="19848"/>
                  <a:pt x="15822" y="19918"/>
                </a:cubicBezTo>
                <a:lnTo>
                  <a:pt x="15822" y="19918"/>
                </a:lnTo>
                <a:cubicBezTo>
                  <a:pt x="15822" y="19918"/>
                  <a:pt x="15822" y="19918"/>
                  <a:pt x="15822" y="19918"/>
                </a:cubicBezTo>
                <a:cubicBezTo>
                  <a:pt x="16189" y="19674"/>
                  <a:pt x="16573" y="19447"/>
                  <a:pt x="16940" y="19202"/>
                </a:cubicBezTo>
                <a:cubicBezTo>
                  <a:pt x="17832" y="18627"/>
                  <a:pt x="18618" y="17929"/>
                  <a:pt x="19265" y="17109"/>
                </a:cubicBezTo>
                <a:cubicBezTo>
                  <a:pt x="19911" y="16289"/>
                  <a:pt x="20435" y="15364"/>
                  <a:pt x="20820" y="14370"/>
                </a:cubicBezTo>
                <a:cubicBezTo>
                  <a:pt x="21187" y="13375"/>
                  <a:pt x="21414" y="12293"/>
                  <a:pt x="21467" y="11194"/>
                </a:cubicBezTo>
                <a:cubicBezTo>
                  <a:pt x="21519" y="10095"/>
                  <a:pt x="21397" y="8943"/>
                  <a:pt x="21082" y="78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  <a:effectLst/>
        </p:spPr>
        <p:txBody>
          <a:bodyPr lIns="28575" tIns="28575" rIns="28575" bIns="21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C74A1C5-111D-456A-B9D0-EAF60D8561B8}"/>
              </a:ext>
            </a:extLst>
          </p:cNvPr>
          <p:cNvSpPr/>
          <p:nvPr/>
        </p:nvSpPr>
        <p:spPr>
          <a:xfrm>
            <a:off x="6480782" y="1885223"/>
            <a:ext cx="1435766" cy="1485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7" h="21422" extrusionOk="0">
                <a:moveTo>
                  <a:pt x="7530" y="383"/>
                </a:moveTo>
                <a:cubicBezTo>
                  <a:pt x="8939" y="-7"/>
                  <a:pt x="10386" y="-95"/>
                  <a:pt x="11777" y="100"/>
                </a:cubicBezTo>
                <a:cubicBezTo>
                  <a:pt x="13168" y="294"/>
                  <a:pt x="14522" y="754"/>
                  <a:pt x="15749" y="1444"/>
                </a:cubicBezTo>
                <a:cubicBezTo>
                  <a:pt x="16975" y="2134"/>
                  <a:pt x="18074" y="3072"/>
                  <a:pt x="18971" y="4204"/>
                </a:cubicBezTo>
                <a:cubicBezTo>
                  <a:pt x="19868" y="5336"/>
                  <a:pt x="20563" y="6645"/>
                  <a:pt x="20984" y="8096"/>
                </a:cubicBezTo>
                <a:cubicBezTo>
                  <a:pt x="21405" y="9546"/>
                  <a:pt x="21515" y="11015"/>
                  <a:pt x="21332" y="12412"/>
                </a:cubicBezTo>
                <a:cubicBezTo>
                  <a:pt x="21167" y="13810"/>
                  <a:pt x="20710" y="15136"/>
                  <a:pt x="20032" y="16304"/>
                </a:cubicBezTo>
                <a:cubicBezTo>
                  <a:pt x="19355" y="17489"/>
                  <a:pt x="18440" y="18515"/>
                  <a:pt x="17341" y="19347"/>
                </a:cubicBezTo>
                <a:cubicBezTo>
                  <a:pt x="16243" y="20178"/>
                  <a:pt x="14962" y="20797"/>
                  <a:pt x="13552" y="21134"/>
                </a:cubicBezTo>
                <a:cubicBezTo>
                  <a:pt x="12143" y="21470"/>
                  <a:pt x="10697" y="21505"/>
                  <a:pt x="9342" y="21275"/>
                </a:cubicBezTo>
                <a:cubicBezTo>
                  <a:pt x="7969" y="21045"/>
                  <a:pt x="6670" y="20567"/>
                  <a:pt x="5480" y="19860"/>
                </a:cubicBezTo>
                <a:cubicBezTo>
                  <a:pt x="4308" y="19152"/>
                  <a:pt x="3247" y="18232"/>
                  <a:pt x="2386" y="17135"/>
                </a:cubicBezTo>
                <a:cubicBezTo>
                  <a:pt x="1526" y="16039"/>
                  <a:pt x="849" y="14765"/>
                  <a:pt x="446" y="13367"/>
                </a:cubicBezTo>
                <a:cubicBezTo>
                  <a:pt x="25" y="11952"/>
                  <a:pt x="-85" y="10537"/>
                  <a:pt x="61" y="9175"/>
                </a:cubicBezTo>
                <a:cubicBezTo>
                  <a:pt x="208" y="7813"/>
                  <a:pt x="611" y="6521"/>
                  <a:pt x="1251" y="5336"/>
                </a:cubicBezTo>
                <a:cubicBezTo>
                  <a:pt x="1892" y="4151"/>
                  <a:pt x="2752" y="3107"/>
                  <a:pt x="3796" y="2258"/>
                </a:cubicBezTo>
                <a:cubicBezTo>
                  <a:pt x="4876" y="1426"/>
                  <a:pt x="6120" y="772"/>
                  <a:pt x="7530" y="38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13716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8C5AA7F-ECD3-4CEC-B7D7-B8CD0A85CADC}"/>
              </a:ext>
            </a:extLst>
          </p:cNvPr>
          <p:cNvSpPr/>
          <p:nvPr/>
        </p:nvSpPr>
        <p:spPr>
          <a:xfrm>
            <a:off x="5020496" y="1752776"/>
            <a:ext cx="1741516" cy="1738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442" extrusionOk="0">
                <a:moveTo>
                  <a:pt x="21081" y="7825"/>
                </a:moveTo>
                <a:cubicBezTo>
                  <a:pt x="20703" y="6448"/>
                  <a:pt x="20068" y="5207"/>
                  <a:pt x="19251" y="4132"/>
                </a:cubicBezTo>
                <a:cubicBezTo>
                  <a:pt x="18434" y="3057"/>
                  <a:pt x="17451" y="2179"/>
                  <a:pt x="16332" y="1498"/>
                </a:cubicBezTo>
                <a:cubicBezTo>
                  <a:pt x="15228" y="817"/>
                  <a:pt x="14002" y="363"/>
                  <a:pt x="12732" y="136"/>
                </a:cubicBezTo>
                <a:cubicBezTo>
                  <a:pt x="11461" y="-76"/>
                  <a:pt x="10145" y="-46"/>
                  <a:pt x="8844" y="272"/>
                </a:cubicBezTo>
                <a:lnTo>
                  <a:pt x="8602" y="333"/>
                </a:lnTo>
                <a:cubicBezTo>
                  <a:pt x="8572" y="333"/>
                  <a:pt x="8557" y="348"/>
                  <a:pt x="8527" y="348"/>
                </a:cubicBezTo>
                <a:cubicBezTo>
                  <a:pt x="8527" y="348"/>
                  <a:pt x="8512" y="348"/>
                  <a:pt x="8496" y="348"/>
                </a:cubicBezTo>
                <a:lnTo>
                  <a:pt x="8421" y="363"/>
                </a:lnTo>
                <a:cubicBezTo>
                  <a:pt x="8406" y="363"/>
                  <a:pt x="8406" y="363"/>
                  <a:pt x="8391" y="363"/>
                </a:cubicBezTo>
                <a:cubicBezTo>
                  <a:pt x="8375" y="363"/>
                  <a:pt x="8345" y="378"/>
                  <a:pt x="8330" y="378"/>
                </a:cubicBezTo>
                <a:cubicBezTo>
                  <a:pt x="8285" y="393"/>
                  <a:pt x="8239" y="393"/>
                  <a:pt x="8194" y="408"/>
                </a:cubicBezTo>
                <a:cubicBezTo>
                  <a:pt x="7982" y="469"/>
                  <a:pt x="7755" y="514"/>
                  <a:pt x="7544" y="575"/>
                </a:cubicBezTo>
                <a:cubicBezTo>
                  <a:pt x="7574" y="575"/>
                  <a:pt x="7589" y="560"/>
                  <a:pt x="7619" y="560"/>
                </a:cubicBezTo>
                <a:cubicBezTo>
                  <a:pt x="7468" y="590"/>
                  <a:pt x="7332" y="635"/>
                  <a:pt x="7181" y="666"/>
                </a:cubicBezTo>
                <a:cubicBezTo>
                  <a:pt x="5834" y="1044"/>
                  <a:pt x="4639" y="1695"/>
                  <a:pt x="3626" y="2543"/>
                </a:cubicBezTo>
                <a:cubicBezTo>
                  <a:pt x="2628" y="3390"/>
                  <a:pt x="1796" y="4420"/>
                  <a:pt x="1191" y="5585"/>
                </a:cubicBezTo>
                <a:cubicBezTo>
                  <a:pt x="586" y="6751"/>
                  <a:pt x="207" y="8022"/>
                  <a:pt x="56" y="9369"/>
                </a:cubicBezTo>
                <a:cubicBezTo>
                  <a:pt x="-80" y="10701"/>
                  <a:pt x="26" y="12109"/>
                  <a:pt x="419" y="13502"/>
                </a:cubicBezTo>
                <a:cubicBezTo>
                  <a:pt x="812" y="14894"/>
                  <a:pt x="1448" y="16151"/>
                  <a:pt x="2280" y="17225"/>
                </a:cubicBezTo>
                <a:cubicBezTo>
                  <a:pt x="3096" y="18300"/>
                  <a:pt x="4110" y="19208"/>
                  <a:pt x="5229" y="19904"/>
                </a:cubicBezTo>
                <a:cubicBezTo>
                  <a:pt x="6349" y="20601"/>
                  <a:pt x="7604" y="21085"/>
                  <a:pt x="8905" y="21297"/>
                </a:cubicBezTo>
                <a:cubicBezTo>
                  <a:pt x="10206" y="21524"/>
                  <a:pt x="11567" y="21494"/>
                  <a:pt x="12928" y="21146"/>
                </a:cubicBezTo>
                <a:cubicBezTo>
                  <a:pt x="14108" y="20858"/>
                  <a:pt x="15197" y="20343"/>
                  <a:pt x="16150" y="19677"/>
                </a:cubicBezTo>
                <a:cubicBezTo>
                  <a:pt x="16044" y="19753"/>
                  <a:pt x="15923" y="19829"/>
                  <a:pt x="15818" y="19904"/>
                </a:cubicBezTo>
                <a:lnTo>
                  <a:pt x="15818" y="19904"/>
                </a:lnTo>
                <a:cubicBezTo>
                  <a:pt x="15818" y="19904"/>
                  <a:pt x="15818" y="19904"/>
                  <a:pt x="15818" y="19904"/>
                </a:cubicBezTo>
                <a:cubicBezTo>
                  <a:pt x="16196" y="19662"/>
                  <a:pt x="16574" y="19420"/>
                  <a:pt x="16937" y="19178"/>
                </a:cubicBezTo>
                <a:cubicBezTo>
                  <a:pt x="17829" y="18603"/>
                  <a:pt x="18601" y="17891"/>
                  <a:pt x="19251" y="17074"/>
                </a:cubicBezTo>
                <a:cubicBezTo>
                  <a:pt x="19902" y="16256"/>
                  <a:pt x="20431" y="15333"/>
                  <a:pt x="20794" y="14334"/>
                </a:cubicBezTo>
                <a:cubicBezTo>
                  <a:pt x="21172" y="13335"/>
                  <a:pt x="21384" y="12260"/>
                  <a:pt x="21444" y="11155"/>
                </a:cubicBezTo>
                <a:cubicBezTo>
                  <a:pt x="21520" y="10096"/>
                  <a:pt x="21399" y="8961"/>
                  <a:pt x="21081" y="7825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  <a:effectLst/>
        </p:spPr>
        <p:txBody>
          <a:bodyPr lIns="28575" tIns="28575" rIns="28575" bIns="21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2FA891D-CAB6-43DE-8F07-25656EEA6DDF}"/>
              </a:ext>
            </a:extLst>
          </p:cNvPr>
          <p:cNvSpPr/>
          <p:nvPr/>
        </p:nvSpPr>
        <p:spPr>
          <a:xfrm>
            <a:off x="5020496" y="1777325"/>
            <a:ext cx="1656559" cy="1713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4" h="21424" extrusionOk="0">
                <a:moveTo>
                  <a:pt x="7534" y="379"/>
                </a:moveTo>
                <a:cubicBezTo>
                  <a:pt x="8946" y="-5"/>
                  <a:pt x="10391" y="-97"/>
                  <a:pt x="11787" y="102"/>
                </a:cubicBezTo>
                <a:cubicBezTo>
                  <a:pt x="13184" y="287"/>
                  <a:pt x="14533" y="762"/>
                  <a:pt x="15755" y="1452"/>
                </a:cubicBezTo>
                <a:cubicBezTo>
                  <a:pt x="16977" y="2158"/>
                  <a:pt x="18088" y="3079"/>
                  <a:pt x="18977" y="4198"/>
                </a:cubicBezTo>
                <a:cubicBezTo>
                  <a:pt x="19881" y="5318"/>
                  <a:pt x="20580" y="6638"/>
                  <a:pt x="20992" y="8095"/>
                </a:cubicBezTo>
                <a:cubicBezTo>
                  <a:pt x="21421" y="9552"/>
                  <a:pt x="21516" y="11010"/>
                  <a:pt x="21341" y="12406"/>
                </a:cubicBezTo>
                <a:cubicBezTo>
                  <a:pt x="21167" y="13802"/>
                  <a:pt x="20722" y="15121"/>
                  <a:pt x="20040" y="16302"/>
                </a:cubicBezTo>
                <a:cubicBezTo>
                  <a:pt x="19358" y="17484"/>
                  <a:pt x="18453" y="18527"/>
                  <a:pt x="17358" y="19355"/>
                </a:cubicBezTo>
                <a:cubicBezTo>
                  <a:pt x="16263" y="20184"/>
                  <a:pt x="14993" y="20797"/>
                  <a:pt x="13565" y="21135"/>
                </a:cubicBezTo>
                <a:cubicBezTo>
                  <a:pt x="12152" y="21472"/>
                  <a:pt x="10724" y="21503"/>
                  <a:pt x="9343" y="21288"/>
                </a:cubicBezTo>
                <a:cubicBezTo>
                  <a:pt x="7978" y="21058"/>
                  <a:pt x="6677" y="20583"/>
                  <a:pt x="5487" y="19877"/>
                </a:cubicBezTo>
                <a:cubicBezTo>
                  <a:pt x="4312" y="19171"/>
                  <a:pt x="3249" y="18251"/>
                  <a:pt x="2392" y="17162"/>
                </a:cubicBezTo>
                <a:cubicBezTo>
                  <a:pt x="1535" y="16072"/>
                  <a:pt x="852" y="14799"/>
                  <a:pt x="440" y="13388"/>
                </a:cubicBezTo>
                <a:cubicBezTo>
                  <a:pt x="27" y="11976"/>
                  <a:pt x="-84" y="10565"/>
                  <a:pt x="59" y="9200"/>
                </a:cubicBezTo>
                <a:cubicBezTo>
                  <a:pt x="202" y="7834"/>
                  <a:pt x="614" y="6530"/>
                  <a:pt x="1249" y="5364"/>
                </a:cubicBezTo>
                <a:cubicBezTo>
                  <a:pt x="1884" y="4183"/>
                  <a:pt x="2741" y="3140"/>
                  <a:pt x="3804" y="2281"/>
                </a:cubicBezTo>
                <a:cubicBezTo>
                  <a:pt x="4868" y="1437"/>
                  <a:pt x="6121" y="777"/>
                  <a:pt x="7534" y="37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137160" anchor="b"/>
          <a:lstStyle/>
          <a:p>
            <a:pPr algn="ctr"/>
            <a:r>
              <a:rPr lang="fr-CA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25F96E3-0BCF-4078-94B5-CBA3F204D122}"/>
              </a:ext>
            </a:extLst>
          </p:cNvPr>
          <p:cNvSpPr/>
          <p:nvPr/>
        </p:nvSpPr>
        <p:spPr>
          <a:xfrm>
            <a:off x="3192070" y="1568704"/>
            <a:ext cx="2112810" cy="2114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2" h="21439" extrusionOk="0">
                <a:moveTo>
                  <a:pt x="21083" y="7809"/>
                </a:moveTo>
                <a:cubicBezTo>
                  <a:pt x="20696" y="6428"/>
                  <a:pt x="20072" y="5197"/>
                  <a:pt x="19249" y="4127"/>
                </a:cubicBezTo>
                <a:cubicBezTo>
                  <a:pt x="18439" y="3056"/>
                  <a:pt x="17441" y="2173"/>
                  <a:pt x="16331" y="1489"/>
                </a:cubicBezTo>
                <a:cubicBezTo>
                  <a:pt x="15221" y="817"/>
                  <a:pt x="13999" y="344"/>
                  <a:pt x="12727" y="133"/>
                </a:cubicBezTo>
                <a:cubicBezTo>
                  <a:pt x="11455" y="-79"/>
                  <a:pt x="10145" y="-42"/>
                  <a:pt x="8836" y="269"/>
                </a:cubicBezTo>
                <a:lnTo>
                  <a:pt x="8586" y="332"/>
                </a:lnTo>
                <a:cubicBezTo>
                  <a:pt x="8561" y="332"/>
                  <a:pt x="8537" y="344"/>
                  <a:pt x="8512" y="344"/>
                </a:cubicBezTo>
                <a:cubicBezTo>
                  <a:pt x="8499" y="344"/>
                  <a:pt x="8499" y="344"/>
                  <a:pt x="8487" y="344"/>
                </a:cubicBezTo>
                <a:lnTo>
                  <a:pt x="8412" y="369"/>
                </a:lnTo>
                <a:cubicBezTo>
                  <a:pt x="8399" y="369"/>
                  <a:pt x="8399" y="369"/>
                  <a:pt x="8387" y="381"/>
                </a:cubicBezTo>
                <a:cubicBezTo>
                  <a:pt x="8362" y="381"/>
                  <a:pt x="8337" y="394"/>
                  <a:pt x="8325" y="394"/>
                </a:cubicBezTo>
                <a:cubicBezTo>
                  <a:pt x="8287" y="406"/>
                  <a:pt x="8237" y="419"/>
                  <a:pt x="8200" y="431"/>
                </a:cubicBezTo>
                <a:cubicBezTo>
                  <a:pt x="7975" y="481"/>
                  <a:pt x="7763" y="543"/>
                  <a:pt x="7539" y="593"/>
                </a:cubicBezTo>
                <a:cubicBezTo>
                  <a:pt x="7564" y="593"/>
                  <a:pt x="7589" y="580"/>
                  <a:pt x="7614" y="580"/>
                </a:cubicBezTo>
                <a:cubicBezTo>
                  <a:pt x="7464" y="618"/>
                  <a:pt x="7327" y="655"/>
                  <a:pt x="7177" y="692"/>
                </a:cubicBezTo>
                <a:cubicBezTo>
                  <a:pt x="5830" y="1078"/>
                  <a:pt x="4633" y="1725"/>
                  <a:pt x="3623" y="2571"/>
                </a:cubicBezTo>
                <a:cubicBezTo>
                  <a:pt x="2613" y="3417"/>
                  <a:pt x="1790" y="4450"/>
                  <a:pt x="1191" y="5607"/>
                </a:cubicBezTo>
                <a:cubicBezTo>
                  <a:pt x="592" y="6764"/>
                  <a:pt x="193" y="8046"/>
                  <a:pt x="56" y="9390"/>
                </a:cubicBezTo>
                <a:cubicBezTo>
                  <a:pt x="-81" y="10721"/>
                  <a:pt x="31" y="12127"/>
                  <a:pt x="418" y="13508"/>
                </a:cubicBezTo>
                <a:cubicBezTo>
                  <a:pt x="817" y="14902"/>
                  <a:pt x="1453" y="16146"/>
                  <a:pt x="2276" y="17228"/>
                </a:cubicBezTo>
                <a:cubicBezTo>
                  <a:pt x="3099" y="18311"/>
                  <a:pt x="4109" y="19207"/>
                  <a:pt x="5232" y="19903"/>
                </a:cubicBezTo>
                <a:cubicBezTo>
                  <a:pt x="6354" y="20600"/>
                  <a:pt x="7614" y="21073"/>
                  <a:pt x="8911" y="21297"/>
                </a:cubicBezTo>
                <a:cubicBezTo>
                  <a:pt x="10220" y="21521"/>
                  <a:pt x="11580" y="21484"/>
                  <a:pt x="12939" y="21148"/>
                </a:cubicBezTo>
                <a:cubicBezTo>
                  <a:pt x="14124" y="20849"/>
                  <a:pt x="15209" y="20351"/>
                  <a:pt x="16156" y="19692"/>
                </a:cubicBezTo>
                <a:cubicBezTo>
                  <a:pt x="16044" y="19767"/>
                  <a:pt x="15932" y="19841"/>
                  <a:pt x="15820" y="19916"/>
                </a:cubicBezTo>
                <a:lnTo>
                  <a:pt x="15820" y="19916"/>
                </a:lnTo>
                <a:cubicBezTo>
                  <a:pt x="15820" y="19916"/>
                  <a:pt x="15820" y="19916"/>
                  <a:pt x="15820" y="19916"/>
                </a:cubicBezTo>
                <a:cubicBezTo>
                  <a:pt x="16194" y="19680"/>
                  <a:pt x="16568" y="19443"/>
                  <a:pt x="16942" y="19194"/>
                </a:cubicBezTo>
                <a:cubicBezTo>
                  <a:pt x="17828" y="18622"/>
                  <a:pt x="18613" y="17913"/>
                  <a:pt x="19262" y="17104"/>
                </a:cubicBezTo>
                <a:cubicBezTo>
                  <a:pt x="19910" y="16283"/>
                  <a:pt x="20434" y="15362"/>
                  <a:pt x="20808" y="14367"/>
                </a:cubicBezTo>
                <a:cubicBezTo>
                  <a:pt x="21182" y="13371"/>
                  <a:pt x="21407" y="12301"/>
                  <a:pt x="21457" y="11194"/>
                </a:cubicBezTo>
                <a:cubicBezTo>
                  <a:pt x="21519" y="10086"/>
                  <a:pt x="21394" y="8954"/>
                  <a:pt x="21083" y="780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  <a:effectLst/>
        </p:spPr>
        <p:txBody>
          <a:bodyPr lIns="28575" tIns="28575" rIns="28575" bIns="21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23B1B70-C8F7-4D69-B7A0-863B471B1C45}"/>
              </a:ext>
            </a:extLst>
          </p:cNvPr>
          <p:cNvSpPr/>
          <p:nvPr/>
        </p:nvSpPr>
        <p:spPr>
          <a:xfrm>
            <a:off x="3192070" y="1600398"/>
            <a:ext cx="2010102" cy="2082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426" extrusionOk="0">
                <a:moveTo>
                  <a:pt x="7507" y="377"/>
                </a:moveTo>
                <a:cubicBezTo>
                  <a:pt x="8919" y="-14"/>
                  <a:pt x="10370" y="-90"/>
                  <a:pt x="11756" y="99"/>
                </a:cubicBezTo>
                <a:cubicBezTo>
                  <a:pt x="13155" y="289"/>
                  <a:pt x="14502" y="756"/>
                  <a:pt x="15731" y="1450"/>
                </a:cubicBezTo>
                <a:cubicBezTo>
                  <a:pt x="16960" y="2144"/>
                  <a:pt x="18058" y="3079"/>
                  <a:pt x="18960" y="4202"/>
                </a:cubicBezTo>
                <a:cubicBezTo>
                  <a:pt x="19863" y="5326"/>
                  <a:pt x="20556" y="6639"/>
                  <a:pt x="20987" y="8090"/>
                </a:cubicBezTo>
                <a:cubicBezTo>
                  <a:pt x="21405" y="9542"/>
                  <a:pt x="21510" y="11007"/>
                  <a:pt x="21340" y="12408"/>
                </a:cubicBezTo>
                <a:cubicBezTo>
                  <a:pt x="21170" y="13797"/>
                  <a:pt x="20725" y="15122"/>
                  <a:pt x="20046" y="16309"/>
                </a:cubicBezTo>
                <a:cubicBezTo>
                  <a:pt x="19366" y="17483"/>
                  <a:pt x="18464" y="18531"/>
                  <a:pt x="17365" y="19351"/>
                </a:cubicBezTo>
                <a:cubicBezTo>
                  <a:pt x="16267" y="20172"/>
                  <a:pt x="14999" y="20790"/>
                  <a:pt x="13573" y="21131"/>
                </a:cubicBezTo>
                <a:cubicBezTo>
                  <a:pt x="12148" y="21472"/>
                  <a:pt x="10723" y="21510"/>
                  <a:pt x="9350" y="21283"/>
                </a:cubicBezTo>
                <a:cubicBezTo>
                  <a:pt x="7990" y="21056"/>
                  <a:pt x="6670" y="20576"/>
                  <a:pt x="5493" y="19869"/>
                </a:cubicBezTo>
                <a:cubicBezTo>
                  <a:pt x="4316" y="19162"/>
                  <a:pt x="3257" y="18253"/>
                  <a:pt x="2394" y="17155"/>
                </a:cubicBezTo>
                <a:cubicBezTo>
                  <a:pt x="1531" y="16056"/>
                  <a:pt x="864" y="14794"/>
                  <a:pt x="446" y="13380"/>
                </a:cubicBezTo>
                <a:cubicBezTo>
                  <a:pt x="28" y="11966"/>
                  <a:pt x="-90" y="10552"/>
                  <a:pt x="67" y="9201"/>
                </a:cubicBezTo>
                <a:cubicBezTo>
                  <a:pt x="211" y="7838"/>
                  <a:pt x="616" y="6538"/>
                  <a:pt x="1257" y="5364"/>
                </a:cubicBezTo>
                <a:cubicBezTo>
                  <a:pt x="1897" y="4190"/>
                  <a:pt x="2760" y="3142"/>
                  <a:pt x="3806" y="2283"/>
                </a:cubicBezTo>
                <a:cubicBezTo>
                  <a:pt x="4839" y="1425"/>
                  <a:pt x="6095" y="768"/>
                  <a:pt x="7507" y="37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137160" anchor="b"/>
          <a:lstStyle/>
          <a:p>
            <a:pPr algn="ctr"/>
            <a:r>
              <a:rPr lang="fr-CA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420B75C-FE72-4BC9-AF1F-39170F9774A9}"/>
              </a:ext>
            </a:extLst>
          </p:cNvPr>
          <p:cNvSpPr/>
          <p:nvPr/>
        </p:nvSpPr>
        <p:spPr>
          <a:xfrm>
            <a:off x="1155033" y="1409178"/>
            <a:ext cx="2436729" cy="2439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440" extrusionOk="0">
                <a:moveTo>
                  <a:pt x="21072" y="7794"/>
                </a:moveTo>
                <a:cubicBezTo>
                  <a:pt x="20683" y="6414"/>
                  <a:pt x="20055" y="5174"/>
                  <a:pt x="19243" y="4117"/>
                </a:cubicBezTo>
                <a:cubicBezTo>
                  <a:pt x="18432" y="3049"/>
                  <a:pt x="17436" y="2165"/>
                  <a:pt x="16322" y="1486"/>
                </a:cubicBezTo>
                <a:cubicBezTo>
                  <a:pt x="15207" y="806"/>
                  <a:pt x="13984" y="343"/>
                  <a:pt x="12718" y="138"/>
                </a:cubicBezTo>
                <a:cubicBezTo>
                  <a:pt x="11452" y="-78"/>
                  <a:pt x="10132" y="-46"/>
                  <a:pt x="8833" y="278"/>
                </a:cubicBezTo>
                <a:lnTo>
                  <a:pt x="8584" y="343"/>
                </a:lnTo>
                <a:cubicBezTo>
                  <a:pt x="8562" y="353"/>
                  <a:pt x="8530" y="353"/>
                  <a:pt x="8508" y="364"/>
                </a:cubicBezTo>
                <a:cubicBezTo>
                  <a:pt x="8498" y="364"/>
                  <a:pt x="8498" y="364"/>
                  <a:pt x="8487" y="375"/>
                </a:cubicBezTo>
                <a:lnTo>
                  <a:pt x="8411" y="396"/>
                </a:lnTo>
                <a:cubicBezTo>
                  <a:pt x="8400" y="396"/>
                  <a:pt x="8389" y="396"/>
                  <a:pt x="8389" y="407"/>
                </a:cubicBezTo>
                <a:cubicBezTo>
                  <a:pt x="8368" y="407"/>
                  <a:pt x="8346" y="418"/>
                  <a:pt x="8324" y="418"/>
                </a:cubicBezTo>
                <a:cubicBezTo>
                  <a:pt x="8281" y="429"/>
                  <a:pt x="8238" y="440"/>
                  <a:pt x="8195" y="450"/>
                </a:cubicBezTo>
                <a:cubicBezTo>
                  <a:pt x="7978" y="504"/>
                  <a:pt x="7762" y="558"/>
                  <a:pt x="7534" y="612"/>
                </a:cubicBezTo>
                <a:cubicBezTo>
                  <a:pt x="7556" y="601"/>
                  <a:pt x="7589" y="601"/>
                  <a:pt x="7610" y="591"/>
                </a:cubicBezTo>
                <a:cubicBezTo>
                  <a:pt x="7470" y="623"/>
                  <a:pt x="7318" y="666"/>
                  <a:pt x="7177" y="698"/>
                </a:cubicBezTo>
                <a:cubicBezTo>
                  <a:pt x="5825" y="1076"/>
                  <a:pt x="4634" y="1734"/>
                  <a:pt x="3617" y="2575"/>
                </a:cubicBezTo>
                <a:cubicBezTo>
                  <a:pt x="2611" y="3416"/>
                  <a:pt x="1788" y="4451"/>
                  <a:pt x="1182" y="5616"/>
                </a:cubicBezTo>
                <a:cubicBezTo>
                  <a:pt x="576" y="6770"/>
                  <a:pt x="187" y="8053"/>
                  <a:pt x="57" y="9390"/>
                </a:cubicBezTo>
                <a:cubicBezTo>
                  <a:pt x="-84" y="10727"/>
                  <a:pt x="35" y="12119"/>
                  <a:pt x="425" y="13510"/>
                </a:cubicBezTo>
                <a:cubicBezTo>
                  <a:pt x="814" y="14901"/>
                  <a:pt x="1463" y="16152"/>
                  <a:pt x="2286" y="17230"/>
                </a:cubicBezTo>
                <a:cubicBezTo>
                  <a:pt x="3108" y="18308"/>
                  <a:pt x="4115" y="19214"/>
                  <a:pt x="5240" y="19904"/>
                </a:cubicBezTo>
                <a:cubicBezTo>
                  <a:pt x="6366" y="20595"/>
                  <a:pt x="7621" y="21080"/>
                  <a:pt x="8920" y="21296"/>
                </a:cubicBezTo>
                <a:cubicBezTo>
                  <a:pt x="10229" y="21522"/>
                  <a:pt x="11593" y="21490"/>
                  <a:pt x="12945" y="21155"/>
                </a:cubicBezTo>
                <a:cubicBezTo>
                  <a:pt x="14136" y="20864"/>
                  <a:pt x="15218" y="20357"/>
                  <a:pt x="16170" y="19700"/>
                </a:cubicBezTo>
                <a:cubicBezTo>
                  <a:pt x="16062" y="19775"/>
                  <a:pt x="15943" y="19851"/>
                  <a:pt x="15835" y="19926"/>
                </a:cubicBezTo>
                <a:lnTo>
                  <a:pt x="15835" y="19926"/>
                </a:lnTo>
                <a:cubicBezTo>
                  <a:pt x="15835" y="19926"/>
                  <a:pt x="15835" y="19926"/>
                  <a:pt x="15835" y="19926"/>
                </a:cubicBezTo>
                <a:cubicBezTo>
                  <a:pt x="16213" y="19689"/>
                  <a:pt x="16581" y="19451"/>
                  <a:pt x="16960" y="19203"/>
                </a:cubicBezTo>
                <a:cubicBezTo>
                  <a:pt x="17847" y="18632"/>
                  <a:pt x="18637" y="17920"/>
                  <a:pt x="19287" y="17111"/>
                </a:cubicBezTo>
                <a:cubicBezTo>
                  <a:pt x="19936" y="16292"/>
                  <a:pt x="20466" y="15364"/>
                  <a:pt x="20834" y="14372"/>
                </a:cubicBezTo>
                <a:cubicBezTo>
                  <a:pt x="21213" y="13369"/>
                  <a:pt x="21429" y="12302"/>
                  <a:pt x="21484" y="11202"/>
                </a:cubicBezTo>
                <a:cubicBezTo>
                  <a:pt x="21516" y="10059"/>
                  <a:pt x="21386" y="8926"/>
                  <a:pt x="21072" y="779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  <a:effectLst/>
        </p:spPr>
        <p:txBody>
          <a:bodyPr lIns="28575" tIns="28575" rIns="28575" bIns="21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581CC34-C5DB-405F-85A0-96A7B5EFD597}"/>
              </a:ext>
            </a:extLst>
          </p:cNvPr>
          <p:cNvSpPr/>
          <p:nvPr/>
        </p:nvSpPr>
        <p:spPr>
          <a:xfrm>
            <a:off x="1155032" y="1447107"/>
            <a:ext cx="2319693" cy="2401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428" extrusionOk="0">
                <a:moveTo>
                  <a:pt x="7530" y="381"/>
                </a:moveTo>
                <a:cubicBezTo>
                  <a:pt x="8946" y="-13"/>
                  <a:pt x="10385" y="-90"/>
                  <a:pt x="11779" y="96"/>
                </a:cubicBezTo>
                <a:cubicBezTo>
                  <a:pt x="13173" y="282"/>
                  <a:pt x="14522" y="753"/>
                  <a:pt x="15746" y="1454"/>
                </a:cubicBezTo>
                <a:cubicBezTo>
                  <a:pt x="16970" y="2154"/>
                  <a:pt x="18069" y="3085"/>
                  <a:pt x="18975" y="4202"/>
                </a:cubicBezTo>
                <a:cubicBezTo>
                  <a:pt x="19871" y="5329"/>
                  <a:pt x="20573" y="6632"/>
                  <a:pt x="20993" y="8099"/>
                </a:cubicBezTo>
                <a:cubicBezTo>
                  <a:pt x="21412" y="9555"/>
                  <a:pt x="21514" y="11022"/>
                  <a:pt x="21344" y="12412"/>
                </a:cubicBezTo>
                <a:cubicBezTo>
                  <a:pt x="21174" y="13803"/>
                  <a:pt x="20721" y="15127"/>
                  <a:pt x="20041" y="16310"/>
                </a:cubicBezTo>
                <a:cubicBezTo>
                  <a:pt x="19361" y="17492"/>
                  <a:pt x="18454" y="18532"/>
                  <a:pt x="17355" y="19353"/>
                </a:cubicBezTo>
                <a:cubicBezTo>
                  <a:pt x="16267" y="20174"/>
                  <a:pt x="14986" y="20798"/>
                  <a:pt x="13558" y="21138"/>
                </a:cubicBezTo>
                <a:cubicBezTo>
                  <a:pt x="12142" y="21477"/>
                  <a:pt x="10714" y="21510"/>
                  <a:pt x="9343" y="21280"/>
                </a:cubicBezTo>
                <a:cubicBezTo>
                  <a:pt x="7983" y="21050"/>
                  <a:pt x="6668" y="20568"/>
                  <a:pt x="5490" y="19868"/>
                </a:cubicBezTo>
                <a:cubicBezTo>
                  <a:pt x="4311" y="19167"/>
                  <a:pt x="3257" y="18248"/>
                  <a:pt x="2396" y="17153"/>
                </a:cubicBezTo>
                <a:cubicBezTo>
                  <a:pt x="1535" y="16058"/>
                  <a:pt x="866" y="14788"/>
                  <a:pt x="447" y="13376"/>
                </a:cubicBezTo>
                <a:cubicBezTo>
                  <a:pt x="27" y="11964"/>
                  <a:pt x="-86" y="10551"/>
                  <a:pt x="61" y="9194"/>
                </a:cubicBezTo>
                <a:cubicBezTo>
                  <a:pt x="209" y="7836"/>
                  <a:pt x="617" y="6533"/>
                  <a:pt x="1240" y="5362"/>
                </a:cubicBezTo>
                <a:cubicBezTo>
                  <a:pt x="1875" y="4180"/>
                  <a:pt x="2736" y="3129"/>
                  <a:pt x="3790" y="2275"/>
                </a:cubicBezTo>
                <a:cubicBezTo>
                  <a:pt x="4866" y="1432"/>
                  <a:pt x="6124" y="775"/>
                  <a:pt x="7530" y="3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137160" anchor="b"/>
          <a:lstStyle/>
          <a:p>
            <a:pPr algn="ctr"/>
            <a:r>
              <a:rPr lang="fr-CA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Graphic 23" descr="Lightbulb">
            <a:extLst>
              <a:ext uri="{FF2B5EF4-FFF2-40B4-BE49-F238E27FC236}">
                <a16:creationId xmlns:a16="http://schemas.microsoft.com/office/drawing/2014/main" id="{1C3652D0-A388-462E-8D06-51F082D1A57B}"/>
              </a:ext>
            </a:extLst>
          </p:cNvPr>
          <p:cNvGrpSpPr/>
          <p:nvPr/>
        </p:nvGrpSpPr>
        <p:grpSpPr>
          <a:xfrm>
            <a:off x="1614316" y="1601743"/>
            <a:ext cx="1401127" cy="1401127"/>
            <a:chOff x="3034990" y="1592064"/>
            <a:chExt cx="1450074" cy="1450074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6838B4E-7D5B-488F-B570-D9AD43F0767D}"/>
                </a:ext>
              </a:extLst>
            </p:cNvPr>
            <p:cNvSpPr/>
            <p:nvPr/>
          </p:nvSpPr>
          <p:spPr>
            <a:xfrm>
              <a:off x="3563662" y="2558780"/>
              <a:ext cx="392728" cy="90629"/>
            </a:xfrm>
            <a:custGeom>
              <a:avLst/>
              <a:gdLst>
                <a:gd name="connsiteX0" fmla="*/ 45315 w 392728"/>
                <a:gd name="connsiteY0" fmla="*/ 0 h 90629"/>
                <a:gd name="connsiteX1" fmla="*/ 347414 w 392728"/>
                <a:gd name="connsiteY1" fmla="*/ 0 h 90629"/>
                <a:gd name="connsiteX2" fmla="*/ 392728 w 392728"/>
                <a:gd name="connsiteY2" fmla="*/ 45315 h 90629"/>
                <a:gd name="connsiteX3" fmla="*/ 347414 w 392728"/>
                <a:gd name="connsiteY3" fmla="*/ 90630 h 90629"/>
                <a:gd name="connsiteX4" fmla="*/ 45315 w 392728"/>
                <a:gd name="connsiteY4" fmla="*/ 90630 h 90629"/>
                <a:gd name="connsiteX5" fmla="*/ 0 w 392728"/>
                <a:gd name="connsiteY5" fmla="*/ 45315 h 90629"/>
                <a:gd name="connsiteX6" fmla="*/ 45315 w 392728"/>
                <a:gd name="connsiteY6" fmla="*/ 0 h 9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2728" h="90629">
                  <a:moveTo>
                    <a:pt x="45315" y="0"/>
                  </a:moveTo>
                  <a:lnTo>
                    <a:pt x="347414" y="0"/>
                  </a:lnTo>
                  <a:cubicBezTo>
                    <a:pt x="373092" y="0"/>
                    <a:pt x="392728" y="19636"/>
                    <a:pt x="392728" y="45315"/>
                  </a:cubicBezTo>
                  <a:cubicBezTo>
                    <a:pt x="392728" y="70993"/>
                    <a:pt x="373092" y="90630"/>
                    <a:pt x="347414" y="90630"/>
                  </a:cubicBezTo>
                  <a:lnTo>
                    <a:pt x="45315" y="90630"/>
                  </a:lnTo>
                  <a:cubicBezTo>
                    <a:pt x="19636" y="90630"/>
                    <a:pt x="0" y="70993"/>
                    <a:pt x="0" y="45315"/>
                  </a:cubicBezTo>
                  <a:cubicBezTo>
                    <a:pt x="0" y="19636"/>
                    <a:pt x="19636" y="0"/>
                    <a:pt x="45315" y="0"/>
                  </a:cubicBezTo>
                  <a:close/>
                </a:path>
              </a:pathLst>
            </a:custGeom>
            <a:solidFill>
              <a:srgbClr val="000000"/>
            </a:solidFill>
            <a:ln w="150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AEBF5EA-E14A-4690-BEC4-CB6999620745}"/>
                </a:ext>
              </a:extLst>
            </p:cNvPr>
            <p:cNvSpPr/>
            <p:nvPr/>
          </p:nvSpPr>
          <p:spPr>
            <a:xfrm>
              <a:off x="3563662" y="2709829"/>
              <a:ext cx="392728" cy="90629"/>
            </a:xfrm>
            <a:custGeom>
              <a:avLst/>
              <a:gdLst>
                <a:gd name="connsiteX0" fmla="*/ 45315 w 392728"/>
                <a:gd name="connsiteY0" fmla="*/ 0 h 90629"/>
                <a:gd name="connsiteX1" fmla="*/ 347414 w 392728"/>
                <a:gd name="connsiteY1" fmla="*/ 0 h 90629"/>
                <a:gd name="connsiteX2" fmla="*/ 392728 w 392728"/>
                <a:gd name="connsiteY2" fmla="*/ 45315 h 90629"/>
                <a:gd name="connsiteX3" fmla="*/ 347414 w 392728"/>
                <a:gd name="connsiteY3" fmla="*/ 90630 h 90629"/>
                <a:gd name="connsiteX4" fmla="*/ 45315 w 392728"/>
                <a:gd name="connsiteY4" fmla="*/ 90630 h 90629"/>
                <a:gd name="connsiteX5" fmla="*/ 0 w 392728"/>
                <a:gd name="connsiteY5" fmla="*/ 45315 h 90629"/>
                <a:gd name="connsiteX6" fmla="*/ 45315 w 392728"/>
                <a:gd name="connsiteY6" fmla="*/ 0 h 9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2728" h="90629">
                  <a:moveTo>
                    <a:pt x="45315" y="0"/>
                  </a:moveTo>
                  <a:lnTo>
                    <a:pt x="347414" y="0"/>
                  </a:lnTo>
                  <a:cubicBezTo>
                    <a:pt x="373092" y="0"/>
                    <a:pt x="392728" y="19636"/>
                    <a:pt x="392728" y="45315"/>
                  </a:cubicBezTo>
                  <a:cubicBezTo>
                    <a:pt x="392728" y="70993"/>
                    <a:pt x="373092" y="90630"/>
                    <a:pt x="347414" y="90630"/>
                  </a:cubicBezTo>
                  <a:lnTo>
                    <a:pt x="45315" y="90630"/>
                  </a:lnTo>
                  <a:cubicBezTo>
                    <a:pt x="19636" y="90630"/>
                    <a:pt x="0" y="70993"/>
                    <a:pt x="0" y="45315"/>
                  </a:cubicBezTo>
                  <a:cubicBezTo>
                    <a:pt x="0" y="19636"/>
                    <a:pt x="19636" y="0"/>
                    <a:pt x="45315" y="0"/>
                  </a:cubicBezTo>
                  <a:close/>
                </a:path>
              </a:pathLst>
            </a:custGeom>
            <a:solidFill>
              <a:srgbClr val="000000"/>
            </a:solidFill>
            <a:ln w="150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0A0EF48-87AA-4CA9-8F15-EF859EE6C5BE}"/>
                </a:ext>
              </a:extLst>
            </p:cNvPr>
            <p:cNvSpPr/>
            <p:nvPr/>
          </p:nvSpPr>
          <p:spPr>
            <a:xfrm>
              <a:off x="3661844" y="2860878"/>
              <a:ext cx="196364" cy="90629"/>
            </a:xfrm>
            <a:custGeom>
              <a:avLst/>
              <a:gdLst>
                <a:gd name="connsiteX0" fmla="*/ 0 w 196364"/>
                <a:gd name="connsiteY0" fmla="*/ 0 h 90629"/>
                <a:gd name="connsiteX1" fmla="*/ 98182 w 196364"/>
                <a:gd name="connsiteY1" fmla="*/ 90630 h 90629"/>
                <a:gd name="connsiteX2" fmla="*/ 196364 w 196364"/>
                <a:gd name="connsiteY2" fmla="*/ 0 h 90629"/>
                <a:gd name="connsiteX3" fmla="*/ 0 w 196364"/>
                <a:gd name="connsiteY3" fmla="*/ 0 h 9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364" h="90629">
                  <a:moveTo>
                    <a:pt x="0" y="0"/>
                  </a:moveTo>
                  <a:cubicBezTo>
                    <a:pt x="4531" y="51357"/>
                    <a:pt x="46825" y="90630"/>
                    <a:pt x="98182" y="90630"/>
                  </a:cubicBezTo>
                  <a:cubicBezTo>
                    <a:pt x="149539" y="90630"/>
                    <a:pt x="191833" y="51357"/>
                    <a:pt x="19636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0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F57E595-5DF5-4CBE-9D84-E4D422F877EB}"/>
                </a:ext>
              </a:extLst>
            </p:cNvPr>
            <p:cNvSpPr/>
            <p:nvPr/>
          </p:nvSpPr>
          <p:spPr>
            <a:xfrm>
              <a:off x="3367298" y="1682693"/>
              <a:ext cx="785456" cy="815666"/>
            </a:xfrm>
            <a:custGeom>
              <a:avLst/>
              <a:gdLst>
                <a:gd name="connsiteX0" fmla="*/ 392728 w 785456"/>
                <a:gd name="connsiteY0" fmla="*/ 0 h 815666"/>
                <a:gd name="connsiteX1" fmla="*/ 392728 w 785456"/>
                <a:gd name="connsiteY1" fmla="*/ 0 h 815666"/>
                <a:gd name="connsiteX2" fmla="*/ 392728 w 785456"/>
                <a:gd name="connsiteY2" fmla="*/ 0 h 815666"/>
                <a:gd name="connsiteX3" fmla="*/ 0 w 785456"/>
                <a:gd name="connsiteY3" fmla="*/ 388197 h 815666"/>
                <a:gd name="connsiteX4" fmla="*/ 0 w 785456"/>
                <a:gd name="connsiteY4" fmla="*/ 401791 h 815666"/>
                <a:gd name="connsiteX5" fmla="*/ 27189 w 785456"/>
                <a:gd name="connsiteY5" fmla="*/ 537736 h 815666"/>
                <a:gd name="connsiteX6" fmla="*/ 95161 w 785456"/>
                <a:gd name="connsiteY6" fmla="*/ 649512 h 815666"/>
                <a:gd name="connsiteX7" fmla="*/ 187301 w 785456"/>
                <a:gd name="connsiteY7" fmla="*/ 799051 h 815666"/>
                <a:gd name="connsiteX8" fmla="*/ 214490 w 785456"/>
                <a:gd name="connsiteY8" fmla="*/ 815667 h 815666"/>
                <a:gd name="connsiteX9" fmla="*/ 570967 w 785456"/>
                <a:gd name="connsiteY9" fmla="*/ 815667 h 815666"/>
                <a:gd name="connsiteX10" fmla="*/ 598156 w 785456"/>
                <a:gd name="connsiteY10" fmla="*/ 799051 h 815666"/>
                <a:gd name="connsiteX11" fmla="*/ 690296 w 785456"/>
                <a:gd name="connsiteY11" fmla="*/ 649512 h 815666"/>
                <a:gd name="connsiteX12" fmla="*/ 758268 w 785456"/>
                <a:gd name="connsiteY12" fmla="*/ 537736 h 815666"/>
                <a:gd name="connsiteX13" fmla="*/ 785457 w 785456"/>
                <a:gd name="connsiteY13" fmla="*/ 401791 h 815666"/>
                <a:gd name="connsiteX14" fmla="*/ 785457 w 785456"/>
                <a:gd name="connsiteY14" fmla="*/ 388197 h 815666"/>
                <a:gd name="connsiteX15" fmla="*/ 392728 w 785456"/>
                <a:gd name="connsiteY15" fmla="*/ 0 h 815666"/>
                <a:gd name="connsiteX16" fmla="*/ 694827 w 785456"/>
                <a:gd name="connsiteY16" fmla="*/ 400281 h 815666"/>
                <a:gd name="connsiteX17" fmla="*/ 673680 w 785456"/>
                <a:gd name="connsiteY17" fmla="*/ 506015 h 815666"/>
                <a:gd name="connsiteX18" fmla="*/ 622323 w 785456"/>
                <a:gd name="connsiteY18" fmla="*/ 589093 h 815666"/>
                <a:gd name="connsiteX19" fmla="*/ 534715 w 785456"/>
                <a:gd name="connsiteY19" fmla="*/ 725037 h 815666"/>
                <a:gd name="connsiteX20" fmla="*/ 392728 w 785456"/>
                <a:gd name="connsiteY20" fmla="*/ 725037 h 815666"/>
                <a:gd name="connsiteX21" fmla="*/ 252252 w 785456"/>
                <a:gd name="connsiteY21" fmla="*/ 725037 h 815666"/>
                <a:gd name="connsiteX22" fmla="*/ 164644 w 785456"/>
                <a:gd name="connsiteY22" fmla="*/ 589093 h 815666"/>
                <a:gd name="connsiteX23" fmla="*/ 113287 w 785456"/>
                <a:gd name="connsiteY23" fmla="*/ 506015 h 815666"/>
                <a:gd name="connsiteX24" fmla="*/ 92140 w 785456"/>
                <a:gd name="connsiteY24" fmla="*/ 400281 h 815666"/>
                <a:gd name="connsiteX25" fmla="*/ 92140 w 785456"/>
                <a:gd name="connsiteY25" fmla="*/ 388197 h 815666"/>
                <a:gd name="connsiteX26" fmla="*/ 394239 w 785456"/>
                <a:gd name="connsiteY26" fmla="*/ 89119 h 815666"/>
                <a:gd name="connsiteX27" fmla="*/ 394239 w 785456"/>
                <a:gd name="connsiteY27" fmla="*/ 89119 h 815666"/>
                <a:gd name="connsiteX28" fmla="*/ 394239 w 785456"/>
                <a:gd name="connsiteY28" fmla="*/ 89119 h 815666"/>
                <a:gd name="connsiteX29" fmla="*/ 394239 w 785456"/>
                <a:gd name="connsiteY29" fmla="*/ 89119 h 815666"/>
                <a:gd name="connsiteX30" fmla="*/ 394239 w 785456"/>
                <a:gd name="connsiteY30" fmla="*/ 89119 h 815666"/>
                <a:gd name="connsiteX31" fmla="*/ 394239 w 785456"/>
                <a:gd name="connsiteY31" fmla="*/ 89119 h 815666"/>
                <a:gd name="connsiteX32" fmla="*/ 394239 w 785456"/>
                <a:gd name="connsiteY32" fmla="*/ 89119 h 815666"/>
                <a:gd name="connsiteX33" fmla="*/ 696338 w 785456"/>
                <a:gd name="connsiteY33" fmla="*/ 388197 h 815666"/>
                <a:gd name="connsiteX34" fmla="*/ 696338 w 785456"/>
                <a:gd name="connsiteY34" fmla="*/ 400281 h 81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85456" h="815666">
                  <a:moveTo>
                    <a:pt x="392728" y="0"/>
                  </a:moveTo>
                  <a:cubicBezTo>
                    <a:pt x="392728" y="0"/>
                    <a:pt x="392728" y="0"/>
                    <a:pt x="392728" y="0"/>
                  </a:cubicBezTo>
                  <a:cubicBezTo>
                    <a:pt x="392728" y="0"/>
                    <a:pt x="392728" y="0"/>
                    <a:pt x="392728" y="0"/>
                  </a:cubicBezTo>
                  <a:cubicBezTo>
                    <a:pt x="178238" y="1510"/>
                    <a:pt x="4531" y="173707"/>
                    <a:pt x="0" y="388197"/>
                  </a:cubicBezTo>
                  <a:lnTo>
                    <a:pt x="0" y="401791"/>
                  </a:lnTo>
                  <a:cubicBezTo>
                    <a:pt x="1510" y="448617"/>
                    <a:pt x="10573" y="493931"/>
                    <a:pt x="27189" y="537736"/>
                  </a:cubicBezTo>
                  <a:cubicBezTo>
                    <a:pt x="43804" y="578519"/>
                    <a:pt x="66462" y="616281"/>
                    <a:pt x="95161" y="649512"/>
                  </a:cubicBezTo>
                  <a:cubicBezTo>
                    <a:pt x="131413" y="688785"/>
                    <a:pt x="170686" y="765820"/>
                    <a:pt x="187301" y="799051"/>
                  </a:cubicBezTo>
                  <a:cubicBezTo>
                    <a:pt x="191833" y="809625"/>
                    <a:pt x="202406" y="815667"/>
                    <a:pt x="214490" y="815667"/>
                  </a:cubicBezTo>
                  <a:lnTo>
                    <a:pt x="570967" y="815667"/>
                  </a:lnTo>
                  <a:cubicBezTo>
                    <a:pt x="583051" y="815667"/>
                    <a:pt x="593624" y="809625"/>
                    <a:pt x="598156" y="799051"/>
                  </a:cubicBezTo>
                  <a:cubicBezTo>
                    <a:pt x="614771" y="765820"/>
                    <a:pt x="654044" y="688785"/>
                    <a:pt x="690296" y="649512"/>
                  </a:cubicBezTo>
                  <a:cubicBezTo>
                    <a:pt x="718995" y="616281"/>
                    <a:pt x="743163" y="578519"/>
                    <a:pt x="758268" y="537736"/>
                  </a:cubicBezTo>
                  <a:cubicBezTo>
                    <a:pt x="774883" y="493931"/>
                    <a:pt x="783946" y="448617"/>
                    <a:pt x="785457" y="401791"/>
                  </a:cubicBezTo>
                  <a:lnTo>
                    <a:pt x="785457" y="388197"/>
                  </a:lnTo>
                  <a:cubicBezTo>
                    <a:pt x="780925" y="173707"/>
                    <a:pt x="607219" y="1510"/>
                    <a:pt x="392728" y="0"/>
                  </a:cubicBezTo>
                  <a:close/>
                  <a:moveTo>
                    <a:pt x="694827" y="400281"/>
                  </a:moveTo>
                  <a:cubicBezTo>
                    <a:pt x="693317" y="436533"/>
                    <a:pt x="685764" y="472785"/>
                    <a:pt x="673680" y="506015"/>
                  </a:cubicBezTo>
                  <a:cubicBezTo>
                    <a:pt x="661596" y="536225"/>
                    <a:pt x="644981" y="564925"/>
                    <a:pt x="622323" y="589093"/>
                  </a:cubicBezTo>
                  <a:cubicBezTo>
                    <a:pt x="587582" y="631386"/>
                    <a:pt x="557372" y="676701"/>
                    <a:pt x="534715" y="725037"/>
                  </a:cubicBezTo>
                  <a:lnTo>
                    <a:pt x="392728" y="725037"/>
                  </a:lnTo>
                  <a:lnTo>
                    <a:pt x="252252" y="725037"/>
                  </a:lnTo>
                  <a:cubicBezTo>
                    <a:pt x="228085" y="676701"/>
                    <a:pt x="197875" y="631386"/>
                    <a:pt x="164644" y="589093"/>
                  </a:cubicBezTo>
                  <a:cubicBezTo>
                    <a:pt x="143497" y="564925"/>
                    <a:pt x="125371" y="536225"/>
                    <a:pt x="113287" y="506015"/>
                  </a:cubicBezTo>
                  <a:cubicBezTo>
                    <a:pt x="99693" y="472785"/>
                    <a:pt x="93651" y="436533"/>
                    <a:pt x="92140" y="400281"/>
                  </a:cubicBezTo>
                  <a:lnTo>
                    <a:pt x="92140" y="388197"/>
                  </a:lnTo>
                  <a:cubicBezTo>
                    <a:pt x="95161" y="223553"/>
                    <a:pt x="229595" y="90630"/>
                    <a:pt x="394239" y="89119"/>
                  </a:cubicBezTo>
                  <a:lnTo>
                    <a:pt x="394239" y="89119"/>
                  </a:lnTo>
                  <a:lnTo>
                    <a:pt x="394239" y="89119"/>
                  </a:lnTo>
                  <a:cubicBezTo>
                    <a:pt x="394239" y="89119"/>
                    <a:pt x="394239" y="89119"/>
                    <a:pt x="394239" y="89119"/>
                  </a:cubicBezTo>
                  <a:cubicBezTo>
                    <a:pt x="394239" y="89119"/>
                    <a:pt x="394239" y="89119"/>
                    <a:pt x="394239" y="89119"/>
                  </a:cubicBezTo>
                  <a:lnTo>
                    <a:pt x="394239" y="89119"/>
                  </a:lnTo>
                  <a:lnTo>
                    <a:pt x="394239" y="89119"/>
                  </a:lnTo>
                  <a:cubicBezTo>
                    <a:pt x="558883" y="90630"/>
                    <a:pt x="693317" y="222043"/>
                    <a:pt x="696338" y="388197"/>
                  </a:cubicBezTo>
                  <a:lnTo>
                    <a:pt x="696338" y="400281"/>
                  </a:lnTo>
                  <a:close/>
                </a:path>
              </a:pathLst>
            </a:custGeom>
            <a:solidFill>
              <a:srgbClr val="000000"/>
            </a:solidFill>
            <a:ln w="150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4" name="Graphic 25" descr="Bullseye">
            <a:extLst>
              <a:ext uri="{FF2B5EF4-FFF2-40B4-BE49-F238E27FC236}">
                <a16:creationId xmlns:a16="http://schemas.microsoft.com/office/drawing/2014/main" id="{A5BA8E1A-BF03-4FCB-9E1F-007140A9CF45}"/>
              </a:ext>
            </a:extLst>
          </p:cNvPr>
          <p:cNvGrpSpPr/>
          <p:nvPr/>
        </p:nvGrpSpPr>
        <p:grpSpPr>
          <a:xfrm>
            <a:off x="3649779" y="1777317"/>
            <a:ext cx="1094686" cy="1094686"/>
            <a:chOff x="5141560" y="1773772"/>
            <a:chExt cx="1132928" cy="113292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D21341B-6AD1-418F-8AC7-A38093BEBF25}"/>
                </a:ext>
              </a:extLst>
            </p:cNvPr>
            <p:cNvSpPr/>
            <p:nvPr/>
          </p:nvSpPr>
          <p:spPr>
            <a:xfrm>
              <a:off x="5571128" y="1874083"/>
              <a:ext cx="603048" cy="601868"/>
            </a:xfrm>
            <a:custGeom>
              <a:avLst/>
              <a:gdLst>
                <a:gd name="connsiteX0" fmla="*/ 496836 w 603048"/>
                <a:gd name="connsiteY0" fmla="*/ 106212 h 601868"/>
                <a:gd name="connsiteX1" fmla="*/ 485035 w 603048"/>
                <a:gd name="connsiteY1" fmla="*/ 0 h 601868"/>
                <a:gd name="connsiteX2" fmla="*/ 355220 w 603048"/>
                <a:gd name="connsiteY2" fmla="*/ 129815 h 601868"/>
                <a:gd name="connsiteX3" fmla="*/ 362301 w 603048"/>
                <a:gd name="connsiteY3" fmla="*/ 191182 h 601868"/>
                <a:gd name="connsiteX4" fmla="*/ 173480 w 603048"/>
                <a:gd name="connsiteY4" fmla="*/ 380003 h 601868"/>
                <a:gd name="connsiteX5" fmla="*/ 118013 w 603048"/>
                <a:gd name="connsiteY5" fmla="*/ 365841 h 601868"/>
                <a:gd name="connsiteX6" fmla="*/ 0 w 603048"/>
                <a:gd name="connsiteY6" fmla="*/ 483855 h 601868"/>
                <a:gd name="connsiteX7" fmla="*/ 118013 w 603048"/>
                <a:gd name="connsiteY7" fmla="*/ 601868 h 601868"/>
                <a:gd name="connsiteX8" fmla="*/ 236027 w 603048"/>
                <a:gd name="connsiteY8" fmla="*/ 483855 h 601868"/>
                <a:gd name="connsiteX9" fmla="*/ 223045 w 603048"/>
                <a:gd name="connsiteY9" fmla="*/ 429569 h 601868"/>
                <a:gd name="connsiteX10" fmla="*/ 411867 w 603048"/>
                <a:gd name="connsiteY10" fmla="*/ 240747 h 601868"/>
                <a:gd name="connsiteX11" fmla="*/ 473233 w 603048"/>
                <a:gd name="connsiteY11" fmla="*/ 247828 h 601868"/>
                <a:gd name="connsiteX12" fmla="*/ 603048 w 603048"/>
                <a:gd name="connsiteY12" fmla="*/ 118013 h 601868"/>
                <a:gd name="connsiteX13" fmla="*/ 496836 w 603048"/>
                <a:gd name="connsiteY13" fmla="*/ 106212 h 601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03048" h="601868">
                  <a:moveTo>
                    <a:pt x="496836" y="106212"/>
                  </a:moveTo>
                  <a:lnTo>
                    <a:pt x="485035" y="0"/>
                  </a:lnTo>
                  <a:lnTo>
                    <a:pt x="355220" y="129815"/>
                  </a:lnTo>
                  <a:lnTo>
                    <a:pt x="362301" y="191182"/>
                  </a:lnTo>
                  <a:lnTo>
                    <a:pt x="173480" y="380003"/>
                  </a:lnTo>
                  <a:cubicBezTo>
                    <a:pt x="156958" y="371742"/>
                    <a:pt x="138076" y="365841"/>
                    <a:pt x="118013" y="365841"/>
                  </a:cubicBezTo>
                  <a:cubicBezTo>
                    <a:pt x="53106" y="365841"/>
                    <a:pt x="0" y="418947"/>
                    <a:pt x="0" y="483855"/>
                  </a:cubicBezTo>
                  <a:cubicBezTo>
                    <a:pt x="0" y="548762"/>
                    <a:pt x="53106" y="601868"/>
                    <a:pt x="118013" y="601868"/>
                  </a:cubicBezTo>
                  <a:cubicBezTo>
                    <a:pt x="182921" y="601868"/>
                    <a:pt x="236027" y="548762"/>
                    <a:pt x="236027" y="483855"/>
                  </a:cubicBezTo>
                  <a:cubicBezTo>
                    <a:pt x="236027" y="463792"/>
                    <a:pt x="231306" y="446090"/>
                    <a:pt x="223045" y="429569"/>
                  </a:cubicBezTo>
                  <a:lnTo>
                    <a:pt x="411867" y="240747"/>
                  </a:lnTo>
                  <a:lnTo>
                    <a:pt x="473233" y="247828"/>
                  </a:lnTo>
                  <a:lnTo>
                    <a:pt x="603048" y="118013"/>
                  </a:lnTo>
                  <a:lnTo>
                    <a:pt x="496836" y="106212"/>
                  </a:lnTo>
                  <a:close/>
                </a:path>
              </a:pathLst>
            </a:custGeom>
            <a:solidFill>
              <a:srgbClr val="000000"/>
            </a:solidFill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7C7DACF-FA20-43B8-B8F0-BD558F5E7616}"/>
                </a:ext>
              </a:extLst>
            </p:cNvPr>
            <p:cNvSpPr/>
            <p:nvPr/>
          </p:nvSpPr>
          <p:spPr>
            <a:xfrm>
              <a:off x="5241871" y="1909487"/>
              <a:ext cx="896901" cy="896901"/>
            </a:xfrm>
            <a:custGeom>
              <a:avLst/>
              <a:gdLst>
                <a:gd name="connsiteX0" fmla="*/ 835534 w 896901"/>
                <a:gd name="connsiteY0" fmla="*/ 245468 h 896901"/>
                <a:gd name="connsiteX1" fmla="*/ 820193 w 896901"/>
                <a:gd name="connsiteY1" fmla="*/ 261990 h 896901"/>
                <a:gd name="connsiteX2" fmla="*/ 797770 w 896901"/>
                <a:gd name="connsiteY2" fmla="*/ 259629 h 896901"/>
                <a:gd name="connsiteX3" fmla="*/ 772987 w 896901"/>
                <a:gd name="connsiteY3" fmla="*/ 256089 h 896901"/>
                <a:gd name="connsiteX4" fmla="*/ 826093 w 896901"/>
                <a:gd name="connsiteY4" fmla="*/ 448451 h 896901"/>
                <a:gd name="connsiteX5" fmla="*/ 448451 w 896901"/>
                <a:gd name="connsiteY5" fmla="*/ 826093 h 896901"/>
                <a:gd name="connsiteX6" fmla="*/ 70808 w 896901"/>
                <a:gd name="connsiteY6" fmla="*/ 448451 h 896901"/>
                <a:gd name="connsiteX7" fmla="*/ 448451 w 896901"/>
                <a:gd name="connsiteY7" fmla="*/ 70808 h 896901"/>
                <a:gd name="connsiteX8" fmla="*/ 640812 w 896901"/>
                <a:gd name="connsiteY8" fmla="*/ 123914 h 896901"/>
                <a:gd name="connsiteX9" fmla="*/ 638452 w 896901"/>
                <a:gd name="connsiteY9" fmla="*/ 100311 h 896901"/>
                <a:gd name="connsiteX10" fmla="*/ 634912 w 896901"/>
                <a:gd name="connsiteY10" fmla="*/ 76709 h 896901"/>
                <a:gd name="connsiteX11" fmla="*/ 651434 w 896901"/>
                <a:gd name="connsiteY11" fmla="*/ 60187 h 896901"/>
                <a:gd name="connsiteX12" fmla="*/ 659695 w 896901"/>
                <a:gd name="connsiteY12" fmla="*/ 51926 h 896901"/>
                <a:gd name="connsiteX13" fmla="*/ 448451 w 896901"/>
                <a:gd name="connsiteY13" fmla="*/ 0 h 896901"/>
                <a:gd name="connsiteX14" fmla="*/ 0 w 896901"/>
                <a:gd name="connsiteY14" fmla="*/ 448451 h 896901"/>
                <a:gd name="connsiteX15" fmla="*/ 448451 w 896901"/>
                <a:gd name="connsiteY15" fmla="*/ 896901 h 896901"/>
                <a:gd name="connsiteX16" fmla="*/ 896901 w 896901"/>
                <a:gd name="connsiteY16" fmla="*/ 448451 h 896901"/>
                <a:gd name="connsiteX17" fmla="*/ 843795 w 896901"/>
                <a:gd name="connsiteY17" fmla="*/ 238387 h 896901"/>
                <a:gd name="connsiteX18" fmla="*/ 835534 w 896901"/>
                <a:gd name="connsiteY18" fmla="*/ 245468 h 896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96901" h="896901">
                  <a:moveTo>
                    <a:pt x="835534" y="245468"/>
                  </a:moveTo>
                  <a:lnTo>
                    <a:pt x="820193" y="261990"/>
                  </a:lnTo>
                  <a:lnTo>
                    <a:pt x="797770" y="259629"/>
                  </a:lnTo>
                  <a:lnTo>
                    <a:pt x="772987" y="256089"/>
                  </a:lnTo>
                  <a:cubicBezTo>
                    <a:pt x="806031" y="312735"/>
                    <a:pt x="826093" y="377643"/>
                    <a:pt x="826093" y="448451"/>
                  </a:cubicBezTo>
                  <a:cubicBezTo>
                    <a:pt x="826093" y="656154"/>
                    <a:pt x="656154" y="826093"/>
                    <a:pt x="448451" y="826093"/>
                  </a:cubicBezTo>
                  <a:cubicBezTo>
                    <a:pt x="240747" y="826093"/>
                    <a:pt x="70808" y="656154"/>
                    <a:pt x="70808" y="448451"/>
                  </a:cubicBezTo>
                  <a:cubicBezTo>
                    <a:pt x="70808" y="240747"/>
                    <a:pt x="240747" y="70808"/>
                    <a:pt x="448451" y="70808"/>
                  </a:cubicBezTo>
                  <a:cubicBezTo>
                    <a:pt x="518079" y="70808"/>
                    <a:pt x="584166" y="89690"/>
                    <a:pt x="640812" y="123914"/>
                  </a:cubicBezTo>
                  <a:lnTo>
                    <a:pt x="638452" y="100311"/>
                  </a:lnTo>
                  <a:lnTo>
                    <a:pt x="634912" y="76709"/>
                  </a:lnTo>
                  <a:lnTo>
                    <a:pt x="651434" y="60187"/>
                  </a:lnTo>
                  <a:lnTo>
                    <a:pt x="659695" y="51926"/>
                  </a:lnTo>
                  <a:cubicBezTo>
                    <a:pt x="595967" y="18882"/>
                    <a:pt x="525159" y="0"/>
                    <a:pt x="448451" y="0"/>
                  </a:cubicBezTo>
                  <a:cubicBezTo>
                    <a:pt x="200623" y="0"/>
                    <a:pt x="0" y="200623"/>
                    <a:pt x="0" y="448451"/>
                  </a:cubicBezTo>
                  <a:cubicBezTo>
                    <a:pt x="0" y="696279"/>
                    <a:pt x="200623" y="896901"/>
                    <a:pt x="448451" y="896901"/>
                  </a:cubicBezTo>
                  <a:cubicBezTo>
                    <a:pt x="696279" y="896901"/>
                    <a:pt x="896901" y="696279"/>
                    <a:pt x="896901" y="448451"/>
                  </a:cubicBezTo>
                  <a:cubicBezTo>
                    <a:pt x="896901" y="371742"/>
                    <a:pt x="878019" y="300934"/>
                    <a:pt x="843795" y="238387"/>
                  </a:cubicBezTo>
                  <a:lnTo>
                    <a:pt x="835534" y="245468"/>
                  </a:lnTo>
                  <a:close/>
                </a:path>
              </a:pathLst>
            </a:custGeom>
            <a:solidFill>
              <a:srgbClr val="000000"/>
            </a:solidFill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6B35AD9-D1AE-4227-9D66-FB349480222B}"/>
                </a:ext>
              </a:extLst>
            </p:cNvPr>
            <p:cNvSpPr/>
            <p:nvPr/>
          </p:nvSpPr>
          <p:spPr>
            <a:xfrm>
              <a:off x="5407090" y="2074706"/>
              <a:ext cx="566464" cy="566464"/>
            </a:xfrm>
            <a:custGeom>
              <a:avLst/>
              <a:gdLst>
                <a:gd name="connsiteX0" fmla="*/ 480314 w 566464"/>
                <a:gd name="connsiteY0" fmla="*/ 202983 h 566464"/>
                <a:gd name="connsiteX1" fmla="*/ 495656 w 566464"/>
                <a:gd name="connsiteY1" fmla="*/ 283232 h 566464"/>
                <a:gd name="connsiteX2" fmla="*/ 283232 w 566464"/>
                <a:gd name="connsiteY2" fmla="*/ 495656 h 566464"/>
                <a:gd name="connsiteX3" fmla="*/ 70808 w 566464"/>
                <a:gd name="connsiteY3" fmla="*/ 283232 h 566464"/>
                <a:gd name="connsiteX4" fmla="*/ 283232 w 566464"/>
                <a:gd name="connsiteY4" fmla="*/ 70808 h 566464"/>
                <a:gd name="connsiteX5" fmla="*/ 363481 w 566464"/>
                <a:gd name="connsiteY5" fmla="*/ 86150 h 566464"/>
                <a:gd name="connsiteX6" fmla="*/ 416587 w 566464"/>
                <a:gd name="connsiteY6" fmla="*/ 33044 h 566464"/>
                <a:gd name="connsiteX7" fmla="*/ 283232 w 566464"/>
                <a:gd name="connsiteY7" fmla="*/ 0 h 566464"/>
                <a:gd name="connsiteX8" fmla="*/ 0 w 566464"/>
                <a:gd name="connsiteY8" fmla="*/ 283232 h 566464"/>
                <a:gd name="connsiteX9" fmla="*/ 283232 w 566464"/>
                <a:gd name="connsiteY9" fmla="*/ 566464 h 566464"/>
                <a:gd name="connsiteX10" fmla="*/ 566464 w 566464"/>
                <a:gd name="connsiteY10" fmla="*/ 283232 h 566464"/>
                <a:gd name="connsiteX11" fmla="*/ 533420 w 566464"/>
                <a:gd name="connsiteY11" fmla="*/ 149877 h 566464"/>
                <a:gd name="connsiteX12" fmla="*/ 480314 w 566464"/>
                <a:gd name="connsiteY12" fmla="*/ 202983 h 56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6464" h="566464">
                  <a:moveTo>
                    <a:pt x="480314" y="202983"/>
                  </a:moveTo>
                  <a:cubicBezTo>
                    <a:pt x="490935" y="227766"/>
                    <a:pt x="495656" y="254909"/>
                    <a:pt x="495656" y="283232"/>
                  </a:cubicBezTo>
                  <a:cubicBezTo>
                    <a:pt x="495656" y="400065"/>
                    <a:pt x="400065" y="495656"/>
                    <a:pt x="283232" y="495656"/>
                  </a:cubicBezTo>
                  <a:cubicBezTo>
                    <a:pt x="166399" y="495656"/>
                    <a:pt x="70808" y="400065"/>
                    <a:pt x="70808" y="283232"/>
                  </a:cubicBezTo>
                  <a:cubicBezTo>
                    <a:pt x="70808" y="166399"/>
                    <a:pt x="166399" y="70808"/>
                    <a:pt x="283232" y="70808"/>
                  </a:cubicBezTo>
                  <a:cubicBezTo>
                    <a:pt x="311555" y="70808"/>
                    <a:pt x="338698" y="76709"/>
                    <a:pt x="363481" y="86150"/>
                  </a:cubicBezTo>
                  <a:lnTo>
                    <a:pt x="416587" y="33044"/>
                  </a:lnTo>
                  <a:cubicBezTo>
                    <a:pt x="376463" y="11801"/>
                    <a:pt x="331617" y="0"/>
                    <a:pt x="283232" y="0"/>
                  </a:cubicBezTo>
                  <a:cubicBezTo>
                    <a:pt x="127454" y="0"/>
                    <a:pt x="0" y="127454"/>
                    <a:pt x="0" y="283232"/>
                  </a:cubicBezTo>
                  <a:cubicBezTo>
                    <a:pt x="0" y="439010"/>
                    <a:pt x="127454" y="566464"/>
                    <a:pt x="283232" y="566464"/>
                  </a:cubicBezTo>
                  <a:cubicBezTo>
                    <a:pt x="439010" y="566464"/>
                    <a:pt x="566464" y="439010"/>
                    <a:pt x="566464" y="283232"/>
                  </a:cubicBezTo>
                  <a:cubicBezTo>
                    <a:pt x="566464" y="234847"/>
                    <a:pt x="554663" y="190001"/>
                    <a:pt x="533420" y="149877"/>
                  </a:cubicBezTo>
                  <a:lnTo>
                    <a:pt x="480314" y="202983"/>
                  </a:lnTo>
                  <a:close/>
                </a:path>
              </a:pathLst>
            </a:custGeom>
            <a:solidFill>
              <a:srgbClr val="000000"/>
            </a:solidFill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8" name="Graphic 24" descr="Stopwatch">
            <a:extLst>
              <a:ext uri="{FF2B5EF4-FFF2-40B4-BE49-F238E27FC236}">
                <a16:creationId xmlns:a16="http://schemas.microsoft.com/office/drawing/2014/main" id="{D5EC96BC-0781-4247-94E4-50FA94630669}"/>
              </a:ext>
            </a:extLst>
          </p:cNvPr>
          <p:cNvGrpSpPr/>
          <p:nvPr/>
        </p:nvGrpSpPr>
        <p:grpSpPr>
          <a:xfrm>
            <a:off x="5407009" y="1914167"/>
            <a:ext cx="883534" cy="883534"/>
            <a:chOff x="6960177" y="1915402"/>
            <a:chExt cx="914400" cy="914400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2576AA0-AE50-414B-88DB-CD9D3C268E16}"/>
                </a:ext>
              </a:extLst>
            </p:cNvPr>
            <p:cNvSpPr/>
            <p:nvPr/>
          </p:nvSpPr>
          <p:spPr>
            <a:xfrm>
              <a:off x="7398327" y="2210677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EE17983-CF87-4999-84F3-4147DC8C158E}"/>
                </a:ext>
              </a:extLst>
            </p:cNvPr>
            <p:cNvSpPr/>
            <p:nvPr/>
          </p:nvSpPr>
          <p:spPr>
            <a:xfrm>
              <a:off x="7398327" y="2591677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9A90E87-D1A6-4F99-A7A6-2C735BB76969}"/>
                </a:ext>
              </a:extLst>
            </p:cNvPr>
            <p:cNvSpPr/>
            <p:nvPr/>
          </p:nvSpPr>
          <p:spPr>
            <a:xfrm>
              <a:off x="7588827" y="2391652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0E48BB6-6528-4413-BF5C-74643CC151ED}"/>
                </a:ext>
              </a:extLst>
            </p:cNvPr>
            <p:cNvSpPr/>
            <p:nvPr/>
          </p:nvSpPr>
          <p:spPr>
            <a:xfrm>
              <a:off x="7207827" y="2391652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CD6F9CE-6BE9-422A-8332-4467E0EC5D2B}"/>
                </a:ext>
              </a:extLst>
            </p:cNvPr>
            <p:cNvSpPr/>
            <p:nvPr/>
          </p:nvSpPr>
          <p:spPr>
            <a:xfrm>
              <a:off x="7398327" y="2277352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F753CEB-D90D-4190-90CB-4022A7D56351}"/>
                </a:ext>
              </a:extLst>
            </p:cNvPr>
            <p:cNvSpPr/>
            <p:nvPr/>
          </p:nvSpPr>
          <p:spPr>
            <a:xfrm>
              <a:off x="7093818" y="2001127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5" name="Graphic 26" descr="Gears">
            <a:extLst>
              <a:ext uri="{FF2B5EF4-FFF2-40B4-BE49-F238E27FC236}">
                <a16:creationId xmlns:a16="http://schemas.microsoft.com/office/drawing/2014/main" id="{0CED8E70-6DB9-47CB-B9BE-F00E82A3D264}"/>
              </a:ext>
            </a:extLst>
          </p:cNvPr>
          <p:cNvGrpSpPr/>
          <p:nvPr/>
        </p:nvGrpSpPr>
        <p:grpSpPr>
          <a:xfrm>
            <a:off x="6975048" y="2058965"/>
            <a:ext cx="447236" cy="541211"/>
            <a:chOff x="8582994" y="2065258"/>
            <a:chExt cx="462860" cy="560118"/>
          </a:xfrm>
          <a:solidFill>
            <a:srgbClr val="000000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8ADDA1D-67A5-49CC-86FA-2B5D7A9785B1}"/>
                </a:ext>
              </a:extLst>
            </p:cNvPr>
            <p:cNvSpPr/>
            <p:nvPr/>
          </p:nvSpPr>
          <p:spPr>
            <a:xfrm>
              <a:off x="8743433" y="2065258"/>
              <a:ext cx="302421" cy="301711"/>
            </a:xfrm>
            <a:custGeom>
              <a:avLst/>
              <a:gdLst>
                <a:gd name="connsiteX0" fmla="*/ 151211 w 302421"/>
                <a:gd name="connsiteY0" fmla="*/ 204454 h 301711"/>
                <a:gd name="connsiteX1" fmla="*/ 97967 w 302421"/>
                <a:gd name="connsiteY1" fmla="*/ 151211 h 301711"/>
                <a:gd name="connsiteX2" fmla="*/ 151211 w 302421"/>
                <a:gd name="connsiteY2" fmla="*/ 97967 h 301711"/>
                <a:gd name="connsiteX3" fmla="*/ 204454 w 302421"/>
                <a:gd name="connsiteY3" fmla="*/ 151211 h 301711"/>
                <a:gd name="connsiteX4" fmla="*/ 151211 w 302421"/>
                <a:gd name="connsiteY4" fmla="*/ 204454 h 301711"/>
                <a:gd name="connsiteX5" fmla="*/ 271185 w 302421"/>
                <a:gd name="connsiteY5" fmla="*/ 117845 h 301711"/>
                <a:gd name="connsiteX6" fmla="*/ 259827 w 302421"/>
                <a:gd name="connsiteY6" fmla="*/ 90158 h 301711"/>
                <a:gd name="connsiteX7" fmla="*/ 271185 w 302421"/>
                <a:gd name="connsiteY7" fmla="*/ 56793 h 301711"/>
                <a:gd name="connsiteX8" fmla="*/ 245629 w 302421"/>
                <a:gd name="connsiteY8" fmla="*/ 31236 h 301711"/>
                <a:gd name="connsiteX9" fmla="*/ 212263 w 302421"/>
                <a:gd name="connsiteY9" fmla="*/ 42595 h 301711"/>
                <a:gd name="connsiteX10" fmla="*/ 184576 w 302421"/>
                <a:gd name="connsiteY10" fmla="*/ 31236 h 301711"/>
                <a:gd name="connsiteX11" fmla="*/ 168958 w 302421"/>
                <a:gd name="connsiteY11" fmla="*/ 0 h 301711"/>
                <a:gd name="connsiteX12" fmla="*/ 133463 w 302421"/>
                <a:gd name="connsiteY12" fmla="*/ 0 h 301711"/>
                <a:gd name="connsiteX13" fmla="*/ 117845 w 302421"/>
                <a:gd name="connsiteY13" fmla="*/ 31236 h 301711"/>
                <a:gd name="connsiteX14" fmla="*/ 90158 w 302421"/>
                <a:gd name="connsiteY14" fmla="*/ 42595 h 301711"/>
                <a:gd name="connsiteX15" fmla="*/ 56793 w 302421"/>
                <a:gd name="connsiteY15" fmla="*/ 31236 h 301711"/>
                <a:gd name="connsiteX16" fmla="*/ 31236 w 302421"/>
                <a:gd name="connsiteY16" fmla="*/ 56793 h 301711"/>
                <a:gd name="connsiteX17" fmla="*/ 42595 w 302421"/>
                <a:gd name="connsiteY17" fmla="*/ 90158 h 301711"/>
                <a:gd name="connsiteX18" fmla="*/ 31236 w 302421"/>
                <a:gd name="connsiteY18" fmla="*/ 117845 h 301711"/>
                <a:gd name="connsiteX19" fmla="*/ 0 w 302421"/>
                <a:gd name="connsiteY19" fmla="*/ 133463 h 301711"/>
                <a:gd name="connsiteX20" fmla="*/ 0 w 302421"/>
                <a:gd name="connsiteY20" fmla="*/ 168958 h 301711"/>
                <a:gd name="connsiteX21" fmla="*/ 31236 w 302421"/>
                <a:gd name="connsiteY21" fmla="*/ 184576 h 301711"/>
                <a:gd name="connsiteX22" fmla="*/ 42595 w 302421"/>
                <a:gd name="connsiteY22" fmla="*/ 212263 h 301711"/>
                <a:gd name="connsiteX23" fmla="*/ 31236 w 302421"/>
                <a:gd name="connsiteY23" fmla="*/ 245629 h 301711"/>
                <a:gd name="connsiteX24" fmla="*/ 56083 w 302421"/>
                <a:gd name="connsiteY24" fmla="*/ 270475 h 301711"/>
                <a:gd name="connsiteX25" fmla="*/ 89449 w 302421"/>
                <a:gd name="connsiteY25" fmla="*/ 259117 h 301711"/>
                <a:gd name="connsiteX26" fmla="*/ 117135 w 302421"/>
                <a:gd name="connsiteY26" fmla="*/ 270475 h 301711"/>
                <a:gd name="connsiteX27" fmla="*/ 132753 w 302421"/>
                <a:gd name="connsiteY27" fmla="*/ 301712 h 301711"/>
                <a:gd name="connsiteX28" fmla="*/ 168249 w 302421"/>
                <a:gd name="connsiteY28" fmla="*/ 301712 h 301711"/>
                <a:gd name="connsiteX29" fmla="*/ 183867 w 302421"/>
                <a:gd name="connsiteY29" fmla="*/ 270475 h 301711"/>
                <a:gd name="connsiteX30" fmla="*/ 211553 w 302421"/>
                <a:gd name="connsiteY30" fmla="*/ 259117 h 301711"/>
                <a:gd name="connsiteX31" fmla="*/ 244919 w 302421"/>
                <a:gd name="connsiteY31" fmla="*/ 270475 h 301711"/>
                <a:gd name="connsiteX32" fmla="*/ 270475 w 302421"/>
                <a:gd name="connsiteY32" fmla="*/ 245629 h 301711"/>
                <a:gd name="connsiteX33" fmla="*/ 259117 w 302421"/>
                <a:gd name="connsiteY33" fmla="*/ 212263 h 301711"/>
                <a:gd name="connsiteX34" fmla="*/ 271185 w 302421"/>
                <a:gd name="connsiteY34" fmla="*/ 184576 h 301711"/>
                <a:gd name="connsiteX35" fmla="*/ 302421 w 302421"/>
                <a:gd name="connsiteY35" fmla="*/ 168958 h 301711"/>
                <a:gd name="connsiteX36" fmla="*/ 302421 w 302421"/>
                <a:gd name="connsiteY36" fmla="*/ 133463 h 301711"/>
                <a:gd name="connsiteX37" fmla="*/ 271185 w 302421"/>
                <a:gd name="connsiteY37" fmla="*/ 117845 h 301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02421" h="301711">
                  <a:moveTo>
                    <a:pt x="151211" y="204454"/>
                  </a:moveTo>
                  <a:cubicBezTo>
                    <a:pt x="121394" y="204454"/>
                    <a:pt x="97967" y="180317"/>
                    <a:pt x="97967" y="151211"/>
                  </a:cubicBezTo>
                  <a:cubicBezTo>
                    <a:pt x="97967" y="122104"/>
                    <a:pt x="122104" y="97967"/>
                    <a:pt x="151211" y="97967"/>
                  </a:cubicBezTo>
                  <a:cubicBezTo>
                    <a:pt x="181027" y="97967"/>
                    <a:pt x="204454" y="122104"/>
                    <a:pt x="204454" y="151211"/>
                  </a:cubicBezTo>
                  <a:cubicBezTo>
                    <a:pt x="204454" y="180317"/>
                    <a:pt x="180317" y="204454"/>
                    <a:pt x="151211" y="204454"/>
                  </a:cubicBezTo>
                  <a:close/>
                  <a:moveTo>
                    <a:pt x="271185" y="117845"/>
                  </a:moveTo>
                  <a:cubicBezTo>
                    <a:pt x="268346" y="107906"/>
                    <a:pt x="264796" y="98677"/>
                    <a:pt x="259827" y="90158"/>
                  </a:cubicBezTo>
                  <a:lnTo>
                    <a:pt x="271185" y="56793"/>
                  </a:lnTo>
                  <a:lnTo>
                    <a:pt x="245629" y="31236"/>
                  </a:lnTo>
                  <a:lnTo>
                    <a:pt x="212263" y="42595"/>
                  </a:lnTo>
                  <a:cubicBezTo>
                    <a:pt x="203744" y="37625"/>
                    <a:pt x="194515" y="34076"/>
                    <a:pt x="184576" y="31236"/>
                  </a:cubicBezTo>
                  <a:lnTo>
                    <a:pt x="168958" y="0"/>
                  </a:lnTo>
                  <a:lnTo>
                    <a:pt x="133463" y="0"/>
                  </a:lnTo>
                  <a:lnTo>
                    <a:pt x="117845" y="31236"/>
                  </a:lnTo>
                  <a:cubicBezTo>
                    <a:pt x="107906" y="34076"/>
                    <a:pt x="98677" y="37625"/>
                    <a:pt x="90158" y="42595"/>
                  </a:cubicBezTo>
                  <a:lnTo>
                    <a:pt x="56793" y="31236"/>
                  </a:lnTo>
                  <a:lnTo>
                    <a:pt x="31236" y="56793"/>
                  </a:lnTo>
                  <a:lnTo>
                    <a:pt x="42595" y="90158"/>
                  </a:lnTo>
                  <a:cubicBezTo>
                    <a:pt x="37625" y="98677"/>
                    <a:pt x="34076" y="107906"/>
                    <a:pt x="31236" y="117845"/>
                  </a:cubicBezTo>
                  <a:lnTo>
                    <a:pt x="0" y="133463"/>
                  </a:lnTo>
                  <a:lnTo>
                    <a:pt x="0" y="168958"/>
                  </a:lnTo>
                  <a:lnTo>
                    <a:pt x="31236" y="184576"/>
                  </a:lnTo>
                  <a:cubicBezTo>
                    <a:pt x="34076" y="194515"/>
                    <a:pt x="37625" y="203744"/>
                    <a:pt x="42595" y="212263"/>
                  </a:cubicBezTo>
                  <a:lnTo>
                    <a:pt x="31236" y="245629"/>
                  </a:lnTo>
                  <a:lnTo>
                    <a:pt x="56083" y="270475"/>
                  </a:lnTo>
                  <a:lnTo>
                    <a:pt x="89449" y="259117"/>
                  </a:lnTo>
                  <a:cubicBezTo>
                    <a:pt x="97967" y="264086"/>
                    <a:pt x="107196" y="267636"/>
                    <a:pt x="117135" y="270475"/>
                  </a:cubicBezTo>
                  <a:lnTo>
                    <a:pt x="132753" y="301712"/>
                  </a:lnTo>
                  <a:lnTo>
                    <a:pt x="168249" y="301712"/>
                  </a:lnTo>
                  <a:lnTo>
                    <a:pt x="183867" y="270475"/>
                  </a:lnTo>
                  <a:cubicBezTo>
                    <a:pt x="193805" y="267636"/>
                    <a:pt x="203034" y="264086"/>
                    <a:pt x="211553" y="259117"/>
                  </a:cubicBezTo>
                  <a:lnTo>
                    <a:pt x="244919" y="270475"/>
                  </a:lnTo>
                  <a:lnTo>
                    <a:pt x="270475" y="245629"/>
                  </a:lnTo>
                  <a:lnTo>
                    <a:pt x="259117" y="212263"/>
                  </a:lnTo>
                  <a:cubicBezTo>
                    <a:pt x="264086" y="203744"/>
                    <a:pt x="268346" y="193805"/>
                    <a:pt x="271185" y="184576"/>
                  </a:cubicBezTo>
                  <a:lnTo>
                    <a:pt x="302421" y="168958"/>
                  </a:lnTo>
                  <a:lnTo>
                    <a:pt x="302421" y="133463"/>
                  </a:lnTo>
                  <a:lnTo>
                    <a:pt x="271185" y="117845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3A4C2F0-4073-4ED9-9A5E-763F5F9A545E}"/>
                </a:ext>
              </a:extLst>
            </p:cNvPr>
            <p:cNvSpPr/>
            <p:nvPr/>
          </p:nvSpPr>
          <p:spPr>
            <a:xfrm>
              <a:off x="8582994" y="2323665"/>
              <a:ext cx="302421" cy="301711"/>
            </a:xfrm>
            <a:custGeom>
              <a:avLst/>
              <a:gdLst>
                <a:gd name="connsiteX0" fmla="*/ 151211 w 302421"/>
                <a:gd name="connsiteY0" fmla="*/ 204454 h 301711"/>
                <a:gd name="connsiteX1" fmla="*/ 97968 w 302421"/>
                <a:gd name="connsiteY1" fmla="*/ 151211 h 301711"/>
                <a:gd name="connsiteX2" fmla="*/ 151211 w 302421"/>
                <a:gd name="connsiteY2" fmla="*/ 97967 h 301711"/>
                <a:gd name="connsiteX3" fmla="*/ 204454 w 302421"/>
                <a:gd name="connsiteY3" fmla="*/ 151211 h 301711"/>
                <a:gd name="connsiteX4" fmla="*/ 151211 w 302421"/>
                <a:gd name="connsiteY4" fmla="*/ 204454 h 301711"/>
                <a:gd name="connsiteX5" fmla="*/ 151211 w 302421"/>
                <a:gd name="connsiteY5" fmla="*/ 204454 h 301711"/>
                <a:gd name="connsiteX6" fmla="*/ 259827 w 302421"/>
                <a:gd name="connsiteY6" fmla="*/ 90158 h 301711"/>
                <a:gd name="connsiteX7" fmla="*/ 271185 w 302421"/>
                <a:gd name="connsiteY7" fmla="*/ 56793 h 301711"/>
                <a:gd name="connsiteX8" fmla="*/ 245629 w 302421"/>
                <a:gd name="connsiteY8" fmla="*/ 31236 h 301711"/>
                <a:gd name="connsiteX9" fmla="*/ 212263 w 302421"/>
                <a:gd name="connsiteY9" fmla="*/ 42595 h 301711"/>
                <a:gd name="connsiteX10" fmla="*/ 184576 w 302421"/>
                <a:gd name="connsiteY10" fmla="*/ 31236 h 301711"/>
                <a:gd name="connsiteX11" fmla="*/ 168958 w 302421"/>
                <a:gd name="connsiteY11" fmla="*/ 0 h 301711"/>
                <a:gd name="connsiteX12" fmla="*/ 133463 w 302421"/>
                <a:gd name="connsiteY12" fmla="*/ 0 h 301711"/>
                <a:gd name="connsiteX13" fmla="*/ 117845 w 302421"/>
                <a:gd name="connsiteY13" fmla="*/ 31236 h 301711"/>
                <a:gd name="connsiteX14" fmla="*/ 90158 w 302421"/>
                <a:gd name="connsiteY14" fmla="*/ 42595 h 301711"/>
                <a:gd name="connsiteX15" fmla="*/ 56793 w 302421"/>
                <a:gd name="connsiteY15" fmla="*/ 31236 h 301711"/>
                <a:gd name="connsiteX16" fmla="*/ 31946 w 302421"/>
                <a:gd name="connsiteY16" fmla="*/ 56083 h 301711"/>
                <a:gd name="connsiteX17" fmla="*/ 42595 w 302421"/>
                <a:gd name="connsiteY17" fmla="*/ 89449 h 301711"/>
                <a:gd name="connsiteX18" fmla="*/ 31236 w 302421"/>
                <a:gd name="connsiteY18" fmla="*/ 117135 h 301711"/>
                <a:gd name="connsiteX19" fmla="*/ 0 w 302421"/>
                <a:gd name="connsiteY19" fmla="*/ 132753 h 301711"/>
                <a:gd name="connsiteX20" fmla="*/ 0 w 302421"/>
                <a:gd name="connsiteY20" fmla="*/ 168249 h 301711"/>
                <a:gd name="connsiteX21" fmla="*/ 31236 w 302421"/>
                <a:gd name="connsiteY21" fmla="*/ 183867 h 301711"/>
                <a:gd name="connsiteX22" fmla="*/ 42595 w 302421"/>
                <a:gd name="connsiteY22" fmla="*/ 211553 h 301711"/>
                <a:gd name="connsiteX23" fmla="*/ 31946 w 302421"/>
                <a:gd name="connsiteY23" fmla="*/ 244919 h 301711"/>
                <a:gd name="connsiteX24" fmla="*/ 56793 w 302421"/>
                <a:gd name="connsiteY24" fmla="*/ 269766 h 301711"/>
                <a:gd name="connsiteX25" fmla="*/ 90158 w 302421"/>
                <a:gd name="connsiteY25" fmla="*/ 259117 h 301711"/>
                <a:gd name="connsiteX26" fmla="*/ 117845 w 302421"/>
                <a:gd name="connsiteY26" fmla="*/ 270475 h 301711"/>
                <a:gd name="connsiteX27" fmla="*/ 133463 w 302421"/>
                <a:gd name="connsiteY27" fmla="*/ 301712 h 301711"/>
                <a:gd name="connsiteX28" fmla="*/ 168958 w 302421"/>
                <a:gd name="connsiteY28" fmla="*/ 301712 h 301711"/>
                <a:gd name="connsiteX29" fmla="*/ 184576 w 302421"/>
                <a:gd name="connsiteY29" fmla="*/ 270475 h 301711"/>
                <a:gd name="connsiteX30" fmla="*/ 212263 w 302421"/>
                <a:gd name="connsiteY30" fmla="*/ 259117 h 301711"/>
                <a:gd name="connsiteX31" fmla="*/ 245629 w 302421"/>
                <a:gd name="connsiteY31" fmla="*/ 270475 h 301711"/>
                <a:gd name="connsiteX32" fmla="*/ 270475 w 302421"/>
                <a:gd name="connsiteY32" fmla="*/ 244919 h 301711"/>
                <a:gd name="connsiteX33" fmla="*/ 259827 w 302421"/>
                <a:gd name="connsiteY33" fmla="*/ 212263 h 301711"/>
                <a:gd name="connsiteX34" fmla="*/ 271185 w 302421"/>
                <a:gd name="connsiteY34" fmla="*/ 184576 h 301711"/>
                <a:gd name="connsiteX35" fmla="*/ 302421 w 302421"/>
                <a:gd name="connsiteY35" fmla="*/ 168958 h 301711"/>
                <a:gd name="connsiteX36" fmla="*/ 302421 w 302421"/>
                <a:gd name="connsiteY36" fmla="*/ 133463 h 301711"/>
                <a:gd name="connsiteX37" fmla="*/ 271185 w 302421"/>
                <a:gd name="connsiteY37" fmla="*/ 117845 h 301711"/>
                <a:gd name="connsiteX38" fmla="*/ 259827 w 302421"/>
                <a:gd name="connsiteY38" fmla="*/ 90158 h 301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02421" h="301711">
                  <a:moveTo>
                    <a:pt x="151211" y="204454"/>
                  </a:moveTo>
                  <a:cubicBezTo>
                    <a:pt x="121395" y="204454"/>
                    <a:pt x="97968" y="180317"/>
                    <a:pt x="97968" y="151211"/>
                  </a:cubicBezTo>
                  <a:cubicBezTo>
                    <a:pt x="97968" y="121394"/>
                    <a:pt x="122104" y="97967"/>
                    <a:pt x="151211" y="97967"/>
                  </a:cubicBezTo>
                  <a:cubicBezTo>
                    <a:pt x="181027" y="97967"/>
                    <a:pt x="204454" y="122104"/>
                    <a:pt x="204454" y="151211"/>
                  </a:cubicBezTo>
                  <a:cubicBezTo>
                    <a:pt x="204454" y="180317"/>
                    <a:pt x="181027" y="204454"/>
                    <a:pt x="151211" y="204454"/>
                  </a:cubicBezTo>
                  <a:lnTo>
                    <a:pt x="151211" y="204454"/>
                  </a:lnTo>
                  <a:close/>
                  <a:moveTo>
                    <a:pt x="259827" y="90158"/>
                  </a:moveTo>
                  <a:lnTo>
                    <a:pt x="271185" y="56793"/>
                  </a:lnTo>
                  <a:lnTo>
                    <a:pt x="245629" y="31236"/>
                  </a:lnTo>
                  <a:lnTo>
                    <a:pt x="212263" y="42595"/>
                  </a:lnTo>
                  <a:cubicBezTo>
                    <a:pt x="203744" y="37625"/>
                    <a:pt x="193805" y="34076"/>
                    <a:pt x="184576" y="31236"/>
                  </a:cubicBezTo>
                  <a:lnTo>
                    <a:pt x="168958" y="0"/>
                  </a:lnTo>
                  <a:lnTo>
                    <a:pt x="133463" y="0"/>
                  </a:lnTo>
                  <a:lnTo>
                    <a:pt x="117845" y="31236"/>
                  </a:lnTo>
                  <a:cubicBezTo>
                    <a:pt x="107906" y="34076"/>
                    <a:pt x="98677" y="37625"/>
                    <a:pt x="90158" y="42595"/>
                  </a:cubicBezTo>
                  <a:lnTo>
                    <a:pt x="56793" y="31236"/>
                  </a:lnTo>
                  <a:lnTo>
                    <a:pt x="31946" y="56083"/>
                  </a:lnTo>
                  <a:lnTo>
                    <a:pt x="42595" y="89449"/>
                  </a:lnTo>
                  <a:cubicBezTo>
                    <a:pt x="37625" y="97967"/>
                    <a:pt x="34076" y="107906"/>
                    <a:pt x="31236" y="117135"/>
                  </a:cubicBezTo>
                  <a:lnTo>
                    <a:pt x="0" y="132753"/>
                  </a:lnTo>
                  <a:lnTo>
                    <a:pt x="0" y="168249"/>
                  </a:lnTo>
                  <a:lnTo>
                    <a:pt x="31236" y="183867"/>
                  </a:lnTo>
                  <a:cubicBezTo>
                    <a:pt x="34076" y="193805"/>
                    <a:pt x="37625" y="203034"/>
                    <a:pt x="42595" y="211553"/>
                  </a:cubicBezTo>
                  <a:lnTo>
                    <a:pt x="31946" y="244919"/>
                  </a:lnTo>
                  <a:lnTo>
                    <a:pt x="56793" y="269766"/>
                  </a:lnTo>
                  <a:lnTo>
                    <a:pt x="90158" y="259117"/>
                  </a:lnTo>
                  <a:cubicBezTo>
                    <a:pt x="98677" y="264086"/>
                    <a:pt x="107906" y="267636"/>
                    <a:pt x="117845" y="270475"/>
                  </a:cubicBezTo>
                  <a:lnTo>
                    <a:pt x="133463" y="301712"/>
                  </a:lnTo>
                  <a:lnTo>
                    <a:pt x="168958" y="301712"/>
                  </a:lnTo>
                  <a:lnTo>
                    <a:pt x="184576" y="270475"/>
                  </a:lnTo>
                  <a:cubicBezTo>
                    <a:pt x="194515" y="267636"/>
                    <a:pt x="203744" y="264086"/>
                    <a:pt x="212263" y="259117"/>
                  </a:cubicBezTo>
                  <a:lnTo>
                    <a:pt x="245629" y="270475"/>
                  </a:lnTo>
                  <a:lnTo>
                    <a:pt x="270475" y="244919"/>
                  </a:lnTo>
                  <a:lnTo>
                    <a:pt x="259827" y="212263"/>
                  </a:lnTo>
                  <a:cubicBezTo>
                    <a:pt x="264796" y="203744"/>
                    <a:pt x="268346" y="194515"/>
                    <a:pt x="271185" y="184576"/>
                  </a:cubicBezTo>
                  <a:lnTo>
                    <a:pt x="302421" y="168958"/>
                  </a:lnTo>
                  <a:lnTo>
                    <a:pt x="302421" y="133463"/>
                  </a:lnTo>
                  <a:lnTo>
                    <a:pt x="271185" y="117845"/>
                  </a:lnTo>
                  <a:cubicBezTo>
                    <a:pt x="268346" y="107906"/>
                    <a:pt x="264796" y="98677"/>
                    <a:pt x="259827" y="9015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6" name="Oval 65">
            <a:extLst>
              <a:ext uri="{FF2B5EF4-FFF2-40B4-BE49-F238E27FC236}">
                <a16:creationId xmlns:a16="http://schemas.microsoft.com/office/drawing/2014/main" id="{3AF46B67-4CD5-4F59-B27B-142CD23566C8}"/>
              </a:ext>
            </a:extLst>
          </p:cNvPr>
          <p:cNvSpPr/>
          <p:nvPr/>
        </p:nvSpPr>
        <p:spPr>
          <a:xfrm>
            <a:off x="1155032" y="4008482"/>
            <a:ext cx="2319693" cy="34843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7000">
                <a:schemeClr val="bg2"/>
              </a:gs>
              <a:gs pos="100000">
                <a:schemeClr val="bg2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3BD9079-03F6-4A75-8487-B8912F778F63}"/>
              </a:ext>
            </a:extLst>
          </p:cNvPr>
          <p:cNvSpPr/>
          <p:nvPr/>
        </p:nvSpPr>
        <p:spPr>
          <a:xfrm>
            <a:off x="3192070" y="3802180"/>
            <a:ext cx="2010102" cy="330207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7000">
                <a:schemeClr val="bg2"/>
              </a:gs>
              <a:gs pos="100000">
                <a:schemeClr val="bg2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0B27C70-62C4-4546-A9AA-010E6D484811}"/>
              </a:ext>
            </a:extLst>
          </p:cNvPr>
          <p:cNvSpPr/>
          <p:nvPr/>
        </p:nvSpPr>
        <p:spPr>
          <a:xfrm>
            <a:off x="5020496" y="3642030"/>
            <a:ext cx="1656559" cy="284055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7000">
                <a:schemeClr val="bg2"/>
              </a:gs>
              <a:gs pos="100000">
                <a:schemeClr val="bg2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342A4EA-7B34-4D4E-95D3-598627130B3F}"/>
              </a:ext>
            </a:extLst>
          </p:cNvPr>
          <p:cNvSpPr/>
          <p:nvPr/>
        </p:nvSpPr>
        <p:spPr>
          <a:xfrm>
            <a:off x="6480782" y="3547301"/>
            <a:ext cx="1435766" cy="218634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7000">
                <a:schemeClr val="bg2"/>
              </a:gs>
              <a:gs pos="100000">
                <a:schemeClr val="bg2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aphic 61" descr="Lightbulb">
            <a:extLst>
              <a:ext uri="{FF2B5EF4-FFF2-40B4-BE49-F238E27FC236}">
                <a16:creationId xmlns:a16="http://schemas.microsoft.com/office/drawing/2014/main" id="{E31D0D66-89E3-4F4E-ADC3-94C8F55F4AC0}"/>
              </a:ext>
            </a:extLst>
          </p:cNvPr>
          <p:cNvGrpSpPr/>
          <p:nvPr/>
        </p:nvGrpSpPr>
        <p:grpSpPr>
          <a:xfrm>
            <a:off x="457200" y="4437001"/>
            <a:ext cx="342900" cy="342900"/>
            <a:chOff x="609600" y="4639391"/>
            <a:chExt cx="457200" cy="4572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D678908-91D6-425C-AFA1-0F49AB035557}"/>
                </a:ext>
              </a:extLst>
            </p:cNvPr>
            <p:cNvSpPr/>
            <p:nvPr/>
          </p:nvSpPr>
          <p:spPr>
            <a:xfrm>
              <a:off x="776287" y="4944191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29A4BEF-6561-4CEB-9A9A-AC36C98929DC}"/>
                </a:ext>
              </a:extLst>
            </p:cNvPr>
            <p:cNvSpPr/>
            <p:nvPr/>
          </p:nvSpPr>
          <p:spPr>
            <a:xfrm>
              <a:off x="776287" y="4991816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1EAA2E7-3F3D-4E6C-B4DD-B0633B92F2A5}"/>
                </a:ext>
              </a:extLst>
            </p:cNvPr>
            <p:cNvSpPr/>
            <p:nvPr/>
          </p:nvSpPr>
          <p:spPr>
            <a:xfrm>
              <a:off x="807243" y="5039441"/>
              <a:ext cx="61912" cy="28575"/>
            </a:xfrm>
            <a:custGeom>
              <a:avLst/>
              <a:gdLst>
                <a:gd name="connsiteX0" fmla="*/ 0 w 61912"/>
                <a:gd name="connsiteY0" fmla="*/ 0 h 28575"/>
                <a:gd name="connsiteX1" fmla="*/ 30956 w 61912"/>
                <a:gd name="connsiteY1" fmla="*/ 28575 h 28575"/>
                <a:gd name="connsiteX2" fmla="*/ 61913 w 61912"/>
                <a:gd name="connsiteY2" fmla="*/ 0 h 28575"/>
                <a:gd name="connsiteX3" fmla="*/ 0 w 61912"/>
                <a:gd name="connsiteY3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0" y="0"/>
                  </a:moveTo>
                  <a:cubicBezTo>
                    <a:pt x="1429" y="16193"/>
                    <a:pt x="14764" y="28575"/>
                    <a:pt x="30956" y="28575"/>
                  </a:cubicBezTo>
                  <a:cubicBezTo>
                    <a:pt x="47149" y="28575"/>
                    <a:pt x="60484" y="16193"/>
                    <a:pt x="619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37B44E9-C155-4233-9FE5-8E49A0F149DD}"/>
                </a:ext>
              </a:extLst>
            </p:cNvPr>
            <p:cNvSpPr/>
            <p:nvPr/>
          </p:nvSpPr>
          <p:spPr>
            <a:xfrm>
              <a:off x="714375" y="4667966"/>
              <a:ext cx="247650" cy="257175"/>
            </a:xfrm>
            <a:custGeom>
              <a:avLst/>
              <a:gdLst>
                <a:gd name="connsiteX0" fmla="*/ 123825 w 247650"/>
                <a:gd name="connsiteY0" fmla="*/ 0 h 257175"/>
                <a:gd name="connsiteX1" fmla="*/ 123825 w 247650"/>
                <a:gd name="connsiteY1" fmla="*/ 0 h 257175"/>
                <a:gd name="connsiteX2" fmla="*/ 123825 w 247650"/>
                <a:gd name="connsiteY2" fmla="*/ 0 h 257175"/>
                <a:gd name="connsiteX3" fmla="*/ 0 w 247650"/>
                <a:gd name="connsiteY3" fmla="*/ 122396 h 257175"/>
                <a:gd name="connsiteX4" fmla="*/ 0 w 247650"/>
                <a:gd name="connsiteY4" fmla="*/ 126682 h 257175"/>
                <a:gd name="connsiteX5" fmla="*/ 8572 w 247650"/>
                <a:gd name="connsiteY5" fmla="*/ 169545 h 257175"/>
                <a:gd name="connsiteX6" fmla="*/ 30004 w 247650"/>
                <a:gd name="connsiteY6" fmla="*/ 204788 h 257175"/>
                <a:gd name="connsiteX7" fmla="*/ 59055 w 247650"/>
                <a:gd name="connsiteY7" fmla="*/ 251936 h 257175"/>
                <a:gd name="connsiteX8" fmla="*/ 67628 w 247650"/>
                <a:gd name="connsiteY8" fmla="*/ 257175 h 257175"/>
                <a:gd name="connsiteX9" fmla="*/ 180023 w 247650"/>
                <a:gd name="connsiteY9" fmla="*/ 257175 h 257175"/>
                <a:gd name="connsiteX10" fmla="*/ 188595 w 247650"/>
                <a:gd name="connsiteY10" fmla="*/ 251936 h 257175"/>
                <a:gd name="connsiteX11" fmla="*/ 217646 w 247650"/>
                <a:gd name="connsiteY11" fmla="*/ 204788 h 257175"/>
                <a:gd name="connsiteX12" fmla="*/ 239077 w 247650"/>
                <a:gd name="connsiteY12" fmla="*/ 169545 h 257175"/>
                <a:gd name="connsiteX13" fmla="*/ 247650 w 247650"/>
                <a:gd name="connsiteY13" fmla="*/ 126682 h 257175"/>
                <a:gd name="connsiteX14" fmla="*/ 247650 w 247650"/>
                <a:gd name="connsiteY14" fmla="*/ 122396 h 257175"/>
                <a:gd name="connsiteX15" fmla="*/ 123825 w 247650"/>
                <a:gd name="connsiteY15" fmla="*/ 0 h 257175"/>
                <a:gd name="connsiteX16" fmla="*/ 219075 w 247650"/>
                <a:gd name="connsiteY16" fmla="*/ 126206 h 257175"/>
                <a:gd name="connsiteX17" fmla="*/ 212408 w 247650"/>
                <a:gd name="connsiteY17" fmla="*/ 159544 h 257175"/>
                <a:gd name="connsiteX18" fmla="*/ 196215 w 247650"/>
                <a:gd name="connsiteY18" fmla="*/ 185738 h 257175"/>
                <a:gd name="connsiteX19" fmla="*/ 168593 w 247650"/>
                <a:gd name="connsiteY19" fmla="*/ 228600 h 257175"/>
                <a:gd name="connsiteX20" fmla="*/ 123825 w 247650"/>
                <a:gd name="connsiteY20" fmla="*/ 228600 h 257175"/>
                <a:gd name="connsiteX21" fmla="*/ 79534 w 247650"/>
                <a:gd name="connsiteY21" fmla="*/ 228600 h 257175"/>
                <a:gd name="connsiteX22" fmla="*/ 51911 w 247650"/>
                <a:gd name="connsiteY22" fmla="*/ 185738 h 257175"/>
                <a:gd name="connsiteX23" fmla="*/ 35719 w 247650"/>
                <a:gd name="connsiteY23" fmla="*/ 159544 h 257175"/>
                <a:gd name="connsiteX24" fmla="*/ 29051 w 247650"/>
                <a:gd name="connsiteY24" fmla="*/ 126206 h 257175"/>
                <a:gd name="connsiteX25" fmla="*/ 29051 w 247650"/>
                <a:gd name="connsiteY25" fmla="*/ 122396 h 257175"/>
                <a:gd name="connsiteX26" fmla="*/ 124301 w 247650"/>
                <a:gd name="connsiteY26" fmla="*/ 28099 h 257175"/>
                <a:gd name="connsiteX27" fmla="*/ 124301 w 247650"/>
                <a:gd name="connsiteY27" fmla="*/ 28099 h 257175"/>
                <a:gd name="connsiteX28" fmla="*/ 124301 w 247650"/>
                <a:gd name="connsiteY28" fmla="*/ 28099 h 257175"/>
                <a:gd name="connsiteX29" fmla="*/ 124301 w 247650"/>
                <a:gd name="connsiteY29" fmla="*/ 28099 h 257175"/>
                <a:gd name="connsiteX30" fmla="*/ 124301 w 247650"/>
                <a:gd name="connsiteY30" fmla="*/ 28099 h 257175"/>
                <a:gd name="connsiteX31" fmla="*/ 124301 w 247650"/>
                <a:gd name="connsiteY31" fmla="*/ 28099 h 257175"/>
                <a:gd name="connsiteX32" fmla="*/ 124301 w 247650"/>
                <a:gd name="connsiteY32" fmla="*/ 28099 h 257175"/>
                <a:gd name="connsiteX33" fmla="*/ 219551 w 247650"/>
                <a:gd name="connsiteY33" fmla="*/ 122396 h 257175"/>
                <a:gd name="connsiteX34" fmla="*/ 219551 w 247650"/>
                <a:gd name="connsiteY34" fmla="*/ 126206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3825" y="0"/>
                  </a:moveTo>
                  <a:cubicBezTo>
                    <a:pt x="123825" y="0"/>
                    <a:pt x="123825" y="0"/>
                    <a:pt x="123825" y="0"/>
                  </a:cubicBezTo>
                  <a:cubicBezTo>
                    <a:pt x="123825" y="0"/>
                    <a:pt x="123825" y="0"/>
                    <a:pt x="123825" y="0"/>
                  </a:cubicBezTo>
                  <a:cubicBezTo>
                    <a:pt x="56197" y="476"/>
                    <a:pt x="1429" y="54769"/>
                    <a:pt x="0" y="122396"/>
                  </a:cubicBezTo>
                  <a:lnTo>
                    <a:pt x="0" y="126682"/>
                  </a:lnTo>
                  <a:cubicBezTo>
                    <a:pt x="476" y="141446"/>
                    <a:pt x="3334" y="155734"/>
                    <a:pt x="8572" y="169545"/>
                  </a:cubicBezTo>
                  <a:cubicBezTo>
                    <a:pt x="13811" y="182404"/>
                    <a:pt x="20955" y="194310"/>
                    <a:pt x="30004" y="204788"/>
                  </a:cubicBezTo>
                  <a:cubicBezTo>
                    <a:pt x="41434" y="217170"/>
                    <a:pt x="53816" y="241459"/>
                    <a:pt x="59055" y="251936"/>
                  </a:cubicBezTo>
                  <a:cubicBezTo>
                    <a:pt x="60484" y="255270"/>
                    <a:pt x="63818" y="257175"/>
                    <a:pt x="67628" y="257175"/>
                  </a:cubicBezTo>
                  <a:lnTo>
                    <a:pt x="180023" y="257175"/>
                  </a:lnTo>
                  <a:cubicBezTo>
                    <a:pt x="183833" y="257175"/>
                    <a:pt x="187166" y="255270"/>
                    <a:pt x="188595" y="251936"/>
                  </a:cubicBezTo>
                  <a:cubicBezTo>
                    <a:pt x="193834" y="241459"/>
                    <a:pt x="206216" y="217170"/>
                    <a:pt x="217646" y="204788"/>
                  </a:cubicBezTo>
                  <a:cubicBezTo>
                    <a:pt x="226695" y="194310"/>
                    <a:pt x="234315" y="182404"/>
                    <a:pt x="239077" y="169545"/>
                  </a:cubicBezTo>
                  <a:cubicBezTo>
                    <a:pt x="244316" y="155734"/>
                    <a:pt x="247174" y="141446"/>
                    <a:pt x="247650" y="126682"/>
                  </a:cubicBezTo>
                  <a:lnTo>
                    <a:pt x="247650" y="122396"/>
                  </a:lnTo>
                  <a:cubicBezTo>
                    <a:pt x="246221" y="54769"/>
                    <a:pt x="191453" y="476"/>
                    <a:pt x="123825" y="0"/>
                  </a:cubicBezTo>
                  <a:close/>
                  <a:moveTo>
                    <a:pt x="219075" y="126206"/>
                  </a:moveTo>
                  <a:cubicBezTo>
                    <a:pt x="218599" y="137636"/>
                    <a:pt x="216218" y="149066"/>
                    <a:pt x="212408" y="159544"/>
                  </a:cubicBezTo>
                  <a:cubicBezTo>
                    <a:pt x="208598" y="169069"/>
                    <a:pt x="203359" y="178118"/>
                    <a:pt x="196215" y="185738"/>
                  </a:cubicBezTo>
                  <a:cubicBezTo>
                    <a:pt x="185261" y="199073"/>
                    <a:pt x="175736" y="213360"/>
                    <a:pt x="168593" y="228600"/>
                  </a:cubicBezTo>
                  <a:lnTo>
                    <a:pt x="123825" y="228600"/>
                  </a:lnTo>
                  <a:lnTo>
                    <a:pt x="79534" y="228600"/>
                  </a:lnTo>
                  <a:cubicBezTo>
                    <a:pt x="71914" y="213360"/>
                    <a:pt x="62389" y="199073"/>
                    <a:pt x="51911" y="185738"/>
                  </a:cubicBezTo>
                  <a:cubicBezTo>
                    <a:pt x="45244" y="178118"/>
                    <a:pt x="39529" y="169069"/>
                    <a:pt x="35719" y="159544"/>
                  </a:cubicBezTo>
                  <a:cubicBezTo>
                    <a:pt x="31433" y="149066"/>
                    <a:pt x="29528" y="137636"/>
                    <a:pt x="29051" y="126206"/>
                  </a:cubicBezTo>
                  <a:lnTo>
                    <a:pt x="29051" y="122396"/>
                  </a:lnTo>
                  <a:cubicBezTo>
                    <a:pt x="30004" y="70485"/>
                    <a:pt x="72390" y="28575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24301" y="28099"/>
                    <a:pt x="124301" y="28099"/>
                    <a:pt x="124301" y="28099"/>
                  </a:cubicBezTo>
                  <a:cubicBezTo>
                    <a:pt x="124301" y="28099"/>
                    <a:pt x="124301" y="28099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76213" y="28575"/>
                    <a:pt x="218599" y="70009"/>
                    <a:pt x="219551" y="122396"/>
                  </a:cubicBezTo>
                  <a:lnTo>
                    <a:pt x="219551" y="12620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63" descr="Bullseye">
            <a:extLst>
              <a:ext uri="{FF2B5EF4-FFF2-40B4-BE49-F238E27FC236}">
                <a16:creationId xmlns:a16="http://schemas.microsoft.com/office/drawing/2014/main" id="{533C5135-591D-4142-A743-E2225E2F8DDA}"/>
              </a:ext>
            </a:extLst>
          </p:cNvPr>
          <p:cNvGrpSpPr/>
          <p:nvPr/>
        </p:nvGrpSpPr>
        <p:grpSpPr>
          <a:xfrm>
            <a:off x="2577137" y="4437001"/>
            <a:ext cx="342900" cy="342900"/>
            <a:chOff x="3436182" y="4639391"/>
            <a:chExt cx="457200" cy="4572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E5BBE04-E616-474B-AAF7-AB06BEAE887D}"/>
                </a:ext>
              </a:extLst>
            </p:cNvPr>
            <p:cNvSpPr/>
            <p:nvPr/>
          </p:nvSpPr>
          <p:spPr>
            <a:xfrm>
              <a:off x="3609537" y="4679872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F2AEE9E-7E08-48AD-9115-8A8CF36108EC}"/>
                </a:ext>
              </a:extLst>
            </p:cNvPr>
            <p:cNvSpPr/>
            <p:nvPr/>
          </p:nvSpPr>
          <p:spPr>
            <a:xfrm>
              <a:off x="3476663" y="4694159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E78FD73-FC3A-4952-B71E-3CFD16AE2054}"/>
                </a:ext>
              </a:extLst>
            </p:cNvPr>
            <p:cNvSpPr/>
            <p:nvPr/>
          </p:nvSpPr>
          <p:spPr>
            <a:xfrm>
              <a:off x="3543338" y="4760834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0" name="Graphic 62" descr="Stopwatch">
            <a:extLst>
              <a:ext uri="{FF2B5EF4-FFF2-40B4-BE49-F238E27FC236}">
                <a16:creationId xmlns:a16="http://schemas.microsoft.com/office/drawing/2014/main" id="{3201C205-2251-427E-BABA-FF4D1276CD8F}"/>
              </a:ext>
            </a:extLst>
          </p:cNvPr>
          <p:cNvGrpSpPr/>
          <p:nvPr/>
        </p:nvGrpSpPr>
        <p:grpSpPr>
          <a:xfrm>
            <a:off x="4696760" y="4439203"/>
            <a:ext cx="342900" cy="342900"/>
            <a:chOff x="6262347" y="4642327"/>
            <a:chExt cx="457200" cy="4572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86E8815-E8F7-40DC-8542-6EFAA7478B8C}"/>
                </a:ext>
              </a:extLst>
            </p:cNvPr>
            <p:cNvSpPr/>
            <p:nvPr/>
          </p:nvSpPr>
          <p:spPr>
            <a:xfrm>
              <a:off x="6481422" y="4789964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7202AA1-34B0-4209-BD6B-04FB36E6285C}"/>
                </a:ext>
              </a:extLst>
            </p:cNvPr>
            <p:cNvSpPr/>
            <p:nvPr/>
          </p:nvSpPr>
          <p:spPr>
            <a:xfrm>
              <a:off x="6481422" y="4980464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4967F47-8FF2-41C3-8A5A-306E3C6CEE1D}"/>
                </a:ext>
              </a:extLst>
            </p:cNvPr>
            <p:cNvSpPr/>
            <p:nvPr/>
          </p:nvSpPr>
          <p:spPr>
            <a:xfrm>
              <a:off x="6576672" y="4880452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40FAA13-9BC3-4475-BA35-2DAE50FEC644}"/>
                </a:ext>
              </a:extLst>
            </p:cNvPr>
            <p:cNvSpPr/>
            <p:nvPr/>
          </p:nvSpPr>
          <p:spPr>
            <a:xfrm>
              <a:off x="6386172" y="4880452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573C9F8-E417-4430-A0FB-5D9CDC0B7B5D}"/>
                </a:ext>
              </a:extLst>
            </p:cNvPr>
            <p:cNvSpPr/>
            <p:nvPr/>
          </p:nvSpPr>
          <p:spPr>
            <a:xfrm>
              <a:off x="6481422" y="4823302"/>
              <a:ext cx="63341" cy="120491"/>
            </a:xfrm>
            <a:custGeom>
              <a:avLst/>
              <a:gdLst>
                <a:gd name="connsiteX0" fmla="*/ 19050 w 63341"/>
                <a:gd name="connsiteY0" fmla="*/ 0 h 120491"/>
                <a:gd name="connsiteX1" fmla="*/ 0 w 63341"/>
                <a:gd name="connsiteY1" fmla="*/ 0 h 120491"/>
                <a:gd name="connsiteX2" fmla="*/ 0 w 63341"/>
                <a:gd name="connsiteY2" fmla="*/ 66675 h 120491"/>
                <a:gd name="connsiteX3" fmla="*/ 2857 w 63341"/>
                <a:gd name="connsiteY3" fmla="*/ 73343 h 120491"/>
                <a:gd name="connsiteX4" fmla="*/ 50006 w 63341"/>
                <a:gd name="connsiteY4" fmla="*/ 120491 h 120491"/>
                <a:gd name="connsiteX5" fmla="*/ 63341 w 63341"/>
                <a:gd name="connsiteY5" fmla="*/ 107156 h 120491"/>
                <a:gd name="connsiteX6" fmla="*/ 19050 w 63341"/>
                <a:gd name="connsiteY6" fmla="*/ 62865 h 120491"/>
                <a:gd name="connsiteX7" fmla="*/ 19050 w 63341"/>
                <a:gd name="connsiteY7" fmla="*/ 0 h 12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341" h="120491">
                  <a:moveTo>
                    <a:pt x="19050" y="0"/>
                  </a:moveTo>
                  <a:lnTo>
                    <a:pt x="0" y="0"/>
                  </a:lnTo>
                  <a:lnTo>
                    <a:pt x="0" y="66675"/>
                  </a:lnTo>
                  <a:cubicBezTo>
                    <a:pt x="0" y="69056"/>
                    <a:pt x="953" y="71438"/>
                    <a:pt x="2857" y="73343"/>
                  </a:cubicBezTo>
                  <a:lnTo>
                    <a:pt x="50006" y="120491"/>
                  </a:lnTo>
                  <a:lnTo>
                    <a:pt x="63341" y="107156"/>
                  </a:lnTo>
                  <a:lnTo>
                    <a:pt x="19050" y="62865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74A9A8E-62CF-40BF-8620-6A4B8DFD1814}"/>
                </a:ext>
              </a:extLst>
            </p:cNvPr>
            <p:cNvSpPr/>
            <p:nvPr/>
          </p:nvSpPr>
          <p:spPr>
            <a:xfrm>
              <a:off x="6329167" y="4685189"/>
              <a:ext cx="324133" cy="371215"/>
            </a:xfrm>
            <a:custGeom>
              <a:avLst/>
              <a:gdLst>
                <a:gd name="connsiteX0" fmla="*/ 161779 w 324133"/>
                <a:gd name="connsiteY0" fmla="*/ 342900 h 371215"/>
                <a:gd name="connsiteX1" fmla="*/ 28429 w 324133"/>
                <a:gd name="connsiteY1" fmla="*/ 209550 h 371215"/>
                <a:gd name="connsiteX2" fmla="*/ 161779 w 324133"/>
                <a:gd name="connsiteY2" fmla="*/ 76200 h 371215"/>
                <a:gd name="connsiteX3" fmla="*/ 295129 w 324133"/>
                <a:gd name="connsiteY3" fmla="*/ 209550 h 371215"/>
                <a:gd name="connsiteX4" fmla="*/ 161779 w 324133"/>
                <a:gd name="connsiteY4" fmla="*/ 342900 h 371215"/>
                <a:gd name="connsiteX5" fmla="*/ 161779 w 324133"/>
                <a:gd name="connsiteY5" fmla="*/ 342900 h 371215"/>
                <a:gd name="connsiteX6" fmla="*/ 274651 w 324133"/>
                <a:gd name="connsiteY6" fmla="*/ 93345 h 371215"/>
                <a:gd name="connsiteX7" fmla="*/ 288938 w 324133"/>
                <a:gd name="connsiteY7" fmla="*/ 79058 h 371215"/>
                <a:gd name="connsiteX8" fmla="*/ 288462 w 324133"/>
                <a:gd name="connsiteY8" fmla="*/ 59055 h 371215"/>
                <a:gd name="connsiteX9" fmla="*/ 268459 w 324133"/>
                <a:gd name="connsiteY9" fmla="*/ 58579 h 371215"/>
                <a:gd name="connsiteX10" fmla="*/ 252267 w 324133"/>
                <a:gd name="connsiteY10" fmla="*/ 75248 h 371215"/>
                <a:gd name="connsiteX11" fmla="*/ 176067 w 324133"/>
                <a:gd name="connsiteY11" fmla="*/ 48578 h 371215"/>
                <a:gd name="connsiteX12" fmla="*/ 176067 w 324133"/>
                <a:gd name="connsiteY12" fmla="*/ 28575 h 371215"/>
                <a:gd name="connsiteX13" fmla="*/ 218929 w 324133"/>
                <a:gd name="connsiteY13" fmla="*/ 28575 h 371215"/>
                <a:gd name="connsiteX14" fmla="*/ 218929 w 324133"/>
                <a:gd name="connsiteY14" fmla="*/ 0 h 371215"/>
                <a:gd name="connsiteX15" fmla="*/ 104629 w 324133"/>
                <a:gd name="connsiteY15" fmla="*/ 0 h 371215"/>
                <a:gd name="connsiteX16" fmla="*/ 104629 w 324133"/>
                <a:gd name="connsiteY16" fmla="*/ 28575 h 371215"/>
                <a:gd name="connsiteX17" fmla="*/ 147492 w 324133"/>
                <a:gd name="connsiteY17" fmla="*/ 28575 h 371215"/>
                <a:gd name="connsiteX18" fmla="*/ 147492 w 324133"/>
                <a:gd name="connsiteY18" fmla="*/ 48101 h 371215"/>
                <a:gd name="connsiteX19" fmla="*/ 1283 w 324133"/>
                <a:gd name="connsiteY19" fmla="*/ 189071 h 371215"/>
                <a:gd name="connsiteX20" fmla="*/ 107963 w 324133"/>
                <a:gd name="connsiteY20" fmla="*/ 361950 h 371215"/>
                <a:gd name="connsiteX21" fmla="*/ 299892 w 324133"/>
                <a:gd name="connsiteY21" fmla="*/ 294799 h 371215"/>
                <a:gd name="connsiteX22" fmla="*/ 274651 w 324133"/>
                <a:gd name="connsiteY22" fmla="*/ 93345 h 371215"/>
                <a:gd name="connsiteX23" fmla="*/ 274651 w 324133"/>
                <a:gd name="connsiteY23" fmla="*/ 93345 h 371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4133" h="371215">
                  <a:moveTo>
                    <a:pt x="161779" y="342900"/>
                  </a:moveTo>
                  <a:cubicBezTo>
                    <a:pt x="87961" y="342900"/>
                    <a:pt x="28429" y="283369"/>
                    <a:pt x="28429" y="209550"/>
                  </a:cubicBezTo>
                  <a:cubicBezTo>
                    <a:pt x="28429" y="135731"/>
                    <a:pt x="87961" y="76200"/>
                    <a:pt x="161779" y="76200"/>
                  </a:cubicBezTo>
                  <a:cubicBezTo>
                    <a:pt x="235598" y="76200"/>
                    <a:pt x="295129" y="135731"/>
                    <a:pt x="295129" y="209550"/>
                  </a:cubicBezTo>
                  <a:cubicBezTo>
                    <a:pt x="295129" y="283369"/>
                    <a:pt x="235598" y="342900"/>
                    <a:pt x="161779" y="342900"/>
                  </a:cubicBezTo>
                  <a:lnTo>
                    <a:pt x="161779" y="342900"/>
                  </a:lnTo>
                  <a:close/>
                  <a:moveTo>
                    <a:pt x="274651" y="93345"/>
                  </a:moveTo>
                  <a:lnTo>
                    <a:pt x="288938" y="79058"/>
                  </a:lnTo>
                  <a:cubicBezTo>
                    <a:pt x="294177" y="73343"/>
                    <a:pt x="294177" y="64770"/>
                    <a:pt x="288462" y="59055"/>
                  </a:cubicBezTo>
                  <a:cubicBezTo>
                    <a:pt x="283223" y="53816"/>
                    <a:pt x="274174" y="53340"/>
                    <a:pt x="268459" y="58579"/>
                  </a:cubicBezTo>
                  <a:lnTo>
                    <a:pt x="252267" y="75248"/>
                  </a:lnTo>
                  <a:cubicBezTo>
                    <a:pt x="229407" y="60008"/>
                    <a:pt x="203213" y="50483"/>
                    <a:pt x="176067" y="48578"/>
                  </a:cubicBezTo>
                  <a:lnTo>
                    <a:pt x="176067" y="28575"/>
                  </a:lnTo>
                  <a:lnTo>
                    <a:pt x="218929" y="28575"/>
                  </a:lnTo>
                  <a:lnTo>
                    <a:pt x="218929" y="0"/>
                  </a:lnTo>
                  <a:lnTo>
                    <a:pt x="104629" y="0"/>
                  </a:lnTo>
                  <a:lnTo>
                    <a:pt x="104629" y="28575"/>
                  </a:lnTo>
                  <a:lnTo>
                    <a:pt x="147492" y="28575"/>
                  </a:lnTo>
                  <a:lnTo>
                    <a:pt x="147492" y="48101"/>
                  </a:lnTo>
                  <a:cubicBezTo>
                    <a:pt x="71768" y="54769"/>
                    <a:pt x="10808" y="113348"/>
                    <a:pt x="1283" y="189071"/>
                  </a:cubicBezTo>
                  <a:cubicBezTo>
                    <a:pt x="-8242" y="264795"/>
                    <a:pt x="36049" y="336709"/>
                    <a:pt x="107963" y="361950"/>
                  </a:cubicBezTo>
                  <a:cubicBezTo>
                    <a:pt x="179877" y="387191"/>
                    <a:pt x="259411" y="359569"/>
                    <a:pt x="299892" y="294799"/>
                  </a:cubicBezTo>
                  <a:cubicBezTo>
                    <a:pt x="340373" y="230029"/>
                    <a:pt x="328943" y="146209"/>
                    <a:pt x="274651" y="93345"/>
                  </a:cubicBezTo>
                  <a:lnTo>
                    <a:pt x="274651" y="9334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64" descr="Gears">
            <a:extLst>
              <a:ext uri="{FF2B5EF4-FFF2-40B4-BE49-F238E27FC236}">
                <a16:creationId xmlns:a16="http://schemas.microsoft.com/office/drawing/2014/main" id="{3A320FC9-5CFD-4ECF-ABE9-79CE802FCA80}"/>
              </a:ext>
            </a:extLst>
          </p:cNvPr>
          <p:cNvGrpSpPr/>
          <p:nvPr/>
        </p:nvGrpSpPr>
        <p:grpSpPr>
          <a:xfrm>
            <a:off x="6871390" y="4467362"/>
            <a:ext cx="232886" cy="281821"/>
            <a:chOff x="9161854" y="4679872"/>
            <a:chExt cx="310514" cy="375761"/>
          </a:xfrm>
          <a:solidFill>
            <a:srgbClr val="C13018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BBC3C85-E1B3-4E2D-B825-9FA339787CE4}"/>
                </a:ext>
              </a:extLst>
            </p:cNvPr>
            <p:cNvSpPr/>
            <p:nvPr/>
          </p:nvSpPr>
          <p:spPr>
            <a:xfrm>
              <a:off x="9269487" y="4679872"/>
              <a:ext cx="202882" cy="202406"/>
            </a:xfrm>
            <a:custGeom>
              <a:avLst/>
              <a:gdLst>
                <a:gd name="connsiteX0" fmla="*/ 101441 w 202882"/>
                <a:gd name="connsiteY0" fmla="*/ 137160 h 202406"/>
                <a:gd name="connsiteX1" fmla="*/ 65723 w 202882"/>
                <a:gd name="connsiteY1" fmla="*/ 101441 h 202406"/>
                <a:gd name="connsiteX2" fmla="*/ 101441 w 202882"/>
                <a:gd name="connsiteY2" fmla="*/ 65723 h 202406"/>
                <a:gd name="connsiteX3" fmla="*/ 137160 w 202882"/>
                <a:gd name="connsiteY3" fmla="*/ 101441 h 202406"/>
                <a:gd name="connsiteX4" fmla="*/ 101441 w 202882"/>
                <a:gd name="connsiteY4" fmla="*/ 137160 h 202406"/>
                <a:gd name="connsiteX5" fmla="*/ 181927 w 202882"/>
                <a:gd name="connsiteY5" fmla="*/ 79058 h 202406"/>
                <a:gd name="connsiteX6" fmla="*/ 174308 w 202882"/>
                <a:gd name="connsiteY6" fmla="*/ 60484 h 202406"/>
                <a:gd name="connsiteX7" fmla="*/ 181927 w 202882"/>
                <a:gd name="connsiteY7" fmla="*/ 38100 h 202406"/>
                <a:gd name="connsiteX8" fmla="*/ 164783 w 202882"/>
                <a:gd name="connsiteY8" fmla="*/ 20955 h 202406"/>
                <a:gd name="connsiteX9" fmla="*/ 142399 w 202882"/>
                <a:gd name="connsiteY9" fmla="*/ 28575 h 202406"/>
                <a:gd name="connsiteX10" fmla="*/ 123825 w 202882"/>
                <a:gd name="connsiteY10" fmla="*/ 20955 h 202406"/>
                <a:gd name="connsiteX11" fmla="*/ 113348 w 202882"/>
                <a:gd name="connsiteY11" fmla="*/ 0 h 202406"/>
                <a:gd name="connsiteX12" fmla="*/ 89535 w 202882"/>
                <a:gd name="connsiteY12" fmla="*/ 0 h 202406"/>
                <a:gd name="connsiteX13" fmla="*/ 79057 w 202882"/>
                <a:gd name="connsiteY13" fmla="*/ 20955 h 202406"/>
                <a:gd name="connsiteX14" fmla="*/ 60484 w 202882"/>
                <a:gd name="connsiteY14" fmla="*/ 28575 h 202406"/>
                <a:gd name="connsiteX15" fmla="*/ 38100 w 202882"/>
                <a:gd name="connsiteY15" fmla="*/ 20955 h 202406"/>
                <a:gd name="connsiteX16" fmla="*/ 20955 w 202882"/>
                <a:gd name="connsiteY16" fmla="*/ 38100 h 202406"/>
                <a:gd name="connsiteX17" fmla="*/ 28575 w 202882"/>
                <a:gd name="connsiteY17" fmla="*/ 60484 h 202406"/>
                <a:gd name="connsiteX18" fmla="*/ 20955 w 202882"/>
                <a:gd name="connsiteY18" fmla="*/ 79058 h 202406"/>
                <a:gd name="connsiteX19" fmla="*/ 0 w 202882"/>
                <a:gd name="connsiteY19" fmla="*/ 89535 h 202406"/>
                <a:gd name="connsiteX20" fmla="*/ 0 w 202882"/>
                <a:gd name="connsiteY20" fmla="*/ 113348 h 202406"/>
                <a:gd name="connsiteX21" fmla="*/ 20955 w 202882"/>
                <a:gd name="connsiteY21" fmla="*/ 123825 h 202406"/>
                <a:gd name="connsiteX22" fmla="*/ 28575 w 202882"/>
                <a:gd name="connsiteY22" fmla="*/ 142399 h 202406"/>
                <a:gd name="connsiteX23" fmla="*/ 20955 w 202882"/>
                <a:gd name="connsiteY23" fmla="*/ 164783 h 202406"/>
                <a:gd name="connsiteX24" fmla="*/ 37624 w 202882"/>
                <a:gd name="connsiteY24" fmla="*/ 181451 h 202406"/>
                <a:gd name="connsiteX25" fmla="*/ 60007 w 202882"/>
                <a:gd name="connsiteY25" fmla="*/ 173831 h 202406"/>
                <a:gd name="connsiteX26" fmla="*/ 78581 w 202882"/>
                <a:gd name="connsiteY26" fmla="*/ 181451 h 202406"/>
                <a:gd name="connsiteX27" fmla="*/ 89059 w 202882"/>
                <a:gd name="connsiteY27" fmla="*/ 202406 h 202406"/>
                <a:gd name="connsiteX28" fmla="*/ 112871 w 202882"/>
                <a:gd name="connsiteY28" fmla="*/ 202406 h 202406"/>
                <a:gd name="connsiteX29" fmla="*/ 123349 w 202882"/>
                <a:gd name="connsiteY29" fmla="*/ 181451 h 202406"/>
                <a:gd name="connsiteX30" fmla="*/ 141923 w 202882"/>
                <a:gd name="connsiteY30" fmla="*/ 173831 h 202406"/>
                <a:gd name="connsiteX31" fmla="*/ 164306 w 202882"/>
                <a:gd name="connsiteY31" fmla="*/ 181451 h 202406"/>
                <a:gd name="connsiteX32" fmla="*/ 181451 w 202882"/>
                <a:gd name="connsiteY32" fmla="*/ 164783 h 202406"/>
                <a:gd name="connsiteX33" fmla="*/ 173831 w 202882"/>
                <a:gd name="connsiteY33" fmla="*/ 142399 h 202406"/>
                <a:gd name="connsiteX34" fmla="*/ 181927 w 202882"/>
                <a:gd name="connsiteY34" fmla="*/ 123825 h 202406"/>
                <a:gd name="connsiteX35" fmla="*/ 202883 w 202882"/>
                <a:gd name="connsiteY35" fmla="*/ 113348 h 202406"/>
                <a:gd name="connsiteX36" fmla="*/ 202883 w 202882"/>
                <a:gd name="connsiteY36" fmla="*/ 89535 h 202406"/>
                <a:gd name="connsiteX37" fmla="*/ 181927 w 202882"/>
                <a:gd name="connsiteY37" fmla="*/ 79058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2882" h="202406">
                  <a:moveTo>
                    <a:pt x="101441" y="137160"/>
                  </a:moveTo>
                  <a:cubicBezTo>
                    <a:pt x="81439" y="137160"/>
                    <a:pt x="65723" y="120968"/>
                    <a:pt x="65723" y="101441"/>
                  </a:cubicBezTo>
                  <a:cubicBezTo>
                    <a:pt x="65723" y="81915"/>
                    <a:pt x="81915" y="65723"/>
                    <a:pt x="101441" y="65723"/>
                  </a:cubicBezTo>
                  <a:cubicBezTo>
                    <a:pt x="121444" y="65723"/>
                    <a:pt x="137160" y="81915"/>
                    <a:pt x="137160" y="101441"/>
                  </a:cubicBezTo>
                  <a:cubicBezTo>
                    <a:pt x="137160" y="120968"/>
                    <a:pt x="120968" y="137160"/>
                    <a:pt x="101441" y="137160"/>
                  </a:cubicBezTo>
                  <a:close/>
                  <a:moveTo>
                    <a:pt x="181927" y="79058"/>
                  </a:moveTo>
                  <a:cubicBezTo>
                    <a:pt x="180023" y="72390"/>
                    <a:pt x="177641" y="66199"/>
                    <a:pt x="174308" y="60484"/>
                  </a:cubicBezTo>
                  <a:lnTo>
                    <a:pt x="181927" y="38100"/>
                  </a:lnTo>
                  <a:lnTo>
                    <a:pt x="164783" y="20955"/>
                  </a:lnTo>
                  <a:lnTo>
                    <a:pt x="142399" y="28575"/>
                  </a:lnTo>
                  <a:cubicBezTo>
                    <a:pt x="136684" y="25241"/>
                    <a:pt x="130493" y="22860"/>
                    <a:pt x="123825" y="20955"/>
                  </a:cubicBezTo>
                  <a:lnTo>
                    <a:pt x="113348" y="0"/>
                  </a:lnTo>
                  <a:lnTo>
                    <a:pt x="89535" y="0"/>
                  </a:lnTo>
                  <a:lnTo>
                    <a:pt x="79057" y="20955"/>
                  </a:lnTo>
                  <a:cubicBezTo>
                    <a:pt x="72390" y="22860"/>
                    <a:pt x="66199" y="25241"/>
                    <a:pt x="60484" y="28575"/>
                  </a:cubicBezTo>
                  <a:lnTo>
                    <a:pt x="38100" y="20955"/>
                  </a:lnTo>
                  <a:lnTo>
                    <a:pt x="20955" y="38100"/>
                  </a:lnTo>
                  <a:lnTo>
                    <a:pt x="28575" y="60484"/>
                  </a:lnTo>
                  <a:cubicBezTo>
                    <a:pt x="25241" y="66199"/>
                    <a:pt x="22860" y="72390"/>
                    <a:pt x="20955" y="79058"/>
                  </a:cubicBezTo>
                  <a:lnTo>
                    <a:pt x="0" y="89535"/>
                  </a:lnTo>
                  <a:lnTo>
                    <a:pt x="0" y="113348"/>
                  </a:lnTo>
                  <a:lnTo>
                    <a:pt x="20955" y="123825"/>
                  </a:lnTo>
                  <a:cubicBezTo>
                    <a:pt x="22860" y="130493"/>
                    <a:pt x="25241" y="136684"/>
                    <a:pt x="28575" y="142399"/>
                  </a:cubicBezTo>
                  <a:lnTo>
                    <a:pt x="20955" y="164783"/>
                  </a:lnTo>
                  <a:lnTo>
                    <a:pt x="37624" y="181451"/>
                  </a:lnTo>
                  <a:lnTo>
                    <a:pt x="60007" y="173831"/>
                  </a:lnTo>
                  <a:cubicBezTo>
                    <a:pt x="65723" y="177165"/>
                    <a:pt x="71914" y="179546"/>
                    <a:pt x="78581" y="181451"/>
                  </a:cubicBezTo>
                  <a:lnTo>
                    <a:pt x="89059" y="202406"/>
                  </a:lnTo>
                  <a:lnTo>
                    <a:pt x="112871" y="202406"/>
                  </a:lnTo>
                  <a:lnTo>
                    <a:pt x="123349" y="181451"/>
                  </a:lnTo>
                  <a:cubicBezTo>
                    <a:pt x="130016" y="179546"/>
                    <a:pt x="136208" y="177165"/>
                    <a:pt x="141923" y="173831"/>
                  </a:cubicBezTo>
                  <a:lnTo>
                    <a:pt x="164306" y="181451"/>
                  </a:lnTo>
                  <a:lnTo>
                    <a:pt x="181451" y="164783"/>
                  </a:lnTo>
                  <a:lnTo>
                    <a:pt x="173831" y="142399"/>
                  </a:lnTo>
                  <a:cubicBezTo>
                    <a:pt x="177165" y="136684"/>
                    <a:pt x="180023" y="130016"/>
                    <a:pt x="181927" y="123825"/>
                  </a:cubicBezTo>
                  <a:lnTo>
                    <a:pt x="202883" y="113348"/>
                  </a:lnTo>
                  <a:lnTo>
                    <a:pt x="202883" y="89535"/>
                  </a:lnTo>
                  <a:lnTo>
                    <a:pt x="181927" y="79058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DC67965-9740-4CA2-AB77-FF5899501281}"/>
                </a:ext>
              </a:extLst>
            </p:cNvPr>
            <p:cNvSpPr/>
            <p:nvPr/>
          </p:nvSpPr>
          <p:spPr>
            <a:xfrm>
              <a:off x="9161854" y="4853227"/>
              <a:ext cx="202882" cy="202406"/>
            </a:xfrm>
            <a:custGeom>
              <a:avLst/>
              <a:gdLst>
                <a:gd name="connsiteX0" fmla="*/ 101441 w 202882"/>
                <a:gd name="connsiteY0" fmla="*/ 137160 h 202406"/>
                <a:gd name="connsiteX1" fmla="*/ 65723 w 202882"/>
                <a:gd name="connsiteY1" fmla="*/ 101441 h 202406"/>
                <a:gd name="connsiteX2" fmla="*/ 101441 w 202882"/>
                <a:gd name="connsiteY2" fmla="*/ 65723 h 202406"/>
                <a:gd name="connsiteX3" fmla="*/ 137160 w 202882"/>
                <a:gd name="connsiteY3" fmla="*/ 101441 h 202406"/>
                <a:gd name="connsiteX4" fmla="*/ 101441 w 202882"/>
                <a:gd name="connsiteY4" fmla="*/ 137160 h 202406"/>
                <a:gd name="connsiteX5" fmla="*/ 101441 w 202882"/>
                <a:gd name="connsiteY5" fmla="*/ 137160 h 202406"/>
                <a:gd name="connsiteX6" fmla="*/ 174308 w 202882"/>
                <a:gd name="connsiteY6" fmla="*/ 60484 h 202406"/>
                <a:gd name="connsiteX7" fmla="*/ 181928 w 202882"/>
                <a:gd name="connsiteY7" fmla="*/ 38100 h 202406"/>
                <a:gd name="connsiteX8" fmla="*/ 164783 w 202882"/>
                <a:gd name="connsiteY8" fmla="*/ 20955 h 202406"/>
                <a:gd name="connsiteX9" fmla="*/ 142399 w 202882"/>
                <a:gd name="connsiteY9" fmla="*/ 28575 h 202406"/>
                <a:gd name="connsiteX10" fmla="*/ 123825 w 202882"/>
                <a:gd name="connsiteY10" fmla="*/ 20955 h 202406"/>
                <a:gd name="connsiteX11" fmla="*/ 113348 w 202882"/>
                <a:gd name="connsiteY11" fmla="*/ 0 h 202406"/>
                <a:gd name="connsiteX12" fmla="*/ 89535 w 202882"/>
                <a:gd name="connsiteY12" fmla="*/ 0 h 202406"/>
                <a:gd name="connsiteX13" fmla="*/ 79058 w 202882"/>
                <a:gd name="connsiteY13" fmla="*/ 20955 h 202406"/>
                <a:gd name="connsiteX14" fmla="*/ 60484 w 202882"/>
                <a:gd name="connsiteY14" fmla="*/ 28575 h 202406"/>
                <a:gd name="connsiteX15" fmla="*/ 38100 w 202882"/>
                <a:gd name="connsiteY15" fmla="*/ 20955 h 202406"/>
                <a:gd name="connsiteX16" fmla="*/ 21431 w 202882"/>
                <a:gd name="connsiteY16" fmla="*/ 37624 h 202406"/>
                <a:gd name="connsiteX17" fmla="*/ 28575 w 202882"/>
                <a:gd name="connsiteY17" fmla="*/ 60007 h 202406"/>
                <a:gd name="connsiteX18" fmla="*/ 20955 w 202882"/>
                <a:gd name="connsiteY18" fmla="*/ 78581 h 202406"/>
                <a:gd name="connsiteX19" fmla="*/ 0 w 202882"/>
                <a:gd name="connsiteY19" fmla="*/ 89059 h 202406"/>
                <a:gd name="connsiteX20" fmla="*/ 0 w 202882"/>
                <a:gd name="connsiteY20" fmla="*/ 112871 h 202406"/>
                <a:gd name="connsiteX21" fmla="*/ 20955 w 202882"/>
                <a:gd name="connsiteY21" fmla="*/ 123349 h 202406"/>
                <a:gd name="connsiteX22" fmla="*/ 28575 w 202882"/>
                <a:gd name="connsiteY22" fmla="*/ 141922 h 202406"/>
                <a:gd name="connsiteX23" fmla="*/ 21431 w 202882"/>
                <a:gd name="connsiteY23" fmla="*/ 164306 h 202406"/>
                <a:gd name="connsiteX24" fmla="*/ 38100 w 202882"/>
                <a:gd name="connsiteY24" fmla="*/ 180975 h 202406"/>
                <a:gd name="connsiteX25" fmla="*/ 60484 w 202882"/>
                <a:gd name="connsiteY25" fmla="*/ 173831 h 202406"/>
                <a:gd name="connsiteX26" fmla="*/ 79058 w 202882"/>
                <a:gd name="connsiteY26" fmla="*/ 181451 h 202406"/>
                <a:gd name="connsiteX27" fmla="*/ 89535 w 202882"/>
                <a:gd name="connsiteY27" fmla="*/ 202406 h 202406"/>
                <a:gd name="connsiteX28" fmla="*/ 113348 w 202882"/>
                <a:gd name="connsiteY28" fmla="*/ 202406 h 202406"/>
                <a:gd name="connsiteX29" fmla="*/ 123825 w 202882"/>
                <a:gd name="connsiteY29" fmla="*/ 181451 h 202406"/>
                <a:gd name="connsiteX30" fmla="*/ 142399 w 202882"/>
                <a:gd name="connsiteY30" fmla="*/ 173831 h 202406"/>
                <a:gd name="connsiteX31" fmla="*/ 164783 w 202882"/>
                <a:gd name="connsiteY31" fmla="*/ 181451 h 202406"/>
                <a:gd name="connsiteX32" fmla="*/ 181451 w 202882"/>
                <a:gd name="connsiteY32" fmla="*/ 164306 h 202406"/>
                <a:gd name="connsiteX33" fmla="*/ 174308 w 202882"/>
                <a:gd name="connsiteY33" fmla="*/ 142399 h 202406"/>
                <a:gd name="connsiteX34" fmla="*/ 181928 w 202882"/>
                <a:gd name="connsiteY34" fmla="*/ 123825 h 202406"/>
                <a:gd name="connsiteX35" fmla="*/ 202883 w 202882"/>
                <a:gd name="connsiteY35" fmla="*/ 113347 h 202406"/>
                <a:gd name="connsiteX36" fmla="*/ 202883 w 202882"/>
                <a:gd name="connsiteY36" fmla="*/ 89535 h 202406"/>
                <a:gd name="connsiteX37" fmla="*/ 181928 w 202882"/>
                <a:gd name="connsiteY37" fmla="*/ 79057 h 202406"/>
                <a:gd name="connsiteX38" fmla="*/ 174308 w 202882"/>
                <a:gd name="connsiteY38" fmla="*/ 60484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2882" h="202406">
                  <a:moveTo>
                    <a:pt x="101441" y="137160"/>
                  </a:moveTo>
                  <a:cubicBezTo>
                    <a:pt x="81439" y="137160"/>
                    <a:pt x="65723" y="120968"/>
                    <a:pt x="65723" y="101441"/>
                  </a:cubicBezTo>
                  <a:cubicBezTo>
                    <a:pt x="65723" y="81439"/>
                    <a:pt x="81915" y="65723"/>
                    <a:pt x="101441" y="65723"/>
                  </a:cubicBezTo>
                  <a:cubicBezTo>
                    <a:pt x="121444" y="65723"/>
                    <a:pt x="137160" y="81915"/>
                    <a:pt x="137160" y="101441"/>
                  </a:cubicBezTo>
                  <a:cubicBezTo>
                    <a:pt x="137160" y="120968"/>
                    <a:pt x="121444" y="137160"/>
                    <a:pt x="101441" y="137160"/>
                  </a:cubicBezTo>
                  <a:lnTo>
                    <a:pt x="101441" y="137160"/>
                  </a:lnTo>
                  <a:close/>
                  <a:moveTo>
                    <a:pt x="174308" y="60484"/>
                  </a:moveTo>
                  <a:lnTo>
                    <a:pt x="181928" y="38100"/>
                  </a:lnTo>
                  <a:lnTo>
                    <a:pt x="164783" y="20955"/>
                  </a:lnTo>
                  <a:lnTo>
                    <a:pt x="142399" y="28575"/>
                  </a:lnTo>
                  <a:cubicBezTo>
                    <a:pt x="136684" y="25241"/>
                    <a:pt x="130016" y="22860"/>
                    <a:pt x="123825" y="20955"/>
                  </a:cubicBezTo>
                  <a:lnTo>
                    <a:pt x="113348" y="0"/>
                  </a:lnTo>
                  <a:lnTo>
                    <a:pt x="89535" y="0"/>
                  </a:lnTo>
                  <a:lnTo>
                    <a:pt x="79058" y="20955"/>
                  </a:lnTo>
                  <a:cubicBezTo>
                    <a:pt x="72390" y="22860"/>
                    <a:pt x="66199" y="25241"/>
                    <a:pt x="60484" y="28575"/>
                  </a:cubicBezTo>
                  <a:lnTo>
                    <a:pt x="38100" y="20955"/>
                  </a:lnTo>
                  <a:lnTo>
                    <a:pt x="21431" y="37624"/>
                  </a:lnTo>
                  <a:lnTo>
                    <a:pt x="28575" y="60007"/>
                  </a:lnTo>
                  <a:cubicBezTo>
                    <a:pt x="25241" y="65723"/>
                    <a:pt x="22860" y="72390"/>
                    <a:pt x="20955" y="78581"/>
                  </a:cubicBezTo>
                  <a:lnTo>
                    <a:pt x="0" y="89059"/>
                  </a:lnTo>
                  <a:lnTo>
                    <a:pt x="0" y="112871"/>
                  </a:lnTo>
                  <a:lnTo>
                    <a:pt x="20955" y="123349"/>
                  </a:lnTo>
                  <a:cubicBezTo>
                    <a:pt x="22860" y="130016"/>
                    <a:pt x="25241" y="136208"/>
                    <a:pt x="28575" y="141922"/>
                  </a:cubicBezTo>
                  <a:lnTo>
                    <a:pt x="21431" y="164306"/>
                  </a:lnTo>
                  <a:lnTo>
                    <a:pt x="38100" y="180975"/>
                  </a:lnTo>
                  <a:lnTo>
                    <a:pt x="60484" y="173831"/>
                  </a:lnTo>
                  <a:cubicBezTo>
                    <a:pt x="66199" y="177165"/>
                    <a:pt x="72390" y="179546"/>
                    <a:pt x="79058" y="181451"/>
                  </a:cubicBezTo>
                  <a:lnTo>
                    <a:pt x="89535" y="202406"/>
                  </a:lnTo>
                  <a:lnTo>
                    <a:pt x="113348" y="202406"/>
                  </a:lnTo>
                  <a:lnTo>
                    <a:pt x="123825" y="181451"/>
                  </a:lnTo>
                  <a:cubicBezTo>
                    <a:pt x="130493" y="179546"/>
                    <a:pt x="136684" y="177165"/>
                    <a:pt x="142399" y="173831"/>
                  </a:cubicBezTo>
                  <a:lnTo>
                    <a:pt x="164783" y="181451"/>
                  </a:lnTo>
                  <a:lnTo>
                    <a:pt x="181451" y="164306"/>
                  </a:lnTo>
                  <a:lnTo>
                    <a:pt x="174308" y="142399"/>
                  </a:lnTo>
                  <a:cubicBezTo>
                    <a:pt x="177641" y="136684"/>
                    <a:pt x="180023" y="130493"/>
                    <a:pt x="181928" y="123825"/>
                  </a:cubicBezTo>
                  <a:lnTo>
                    <a:pt x="202883" y="113347"/>
                  </a:lnTo>
                  <a:lnTo>
                    <a:pt x="202883" y="89535"/>
                  </a:lnTo>
                  <a:lnTo>
                    <a:pt x="181928" y="79057"/>
                  </a:lnTo>
                  <a:cubicBezTo>
                    <a:pt x="180023" y="72390"/>
                    <a:pt x="177641" y="66199"/>
                    <a:pt x="174308" y="60484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04030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Discs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4A1BAFB-A47E-4C74-8231-301D629C1B39}"/>
              </a:ext>
            </a:extLst>
          </p:cNvPr>
          <p:cNvGrpSpPr/>
          <p:nvPr/>
        </p:nvGrpSpPr>
        <p:grpSpPr>
          <a:xfrm>
            <a:off x="457513" y="4383141"/>
            <a:ext cx="1870103" cy="1413892"/>
            <a:chOff x="332936" y="2555951"/>
            <a:chExt cx="2926080" cy="188518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B6EB036-B9D3-4563-B4B9-49BFDAFF244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5965E0A-46BA-4AB4-86CA-832E3CF65EC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FEC59C5-E6BE-4C91-B14F-4146FEB5F6EF}"/>
              </a:ext>
            </a:extLst>
          </p:cNvPr>
          <p:cNvGrpSpPr/>
          <p:nvPr/>
        </p:nvGrpSpPr>
        <p:grpSpPr>
          <a:xfrm>
            <a:off x="2577137" y="4383141"/>
            <a:ext cx="1870103" cy="1413892"/>
            <a:chOff x="332936" y="2555951"/>
            <a:chExt cx="2926080" cy="188518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DD0691B-7683-4690-9267-10FAFF86F95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957B19B-4B03-4D11-9AB1-CA150C975AC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687515-6A85-4498-9551-64AC346C65E1}"/>
              </a:ext>
            </a:extLst>
          </p:cNvPr>
          <p:cNvGrpSpPr/>
          <p:nvPr/>
        </p:nvGrpSpPr>
        <p:grpSpPr>
          <a:xfrm>
            <a:off x="4696761" y="4383141"/>
            <a:ext cx="1870103" cy="1413892"/>
            <a:chOff x="332936" y="2555951"/>
            <a:chExt cx="2926080" cy="188518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2C05B7C-7434-484B-91E7-D78D3C8A5EC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E1388CF-D71F-47F6-B542-300E300863B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4D4E275-6835-49AE-B0AA-68BCD7FD9044}"/>
              </a:ext>
            </a:extLst>
          </p:cNvPr>
          <p:cNvGrpSpPr/>
          <p:nvPr/>
        </p:nvGrpSpPr>
        <p:grpSpPr>
          <a:xfrm>
            <a:off x="6816384" y="4383141"/>
            <a:ext cx="1870103" cy="1413892"/>
            <a:chOff x="332936" y="2555951"/>
            <a:chExt cx="2926080" cy="188518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69C25E5-B07B-4284-A661-385E3F551B8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41148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3D40E54-4A3B-49DC-BB39-01CD577FE88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D475957E-3064-4E34-8D73-A9D9F89EA1E6}"/>
              </a:ext>
            </a:extLst>
          </p:cNvPr>
          <p:cNvSpPr/>
          <p:nvPr/>
        </p:nvSpPr>
        <p:spPr>
          <a:xfrm>
            <a:off x="6480782" y="1863216"/>
            <a:ext cx="1508187" cy="1507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440" extrusionOk="0">
                <a:moveTo>
                  <a:pt x="21082" y="7809"/>
                </a:moveTo>
                <a:cubicBezTo>
                  <a:pt x="20698" y="6431"/>
                  <a:pt x="20069" y="5192"/>
                  <a:pt x="19247" y="4128"/>
                </a:cubicBezTo>
                <a:cubicBezTo>
                  <a:pt x="18426" y="3064"/>
                  <a:pt x="17430" y="2174"/>
                  <a:pt x="16329" y="1493"/>
                </a:cubicBezTo>
                <a:cubicBezTo>
                  <a:pt x="15228" y="813"/>
                  <a:pt x="13987" y="359"/>
                  <a:pt x="12729" y="132"/>
                </a:cubicBezTo>
                <a:cubicBezTo>
                  <a:pt x="11453" y="-77"/>
                  <a:pt x="10142" y="-42"/>
                  <a:pt x="8832" y="272"/>
                </a:cubicBezTo>
                <a:lnTo>
                  <a:pt x="8587" y="324"/>
                </a:lnTo>
                <a:cubicBezTo>
                  <a:pt x="8570" y="324"/>
                  <a:pt x="8535" y="342"/>
                  <a:pt x="8517" y="342"/>
                </a:cubicBezTo>
                <a:cubicBezTo>
                  <a:pt x="8517" y="342"/>
                  <a:pt x="8500" y="342"/>
                  <a:pt x="8500" y="342"/>
                </a:cubicBezTo>
                <a:lnTo>
                  <a:pt x="8430" y="359"/>
                </a:lnTo>
                <a:cubicBezTo>
                  <a:pt x="8412" y="359"/>
                  <a:pt x="8412" y="359"/>
                  <a:pt x="8395" y="359"/>
                </a:cubicBezTo>
                <a:cubicBezTo>
                  <a:pt x="8377" y="359"/>
                  <a:pt x="8342" y="377"/>
                  <a:pt x="8325" y="377"/>
                </a:cubicBezTo>
                <a:cubicBezTo>
                  <a:pt x="8290" y="394"/>
                  <a:pt x="8237" y="394"/>
                  <a:pt x="8203" y="412"/>
                </a:cubicBezTo>
                <a:cubicBezTo>
                  <a:pt x="7975" y="464"/>
                  <a:pt x="7766" y="516"/>
                  <a:pt x="7538" y="569"/>
                </a:cubicBezTo>
                <a:cubicBezTo>
                  <a:pt x="7556" y="569"/>
                  <a:pt x="7591" y="551"/>
                  <a:pt x="7608" y="551"/>
                </a:cubicBezTo>
                <a:cubicBezTo>
                  <a:pt x="7469" y="586"/>
                  <a:pt x="7311" y="621"/>
                  <a:pt x="7171" y="656"/>
                </a:cubicBezTo>
                <a:cubicBezTo>
                  <a:pt x="5826" y="1040"/>
                  <a:pt x="4620" y="1685"/>
                  <a:pt x="3624" y="2540"/>
                </a:cubicBezTo>
                <a:cubicBezTo>
                  <a:pt x="2610" y="3378"/>
                  <a:pt x="1789" y="4424"/>
                  <a:pt x="1195" y="5576"/>
                </a:cubicBezTo>
                <a:cubicBezTo>
                  <a:pt x="583" y="6728"/>
                  <a:pt x="199" y="8019"/>
                  <a:pt x="59" y="9362"/>
                </a:cubicBezTo>
                <a:cubicBezTo>
                  <a:pt x="-81" y="10706"/>
                  <a:pt x="24" y="12101"/>
                  <a:pt x="426" y="13497"/>
                </a:cubicBezTo>
                <a:cubicBezTo>
                  <a:pt x="828" y="14893"/>
                  <a:pt x="1457" y="16149"/>
                  <a:pt x="2278" y="17213"/>
                </a:cubicBezTo>
                <a:cubicBezTo>
                  <a:pt x="3100" y="18295"/>
                  <a:pt x="4113" y="19202"/>
                  <a:pt x="5232" y="19900"/>
                </a:cubicBezTo>
                <a:cubicBezTo>
                  <a:pt x="6368" y="20598"/>
                  <a:pt x="7608" y="21069"/>
                  <a:pt x="8919" y="21296"/>
                </a:cubicBezTo>
                <a:cubicBezTo>
                  <a:pt x="10230" y="21523"/>
                  <a:pt x="11593" y="21488"/>
                  <a:pt x="12938" y="21157"/>
                </a:cubicBezTo>
                <a:cubicBezTo>
                  <a:pt x="14127" y="20860"/>
                  <a:pt x="15210" y="20354"/>
                  <a:pt x="16154" y="19691"/>
                </a:cubicBezTo>
                <a:cubicBezTo>
                  <a:pt x="16049" y="19761"/>
                  <a:pt x="15927" y="19848"/>
                  <a:pt x="15822" y="19918"/>
                </a:cubicBezTo>
                <a:lnTo>
                  <a:pt x="15822" y="19918"/>
                </a:lnTo>
                <a:cubicBezTo>
                  <a:pt x="15822" y="19918"/>
                  <a:pt x="15822" y="19918"/>
                  <a:pt x="15822" y="19918"/>
                </a:cubicBezTo>
                <a:cubicBezTo>
                  <a:pt x="16189" y="19674"/>
                  <a:pt x="16573" y="19447"/>
                  <a:pt x="16940" y="19202"/>
                </a:cubicBezTo>
                <a:cubicBezTo>
                  <a:pt x="17832" y="18627"/>
                  <a:pt x="18618" y="17929"/>
                  <a:pt x="19265" y="17109"/>
                </a:cubicBezTo>
                <a:cubicBezTo>
                  <a:pt x="19911" y="16289"/>
                  <a:pt x="20435" y="15364"/>
                  <a:pt x="20820" y="14370"/>
                </a:cubicBezTo>
                <a:cubicBezTo>
                  <a:pt x="21187" y="13375"/>
                  <a:pt x="21414" y="12293"/>
                  <a:pt x="21467" y="11194"/>
                </a:cubicBezTo>
                <a:cubicBezTo>
                  <a:pt x="21519" y="10095"/>
                  <a:pt x="21397" y="8943"/>
                  <a:pt x="21082" y="7809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  <a:effectLst/>
        </p:spPr>
        <p:txBody>
          <a:bodyPr lIns="28575" tIns="28575" rIns="28575" bIns="21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C74A1C5-111D-456A-B9D0-EAF60D8561B8}"/>
              </a:ext>
            </a:extLst>
          </p:cNvPr>
          <p:cNvSpPr/>
          <p:nvPr/>
        </p:nvSpPr>
        <p:spPr>
          <a:xfrm>
            <a:off x="6480782" y="1885223"/>
            <a:ext cx="1435766" cy="1485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7" h="21422" extrusionOk="0">
                <a:moveTo>
                  <a:pt x="7530" y="383"/>
                </a:moveTo>
                <a:cubicBezTo>
                  <a:pt x="8939" y="-7"/>
                  <a:pt x="10386" y="-95"/>
                  <a:pt x="11777" y="100"/>
                </a:cubicBezTo>
                <a:cubicBezTo>
                  <a:pt x="13168" y="294"/>
                  <a:pt x="14522" y="754"/>
                  <a:pt x="15749" y="1444"/>
                </a:cubicBezTo>
                <a:cubicBezTo>
                  <a:pt x="16975" y="2134"/>
                  <a:pt x="18074" y="3072"/>
                  <a:pt x="18971" y="4204"/>
                </a:cubicBezTo>
                <a:cubicBezTo>
                  <a:pt x="19868" y="5336"/>
                  <a:pt x="20563" y="6645"/>
                  <a:pt x="20984" y="8096"/>
                </a:cubicBezTo>
                <a:cubicBezTo>
                  <a:pt x="21405" y="9546"/>
                  <a:pt x="21515" y="11015"/>
                  <a:pt x="21332" y="12412"/>
                </a:cubicBezTo>
                <a:cubicBezTo>
                  <a:pt x="21167" y="13810"/>
                  <a:pt x="20710" y="15136"/>
                  <a:pt x="20032" y="16304"/>
                </a:cubicBezTo>
                <a:cubicBezTo>
                  <a:pt x="19355" y="17489"/>
                  <a:pt x="18440" y="18515"/>
                  <a:pt x="17341" y="19347"/>
                </a:cubicBezTo>
                <a:cubicBezTo>
                  <a:pt x="16243" y="20178"/>
                  <a:pt x="14962" y="20797"/>
                  <a:pt x="13552" y="21134"/>
                </a:cubicBezTo>
                <a:cubicBezTo>
                  <a:pt x="12143" y="21470"/>
                  <a:pt x="10697" y="21505"/>
                  <a:pt x="9342" y="21275"/>
                </a:cubicBezTo>
                <a:cubicBezTo>
                  <a:pt x="7969" y="21045"/>
                  <a:pt x="6670" y="20567"/>
                  <a:pt x="5480" y="19860"/>
                </a:cubicBezTo>
                <a:cubicBezTo>
                  <a:pt x="4308" y="19152"/>
                  <a:pt x="3247" y="18232"/>
                  <a:pt x="2386" y="17135"/>
                </a:cubicBezTo>
                <a:cubicBezTo>
                  <a:pt x="1526" y="16039"/>
                  <a:pt x="849" y="14765"/>
                  <a:pt x="446" y="13367"/>
                </a:cubicBezTo>
                <a:cubicBezTo>
                  <a:pt x="25" y="11952"/>
                  <a:pt x="-85" y="10537"/>
                  <a:pt x="61" y="9175"/>
                </a:cubicBezTo>
                <a:cubicBezTo>
                  <a:pt x="208" y="7813"/>
                  <a:pt x="611" y="6521"/>
                  <a:pt x="1251" y="5336"/>
                </a:cubicBezTo>
                <a:cubicBezTo>
                  <a:pt x="1892" y="4151"/>
                  <a:pt x="2752" y="3107"/>
                  <a:pt x="3796" y="2258"/>
                </a:cubicBezTo>
                <a:cubicBezTo>
                  <a:pt x="4876" y="1426"/>
                  <a:pt x="6120" y="772"/>
                  <a:pt x="7530" y="38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13716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400" b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8C5AA7F-ECD3-4CEC-B7D7-B8CD0A85CADC}"/>
              </a:ext>
            </a:extLst>
          </p:cNvPr>
          <p:cNvSpPr/>
          <p:nvPr/>
        </p:nvSpPr>
        <p:spPr>
          <a:xfrm>
            <a:off x="5020496" y="1752776"/>
            <a:ext cx="1741516" cy="1738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7" h="21442" extrusionOk="0">
                <a:moveTo>
                  <a:pt x="21081" y="7825"/>
                </a:moveTo>
                <a:cubicBezTo>
                  <a:pt x="20703" y="6448"/>
                  <a:pt x="20068" y="5207"/>
                  <a:pt x="19251" y="4132"/>
                </a:cubicBezTo>
                <a:cubicBezTo>
                  <a:pt x="18434" y="3057"/>
                  <a:pt x="17451" y="2179"/>
                  <a:pt x="16332" y="1498"/>
                </a:cubicBezTo>
                <a:cubicBezTo>
                  <a:pt x="15228" y="817"/>
                  <a:pt x="14002" y="363"/>
                  <a:pt x="12732" y="136"/>
                </a:cubicBezTo>
                <a:cubicBezTo>
                  <a:pt x="11461" y="-76"/>
                  <a:pt x="10145" y="-46"/>
                  <a:pt x="8844" y="272"/>
                </a:cubicBezTo>
                <a:lnTo>
                  <a:pt x="8602" y="333"/>
                </a:lnTo>
                <a:cubicBezTo>
                  <a:pt x="8572" y="333"/>
                  <a:pt x="8557" y="348"/>
                  <a:pt x="8527" y="348"/>
                </a:cubicBezTo>
                <a:cubicBezTo>
                  <a:pt x="8527" y="348"/>
                  <a:pt x="8512" y="348"/>
                  <a:pt x="8496" y="348"/>
                </a:cubicBezTo>
                <a:lnTo>
                  <a:pt x="8421" y="363"/>
                </a:lnTo>
                <a:cubicBezTo>
                  <a:pt x="8406" y="363"/>
                  <a:pt x="8406" y="363"/>
                  <a:pt x="8391" y="363"/>
                </a:cubicBezTo>
                <a:cubicBezTo>
                  <a:pt x="8375" y="363"/>
                  <a:pt x="8345" y="378"/>
                  <a:pt x="8330" y="378"/>
                </a:cubicBezTo>
                <a:cubicBezTo>
                  <a:pt x="8285" y="393"/>
                  <a:pt x="8239" y="393"/>
                  <a:pt x="8194" y="408"/>
                </a:cubicBezTo>
                <a:cubicBezTo>
                  <a:pt x="7982" y="469"/>
                  <a:pt x="7755" y="514"/>
                  <a:pt x="7544" y="575"/>
                </a:cubicBezTo>
                <a:cubicBezTo>
                  <a:pt x="7574" y="575"/>
                  <a:pt x="7589" y="560"/>
                  <a:pt x="7619" y="560"/>
                </a:cubicBezTo>
                <a:cubicBezTo>
                  <a:pt x="7468" y="590"/>
                  <a:pt x="7332" y="635"/>
                  <a:pt x="7181" y="666"/>
                </a:cubicBezTo>
                <a:cubicBezTo>
                  <a:pt x="5834" y="1044"/>
                  <a:pt x="4639" y="1695"/>
                  <a:pt x="3626" y="2543"/>
                </a:cubicBezTo>
                <a:cubicBezTo>
                  <a:pt x="2628" y="3390"/>
                  <a:pt x="1796" y="4420"/>
                  <a:pt x="1191" y="5585"/>
                </a:cubicBezTo>
                <a:cubicBezTo>
                  <a:pt x="586" y="6751"/>
                  <a:pt x="207" y="8022"/>
                  <a:pt x="56" y="9369"/>
                </a:cubicBezTo>
                <a:cubicBezTo>
                  <a:pt x="-80" y="10701"/>
                  <a:pt x="26" y="12109"/>
                  <a:pt x="419" y="13502"/>
                </a:cubicBezTo>
                <a:cubicBezTo>
                  <a:pt x="812" y="14894"/>
                  <a:pt x="1448" y="16151"/>
                  <a:pt x="2280" y="17225"/>
                </a:cubicBezTo>
                <a:cubicBezTo>
                  <a:pt x="3096" y="18300"/>
                  <a:pt x="4110" y="19208"/>
                  <a:pt x="5229" y="19904"/>
                </a:cubicBezTo>
                <a:cubicBezTo>
                  <a:pt x="6349" y="20601"/>
                  <a:pt x="7604" y="21085"/>
                  <a:pt x="8905" y="21297"/>
                </a:cubicBezTo>
                <a:cubicBezTo>
                  <a:pt x="10206" y="21524"/>
                  <a:pt x="11567" y="21494"/>
                  <a:pt x="12928" y="21146"/>
                </a:cubicBezTo>
                <a:cubicBezTo>
                  <a:pt x="14108" y="20858"/>
                  <a:pt x="15197" y="20343"/>
                  <a:pt x="16150" y="19677"/>
                </a:cubicBezTo>
                <a:cubicBezTo>
                  <a:pt x="16044" y="19753"/>
                  <a:pt x="15923" y="19829"/>
                  <a:pt x="15818" y="19904"/>
                </a:cubicBezTo>
                <a:lnTo>
                  <a:pt x="15818" y="19904"/>
                </a:lnTo>
                <a:cubicBezTo>
                  <a:pt x="15818" y="19904"/>
                  <a:pt x="15818" y="19904"/>
                  <a:pt x="15818" y="19904"/>
                </a:cubicBezTo>
                <a:cubicBezTo>
                  <a:pt x="16196" y="19662"/>
                  <a:pt x="16574" y="19420"/>
                  <a:pt x="16937" y="19178"/>
                </a:cubicBezTo>
                <a:cubicBezTo>
                  <a:pt x="17829" y="18603"/>
                  <a:pt x="18601" y="17891"/>
                  <a:pt x="19251" y="17074"/>
                </a:cubicBezTo>
                <a:cubicBezTo>
                  <a:pt x="19902" y="16256"/>
                  <a:pt x="20431" y="15333"/>
                  <a:pt x="20794" y="14334"/>
                </a:cubicBezTo>
                <a:cubicBezTo>
                  <a:pt x="21172" y="13335"/>
                  <a:pt x="21384" y="12260"/>
                  <a:pt x="21444" y="11155"/>
                </a:cubicBezTo>
                <a:cubicBezTo>
                  <a:pt x="21520" y="10096"/>
                  <a:pt x="21399" y="8961"/>
                  <a:pt x="21081" y="7825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  <a:effectLst/>
        </p:spPr>
        <p:txBody>
          <a:bodyPr lIns="28575" tIns="28575" rIns="28575" bIns="21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2FA891D-CAB6-43DE-8F07-25656EEA6DDF}"/>
              </a:ext>
            </a:extLst>
          </p:cNvPr>
          <p:cNvSpPr/>
          <p:nvPr/>
        </p:nvSpPr>
        <p:spPr>
          <a:xfrm>
            <a:off x="5020496" y="1777325"/>
            <a:ext cx="1656559" cy="1713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4" h="21424" extrusionOk="0">
                <a:moveTo>
                  <a:pt x="7534" y="379"/>
                </a:moveTo>
                <a:cubicBezTo>
                  <a:pt x="8946" y="-5"/>
                  <a:pt x="10391" y="-97"/>
                  <a:pt x="11787" y="102"/>
                </a:cubicBezTo>
                <a:cubicBezTo>
                  <a:pt x="13184" y="287"/>
                  <a:pt x="14533" y="762"/>
                  <a:pt x="15755" y="1452"/>
                </a:cubicBezTo>
                <a:cubicBezTo>
                  <a:pt x="16977" y="2158"/>
                  <a:pt x="18088" y="3079"/>
                  <a:pt x="18977" y="4198"/>
                </a:cubicBezTo>
                <a:cubicBezTo>
                  <a:pt x="19881" y="5318"/>
                  <a:pt x="20580" y="6638"/>
                  <a:pt x="20992" y="8095"/>
                </a:cubicBezTo>
                <a:cubicBezTo>
                  <a:pt x="21421" y="9552"/>
                  <a:pt x="21516" y="11010"/>
                  <a:pt x="21341" y="12406"/>
                </a:cubicBezTo>
                <a:cubicBezTo>
                  <a:pt x="21167" y="13802"/>
                  <a:pt x="20722" y="15121"/>
                  <a:pt x="20040" y="16302"/>
                </a:cubicBezTo>
                <a:cubicBezTo>
                  <a:pt x="19358" y="17484"/>
                  <a:pt x="18453" y="18527"/>
                  <a:pt x="17358" y="19355"/>
                </a:cubicBezTo>
                <a:cubicBezTo>
                  <a:pt x="16263" y="20184"/>
                  <a:pt x="14993" y="20797"/>
                  <a:pt x="13565" y="21135"/>
                </a:cubicBezTo>
                <a:cubicBezTo>
                  <a:pt x="12152" y="21472"/>
                  <a:pt x="10724" y="21503"/>
                  <a:pt x="9343" y="21288"/>
                </a:cubicBezTo>
                <a:cubicBezTo>
                  <a:pt x="7978" y="21058"/>
                  <a:pt x="6677" y="20583"/>
                  <a:pt x="5487" y="19877"/>
                </a:cubicBezTo>
                <a:cubicBezTo>
                  <a:pt x="4312" y="19171"/>
                  <a:pt x="3249" y="18251"/>
                  <a:pt x="2392" y="17162"/>
                </a:cubicBezTo>
                <a:cubicBezTo>
                  <a:pt x="1535" y="16072"/>
                  <a:pt x="852" y="14799"/>
                  <a:pt x="440" y="13388"/>
                </a:cubicBezTo>
                <a:cubicBezTo>
                  <a:pt x="27" y="11976"/>
                  <a:pt x="-84" y="10565"/>
                  <a:pt x="59" y="9200"/>
                </a:cubicBezTo>
                <a:cubicBezTo>
                  <a:pt x="202" y="7834"/>
                  <a:pt x="614" y="6530"/>
                  <a:pt x="1249" y="5364"/>
                </a:cubicBezTo>
                <a:cubicBezTo>
                  <a:pt x="1884" y="4183"/>
                  <a:pt x="2741" y="3140"/>
                  <a:pt x="3804" y="2281"/>
                </a:cubicBezTo>
                <a:cubicBezTo>
                  <a:pt x="4868" y="1437"/>
                  <a:pt x="6121" y="777"/>
                  <a:pt x="7534" y="37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13716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25F96E3-0BCF-4078-94B5-CBA3F204D122}"/>
              </a:ext>
            </a:extLst>
          </p:cNvPr>
          <p:cNvSpPr/>
          <p:nvPr/>
        </p:nvSpPr>
        <p:spPr>
          <a:xfrm>
            <a:off x="3192070" y="1568704"/>
            <a:ext cx="2112810" cy="2114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2" h="21439" extrusionOk="0">
                <a:moveTo>
                  <a:pt x="21083" y="7809"/>
                </a:moveTo>
                <a:cubicBezTo>
                  <a:pt x="20696" y="6428"/>
                  <a:pt x="20072" y="5197"/>
                  <a:pt x="19249" y="4127"/>
                </a:cubicBezTo>
                <a:cubicBezTo>
                  <a:pt x="18439" y="3056"/>
                  <a:pt x="17441" y="2173"/>
                  <a:pt x="16331" y="1489"/>
                </a:cubicBezTo>
                <a:cubicBezTo>
                  <a:pt x="15221" y="817"/>
                  <a:pt x="13999" y="344"/>
                  <a:pt x="12727" y="133"/>
                </a:cubicBezTo>
                <a:cubicBezTo>
                  <a:pt x="11455" y="-79"/>
                  <a:pt x="10145" y="-42"/>
                  <a:pt x="8836" y="269"/>
                </a:cubicBezTo>
                <a:lnTo>
                  <a:pt x="8586" y="332"/>
                </a:lnTo>
                <a:cubicBezTo>
                  <a:pt x="8561" y="332"/>
                  <a:pt x="8537" y="344"/>
                  <a:pt x="8512" y="344"/>
                </a:cubicBezTo>
                <a:cubicBezTo>
                  <a:pt x="8499" y="344"/>
                  <a:pt x="8499" y="344"/>
                  <a:pt x="8487" y="344"/>
                </a:cubicBezTo>
                <a:lnTo>
                  <a:pt x="8412" y="369"/>
                </a:lnTo>
                <a:cubicBezTo>
                  <a:pt x="8399" y="369"/>
                  <a:pt x="8399" y="369"/>
                  <a:pt x="8387" y="381"/>
                </a:cubicBezTo>
                <a:cubicBezTo>
                  <a:pt x="8362" y="381"/>
                  <a:pt x="8337" y="394"/>
                  <a:pt x="8325" y="394"/>
                </a:cubicBezTo>
                <a:cubicBezTo>
                  <a:pt x="8287" y="406"/>
                  <a:pt x="8237" y="419"/>
                  <a:pt x="8200" y="431"/>
                </a:cubicBezTo>
                <a:cubicBezTo>
                  <a:pt x="7975" y="481"/>
                  <a:pt x="7763" y="543"/>
                  <a:pt x="7539" y="593"/>
                </a:cubicBezTo>
                <a:cubicBezTo>
                  <a:pt x="7564" y="593"/>
                  <a:pt x="7589" y="580"/>
                  <a:pt x="7614" y="580"/>
                </a:cubicBezTo>
                <a:cubicBezTo>
                  <a:pt x="7464" y="618"/>
                  <a:pt x="7327" y="655"/>
                  <a:pt x="7177" y="692"/>
                </a:cubicBezTo>
                <a:cubicBezTo>
                  <a:pt x="5830" y="1078"/>
                  <a:pt x="4633" y="1725"/>
                  <a:pt x="3623" y="2571"/>
                </a:cubicBezTo>
                <a:cubicBezTo>
                  <a:pt x="2613" y="3417"/>
                  <a:pt x="1790" y="4450"/>
                  <a:pt x="1191" y="5607"/>
                </a:cubicBezTo>
                <a:cubicBezTo>
                  <a:pt x="592" y="6764"/>
                  <a:pt x="193" y="8046"/>
                  <a:pt x="56" y="9390"/>
                </a:cubicBezTo>
                <a:cubicBezTo>
                  <a:pt x="-81" y="10721"/>
                  <a:pt x="31" y="12127"/>
                  <a:pt x="418" y="13508"/>
                </a:cubicBezTo>
                <a:cubicBezTo>
                  <a:pt x="817" y="14902"/>
                  <a:pt x="1453" y="16146"/>
                  <a:pt x="2276" y="17228"/>
                </a:cubicBezTo>
                <a:cubicBezTo>
                  <a:pt x="3099" y="18311"/>
                  <a:pt x="4109" y="19207"/>
                  <a:pt x="5232" y="19903"/>
                </a:cubicBezTo>
                <a:cubicBezTo>
                  <a:pt x="6354" y="20600"/>
                  <a:pt x="7614" y="21073"/>
                  <a:pt x="8911" y="21297"/>
                </a:cubicBezTo>
                <a:cubicBezTo>
                  <a:pt x="10220" y="21521"/>
                  <a:pt x="11580" y="21484"/>
                  <a:pt x="12939" y="21148"/>
                </a:cubicBezTo>
                <a:cubicBezTo>
                  <a:pt x="14124" y="20849"/>
                  <a:pt x="15209" y="20351"/>
                  <a:pt x="16156" y="19692"/>
                </a:cubicBezTo>
                <a:cubicBezTo>
                  <a:pt x="16044" y="19767"/>
                  <a:pt x="15932" y="19841"/>
                  <a:pt x="15820" y="19916"/>
                </a:cubicBezTo>
                <a:lnTo>
                  <a:pt x="15820" y="19916"/>
                </a:lnTo>
                <a:cubicBezTo>
                  <a:pt x="15820" y="19916"/>
                  <a:pt x="15820" y="19916"/>
                  <a:pt x="15820" y="19916"/>
                </a:cubicBezTo>
                <a:cubicBezTo>
                  <a:pt x="16194" y="19680"/>
                  <a:pt x="16568" y="19443"/>
                  <a:pt x="16942" y="19194"/>
                </a:cubicBezTo>
                <a:cubicBezTo>
                  <a:pt x="17828" y="18622"/>
                  <a:pt x="18613" y="17913"/>
                  <a:pt x="19262" y="17104"/>
                </a:cubicBezTo>
                <a:cubicBezTo>
                  <a:pt x="19910" y="16283"/>
                  <a:pt x="20434" y="15362"/>
                  <a:pt x="20808" y="14367"/>
                </a:cubicBezTo>
                <a:cubicBezTo>
                  <a:pt x="21182" y="13371"/>
                  <a:pt x="21407" y="12301"/>
                  <a:pt x="21457" y="11194"/>
                </a:cubicBezTo>
                <a:cubicBezTo>
                  <a:pt x="21519" y="10086"/>
                  <a:pt x="21394" y="8954"/>
                  <a:pt x="21083" y="780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  <a:effectLst/>
        </p:spPr>
        <p:txBody>
          <a:bodyPr lIns="28575" tIns="28575" rIns="28575" bIns="21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23B1B70-C8F7-4D69-B7A0-863B471B1C45}"/>
              </a:ext>
            </a:extLst>
          </p:cNvPr>
          <p:cNvSpPr/>
          <p:nvPr/>
        </p:nvSpPr>
        <p:spPr>
          <a:xfrm>
            <a:off x="3192070" y="1600398"/>
            <a:ext cx="2010102" cy="2082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8" h="21426" extrusionOk="0">
                <a:moveTo>
                  <a:pt x="7507" y="377"/>
                </a:moveTo>
                <a:cubicBezTo>
                  <a:pt x="8919" y="-14"/>
                  <a:pt x="10370" y="-90"/>
                  <a:pt x="11756" y="99"/>
                </a:cubicBezTo>
                <a:cubicBezTo>
                  <a:pt x="13155" y="289"/>
                  <a:pt x="14502" y="756"/>
                  <a:pt x="15731" y="1450"/>
                </a:cubicBezTo>
                <a:cubicBezTo>
                  <a:pt x="16960" y="2144"/>
                  <a:pt x="18058" y="3079"/>
                  <a:pt x="18960" y="4202"/>
                </a:cubicBezTo>
                <a:cubicBezTo>
                  <a:pt x="19863" y="5326"/>
                  <a:pt x="20556" y="6639"/>
                  <a:pt x="20987" y="8090"/>
                </a:cubicBezTo>
                <a:cubicBezTo>
                  <a:pt x="21405" y="9542"/>
                  <a:pt x="21510" y="11007"/>
                  <a:pt x="21340" y="12408"/>
                </a:cubicBezTo>
                <a:cubicBezTo>
                  <a:pt x="21170" y="13797"/>
                  <a:pt x="20725" y="15122"/>
                  <a:pt x="20046" y="16309"/>
                </a:cubicBezTo>
                <a:cubicBezTo>
                  <a:pt x="19366" y="17483"/>
                  <a:pt x="18464" y="18531"/>
                  <a:pt x="17365" y="19351"/>
                </a:cubicBezTo>
                <a:cubicBezTo>
                  <a:pt x="16267" y="20172"/>
                  <a:pt x="14999" y="20790"/>
                  <a:pt x="13573" y="21131"/>
                </a:cubicBezTo>
                <a:cubicBezTo>
                  <a:pt x="12148" y="21472"/>
                  <a:pt x="10723" y="21510"/>
                  <a:pt x="9350" y="21283"/>
                </a:cubicBezTo>
                <a:cubicBezTo>
                  <a:pt x="7990" y="21056"/>
                  <a:pt x="6670" y="20576"/>
                  <a:pt x="5493" y="19869"/>
                </a:cubicBezTo>
                <a:cubicBezTo>
                  <a:pt x="4316" y="19162"/>
                  <a:pt x="3257" y="18253"/>
                  <a:pt x="2394" y="17155"/>
                </a:cubicBezTo>
                <a:cubicBezTo>
                  <a:pt x="1531" y="16056"/>
                  <a:pt x="864" y="14794"/>
                  <a:pt x="446" y="13380"/>
                </a:cubicBezTo>
                <a:cubicBezTo>
                  <a:pt x="28" y="11966"/>
                  <a:pt x="-90" y="10552"/>
                  <a:pt x="67" y="9201"/>
                </a:cubicBezTo>
                <a:cubicBezTo>
                  <a:pt x="211" y="7838"/>
                  <a:pt x="616" y="6538"/>
                  <a:pt x="1257" y="5364"/>
                </a:cubicBezTo>
                <a:cubicBezTo>
                  <a:pt x="1897" y="4190"/>
                  <a:pt x="2760" y="3142"/>
                  <a:pt x="3806" y="2283"/>
                </a:cubicBezTo>
                <a:cubicBezTo>
                  <a:pt x="4839" y="1425"/>
                  <a:pt x="6095" y="768"/>
                  <a:pt x="7507" y="37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13716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420B75C-FE72-4BC9-AF1F-39170F9774A9}"/>
              </a:ext>
            </a:extLst>
          </p:cNvPr>
          <p:cNvSpPr/>
          <p:nvPr/>
        </p:nvSpPr>
        <p:spPr>
          <a:xfrm>
            <a:off x="1155033" y="1409178"/>
            <a:ext cx="2436729" cy="24397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440" extrusionOk="0">
                <a:moveTo>
                  <a:pt x="21072" y="7794"/>
                </a:moveTo>
                <a:cubicBezTo>
                  <a:pt x="20683" y="6414"/>
                  <a:pt x="20055" y="5174"/>
                  <a:pt x="19243" y="4117"/>
                </a:cubicBezTo>
                <a:cubicBezTo>
                  <a:pt x="18432" y="3049"/>
                  <a:pt x="17436" y="2165"/>
                  <a:pt x="16322" y="1486"/>
                </a:cubicBezTo>
                <a:cubicBezTo>
                  <a:pt x="15207" y="806"/>
                  <a:pt x="13984" y="343"/>
                  <a:pt x="12718" y="138"/>
                </a:cubicBezTo>
                <a:cubicBezTo>
                  <a:pt x="11452" y="-78"/>
                  <a:pt x="10132" y="-46"/>
                  <a:pt x="8833" y="278"/>
                </a:cubicBezTo>
                <a:lnTo>
                  <a:pt x="8584" y="343"/>
                </a:lnTo>
                <a:cubicBezTo>
                  <a:pt x="8562" y="353"/>
                  <a:pt x="8530" y="353"/>
                  <a:pt x="8508" y="364"/>
                </a:cubicBezTo>
                <a:cubicBezTo>
                  <a:pt x="8498" y="364"/>
                  <a:pt x="8498" y="364"/>
                  <a:pt x="8487" y="375"/>
                </a:cubicBezTo>
                <a:lnTo>
                  <a:pt x="8411" y="396"/>
                </a:lnTo>
                <a:cubicBezTo>
                  <a:pt x="8400" y="396"/>
                  <a:pt x="8389" y="396"/>
                  <a:pt x="8389" y="407"/>
                </a:cubicBezTo>
                <a:cubicBezTo>
                  <a:pt x="8368" y="407"/>
                  <a:pt x="8346" y="418"/>
                  <a:pt x="8324" y="418"/>
                </a:cubicBezTo>
                <a:cubicBezTo>
                  <a:pt x="8281" y="429"/>
                  <a:pt x="8238" y="440"/>
                  <a:pt x="8195" y="450"/>
                </a:cubicBezTo>
                <a:cubicBezTo>
                  <a:pt x="7978" y="504"/>
                  <a:pt x="7762" y="558"/>
                  <a:pt x="7534" y="612"/>
                </a:cubicBezTo>
                <a:cubicBezTo>
                  <a:pt x="7556" y="601"/>
                  <a:pt x="7589" y="601"/>
                  <a:pt x="7610" y="591"/>
                </a:cubicBezTo>
                <a:cubicBezTo>
                  <a:pt x="7470" y="623"/>
                  <a:pt x="7318" y="666"/>
                  <a:pt x="7177" y="698"/>
                </a:cubicBezTo>
                <a:cubicBezTo>
                  <a:pt x="5825" y="1076"/>
                  <a:pt x="4634" y="1734"/>
                  <a:pt x="3617" y="2575"/>
                </a:cubicBezTo>
                <a:cubicBezTo>
                  <a:pt x="2611" y="3416"/>
                  <a:pt x="1788" y="4451"/>
                  <a:pt x="1182" y="5616"/>
                </a:cubicBezTo>
                <a:cubicBezTo>
                  <a:pt x="576" y="6770"/>
                  <a:pt x="187" y="8053"/>
                  <a:pt x="57" y="9390"/>
                </a:cubicBezTo>
                <a:cubicBezTo>
                  <a:pt x="-84" y="10727"/>
                  <a:pt x="35" y="12119"/>
                  <a:pt x="425" y="13510"/>
                </a:cubicBezTo>
                <a:cubicBezTo>
                  <a:pt x="814" y="14901"/>
                  <a:pt x="1463" y="16152"/>
                  <a:pt x="2286" y="17230"/>
                </a:cubicBezTo>
                <a:cubicBezTo>
                  <a:pt x="3108" y="18308"/>
                  <a:pt x="4115" y="19214"/>
                  <a:pt x="5240" y="19904"/>
                </a:cubicBezTo>
                <a:cubicBezTo>
                  <a:pt x="6366" y="20595"/>
                  <a:pt x="7621" y="21080"/>
                  <a:pt x="8920" y="21296"/>
                </a:cubicBezTo>
                <a:cubicBezTo>
                  <a:pt x="10229" y="21522"/>
                  <a:pt x="11593" y="21490"/>
                  <a:pt x="12945" y="21155"/>
                </a:cubicBezTo>
                <a:cubicBezTo>
                  <a:pt x="14136" y="20864"/>
                  <a:pt x="15218" y="20357"/>
                  <a:pt x="16170" y="19700"/>
                </a:cubicBezTo>
                <a:cubicBezTo>
                  <a:pt x="16062" y="19775"/>
                  <a:pt x="15943" y="19851"/>
                  <a:pt x="15835" y="19926"/>
                </a:cubicBezTo>
                <a:lnTo>
                  <a:pt x="15835" y="19926"/>
                </a:lnTo>
                <a:cubicBezTo>
                  <a:pt x="15835" y="19926"/>
                  <a:pt x="15835" y="19926"/>
                  <a:pt x="15835" y="19926"/>
                </a:cubicBezTo>
                <a:cubicBezTo>
                  <a:pt x="16213" y="19689"/>
                  <a:pt x="16581" y="19451"/>
                  <a:pt x="16960" y="19203"/>
                </a:cubicBezTo>
                <a:cubicBezTo>
                  <a:pt x="17847" y="18632"/>
                  <a:pt x="18637" y="17920"/>
                  <a:pt x="19287" y="17111"/>
                </a:cubicBezTo>
                <a:cubicBezTo>
                  <a:pt x="19936" y="16292"/>
                  <a:pt x="20466" y="15364"/>
                  <a:pt x="20834" y="14372"/>
                </a:cubicBezTo>
                <a:cubicBezTo>
                  <a:pt x="21213" y="13369"/>
                  <a:pt x="21429" y="12302"/>
                  <a:pt x="21484" y="11202"/>
                </a:cubicBezTo>
                <a:cubicBezTo>
                  <a:pt x="21516" y="10059"/>
                  <a:pt x="21386" y="8926"/>
                  <a:pt x="21072" y="779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  <a:effectLst/>
        </p:spPr>
        <p:txBody>
          <a:bodyPr lIns="28575" tIns="28575" rIns="28575" bIns="2160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581CC34-C5DB-405F-85A0-96A7B5EFD597}"/>
              </a:ext>
            </a:extLst>
          </p:cNvPr>
          <p:cNvSpPr/>
          <p:nvPr/>
        </p:nvSpPr>
        <p:spPr>
          <a:xfrm>
            <a:off x="1155032" y="1447107"/>
            <a:ext cx="2319693" cy="2401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3" h="21428" extrusionOk="0">
                <a:moveTo>
                  <a:pt x="7530" y="381"/>
                </a:moveTo>
                <a:cubicBezTo>
                  <a:pt x="8946" y="-13"/>
                  <a:pt x="10385" y="-90"/>
                  <a:pt x="11779" y="96"/>
                </a:cubicBezTo>
                <a:cubicBezTo>
                  <a:pt x="13173" y="282"/>
                  <a:pt x="14522" y="753"/>
                  <a:pt x="15746" y="1454"/>
                </a:cubicBezTo>
                <a:cubicBezTo>
                  <a:pt x="16970" y="2154"/>
                  <a:pt x="18069" y="3085"/>
                  <a:pt x="18975" y="4202"/>
                </a:cubicBezTo>
                <a:cubicBezTo>
                  <a:pt x="19871" y="5329"/>
                  <a:pt x="20573" y="6632"/>
                  <a:pt x="20993" y="8099"/>
                </a:cubicBezTo>
                <a:cubicBezTo>
                  <a:pt x="21412" y="9555"/>
                  <a:pt x="21514" y="11022"/>
                  <a:pt x="21344" y="12412"/>
                </a:cubicBezTo>
                <a:cubicBezTo>
                  <a:pt x="21174" y="13803"/>
                  <a:pt x="20721" y="15127"/>
                  <a:pt x="20041" y="16310"/>
                </a:cubicBezTo>
                <a:cubicBezTo>
                  <a:pt x="19361" y="17492"/>
                  <a:pt x="18454" y="18532"/>
                  <a:pt x="17355" y="19353"/>
                </a:cubicBezTo>
                <a:cubicBezTo>
                  <a:pt x="16267" y="20174"/>
                  <a:pt x="14986" y="20798"/>
                  <a:pt x="13558" y="21138"/>
                </a:cubicBezTo>
                <a:cubicBezTo>
                  <a:pt x="12142" y="21477"/>
                  <a:pt x="10714" y="21510"/>
                  <a:pt x="9343" y="21280"/>
                </a:cubicBezTo>
                <a:cubicBezTo>
                  <a:pt x="7983" y="21050"/>
                  <a:pt x="6668" y="20568"/>
                  <a:pt x="5490" y="19868"/>
                </a:cubicBezTo>
                <a:cubicBezTo>
                  <a:pt x="4311" y="19167"/>
                  <a:pt x="3257" y="18248"/>
                  <a:pt x="2396" y="17153"/>
                </a:cubicBezTo>
                <a:cubicBezTo>
                  <a:pt x="1535" y="16058"/>
                  <a:pt x="866" y="14788"/>
                  <a:pt x="447" y="13376"/>
                </a:cubicBezTo>
                <a:cubicBezTo>
                  <a:pt x="27" y="11964"/>
                  <a:pt x="-86" y="10551"/>
                  <a:pt x="61" y="9194"/>
                </a:cubicBezTo>
                <a:cubicBezTo>
                  <a:pt x="209" y="7836"/>
                  <a:pt x="617" y="6533"/>
                  <a:pt x="1240" y="5362"/>
                </a:cubicBezTo>
                <a:cubicBezTo>
                  <a:pt x="1875" y="4180"/>
                  <a:pt x="2736" y="3129"/>
                  <a:pt x="3790" y="2275"/>
                </a:cubicBezTo>
                <a:cubicBezTo>
                  <a:pt x="4866" y="1432"/>
                  <a:pt x="6124" y="775"/>
                  <a:pt x="7530" y="3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13716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Graphic 23" descr="Lightbulb">
            <a:extLst>
              <a:ext uri="{FF2B5EF4-FFF2-40B4-BE49-F238E27FC236}">
                <a16:creationId xmlns:a16="http://schemas.microsoft.com/office/drawing/2014/main" id="{1C3652D0-A388-462E-8D06-51F082D1A57B}"/>
              </a:ext>
            </a:extLst>
          </p:cNvPr>
          <p:cNvGrpSpPr/>
          <p:nvPr/>
        </p:nvGrpSpPr>
        <p:grpSpPr>
          <a:xfrm>
            <a:off x="1614316" y="1601743"/>
            <a:ext cx="1401127" cy="1401127"/>
            <a:chOff x="3034990" y="1592064"/>
            <a:chExt cx="1450074" cy="1450074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6838B4E-7D5B-488F-B570-D9AD43F0767D}"/>
                </a:ext>
              </a:extLst>
            </p:cNvPr>
            <p:cNvSpPr/>
            <p:nvPr/>
          </p:nvSpPr>
          <p:spPr>
            <a:xfrm>
              <a:off x="3563662" y="2558780"/>
              <a:ext cx="392728" cy="90629"/>
            </a:xfrm>
            <a:custGeom>
              <a:avLst/>
              <a:gdLst>
                <a:gd name="connsiteX0" fmla="*/ 45315 w 392728"/>
                <a:gd name="connsiteY0" fmla="*/ 0 h 90629"/>
                <a:gd name="connsiteX1" fmla="*/ 347414 w 392728"/>
                <a:gd name="connsiteY1" fmla="*/ 0 h 90629"/>
                <a:gd name="connsiteX2" fmla="*/ 392728 w 392728"/>
                <a:gd name="connsiteY2" fmla="*/ 45315 h 90629"/>
                <a:gd name="connsiteX3" fmla="*/ 347414 w 392728"/>
                <a:gd name="connsiteY3" fmla="*/ 90630 h 90629"/>
                <a:gd name="connsiteX4" fmla="*/ 45315 w 392728"/>
                <a:gd name="connsiteY4" fmla="*/ 90630 h 90629"/>
                <a:gd name="connsiteX5" fmla="*/ 0 w 392728"/>
                <a:gd name="connsiteY5" fmla="*/ 45315 h 90629"/>
                <a:gd name="connsiteX6" fmla="*/ 45315 w 392728"/>
                <a:gd name="connsiteY6" fmla="*/ 0 h 9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2728" h="90629">
                  <a:moveTo>
                    <a:pt x="45315" y="0"/>
                  </a:moveTo>
                  <a:lnTo>
                    <a:pt x="347414" y="0"/>
                  </a:lnTo>
                  <a:cubicBezTo>
                    <a:pt x="373092" y="0"/>
                    <a:pt x="392728" y="19636"/>
                    <a:pt x="392728" y="45315"/>
                  </a:cubicBezTo>
                  <a:cubicBezTo>
                    <a:pt x="392728" y="70993"/>
                    <a:pt x="373092" y="90630"/>
                    <a:pt x="347414" y="90630"/>
                  </a:cubicBezTo>
                  <a:lnTo>
                    <a:pt x="45315" y="90630"/>
                  </a:lnTo>
                  <a:cubicBezTo>
                    <a:pt x="19636" y="90630"/>
                    <a:pt x="0" y="70993"/>
                    <a:pt x="0" y="45315"/>
                  </a:cubicBezTo>
                  <a:cubicBezTo>
                    <a:pt x="0" y="19636"/>
                    <a:pt x="19636" y="0"/>
                    <a:pt x="45315" y="0"/>
                  </a:cubicBezTo>
                  <a:close/>
                </a:path>
              </a:pathLst>
            </a:custGeom>
            <a:solidFill>
              <a:srgbClr val="000000"/>
            </a:solidFill>
            <a:ln w="150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AEBF5EA-E14A-4690-BEC4-CB6999620745}"/>
                </a:ext>
              </a:extLst>
            </p:cNvPr>
            <p:cNvSpPr/>
            <p:nvPr/>
          </p:nvSpPr>
          <p:spPr>
            <a:xfrm>
              <a:off x="3563662" y="2709829"/>
              <a:ext cx="392728" cy="90629"/>
            </a:xfrm>
            <a:custGeom>
              <a:avLst/>
              <a:gdLst>
                <a:gd name="connsiteX0" fmla="*/ 45315 w 392728"/>
                <a:gd name="connsiteY0" fmla="*/ 0 h 90629"/>
                <a:gd name="connsiteX1" fmla="*/ 347414 w 392728"/>
                <a:gd name="connsiteY1" fmla="*/ 0 h 90629"/>
                <a:gd name="connsiteX2" fmla="*/ 392728 w 392728"/>
                <a:gd name="connsiteY2" fmla="*/ 45315 h 90629"/>
                <a:gd name="connsiteX3" fmla="*/ 347414 w 392728"/>
                <a:gd name="connsiteY3" fmla="*/ 90630 h 90629"/>
                <a:gd name="connsiteX4" fmla="*/ 45315 w 392728"/>
                <a:gd name="connsiteY4" fmla="*/ 90630 h 90629"/>
                <a:gd name="connsiteX5" fmla="*/ 0 w 392728"/>
                <a:gd name="connsiteY5" fmla="*/ 45315 h 90629"/>
                <a:gd name="connsiteX6" fmla="*/ 45315 w 392728"/>
                <a:gd name="connsiteY6" fmla="*/ 0 h 9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2728" h="90629">
                  <a:moveTo>
                    <a:pt x="45315" y="0"/>
                  </a:moveTo>
                  <a:lnTo>
                    <a:pt x="347414" y="0"/>
                  </a:lnTo>
                  <a:cubicBezTo>
                    <a:pt x="373092" y="0"/>
                    <a:pt x="392728" y="19636"/>
                    <a:pt x="392728" y="45315"/>
                  </a:cubicBezTo>
                  <a:cubicBezTo>
                    <a:pt x="392728" y="70993"/>
                    <a:pt x="373092" y="90630"/>
                    <a:pt x="347414" y="90630"/>
                  </a:cubicBezTo>
                  <a:lnTo>
                    <a:pt x="45315" y="90630"/>
                  </a:lnTo>
                  <a:cubicBezTo>
                    <a:pt x="19636" y="90630"/>
                    <a:pt x="0" y="70993"/>
                    <a:pt x="0" y="45315"/>
                  </a:cubicBezTo>
                  <a:cubicBezTo>
                    <a:pt x="0" y="19636"/>
                    <a:pt x="19636" y="0"/>
                    <a:pt x="45315" y="0"/>
                  </a:cubicBezTo>
                  <a:close/>
                </a:path>
              </a:pathLst>
            </a:custGeom>
            <a:solidFill>
              <a:srgbClr val="000000"/>
            </a:solidFill>
            <a:ln w="150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0A0EF48-87AA-4CA9-8F15-EF859EE6C5BE}"/>
                </a:ext>
              </a:extLst>
            </p:cNvPr>
            <p:cNvSpPr/>
            <p:nvPr/>
          </p:nvSpPr>
          <p:spPr>
            <a:xfrm>
              <a:off x="3661844" y="2860878"/>
              <a:ext cx="196364" cy="90629"/>
            </a:xfrm>
            <a:custGeom>
              <a:avLst/>
              <a:gdLst>
                <a:gd name="connsiteX0" fmla="*/ 0 w 196364"/>
                <a:gd name="connsiteY0" fmla="*/ 0 h 90629"/>
                <a:gd name="connsiteX1" fmla="*/ 98182 w 196364"/>
                <a:gd name="connsiteY1" fmla="*/ 90630 h 90629"/>
                <a:gd name="connsiteX2" fmla="*/ 196364 w 196364"/>
                <a:gd name="connsiteY2" fmla="*/ 0 h 90629"/>
                <a:gd name="connsiteX3" fmla="*/ 0 w 196364"/>
                <a:gd name="connsiteY3" fmla="*/ 0 h 9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364" h="90629">
                  <a:moveTo>
                    <a:pt x="0" y="0"/>
                  </a:moveTo>
                  <a:cubicBezTo>
                    <a:pt x="4531" y="51357"/>
                    <a:pt x="46825" y="90630"/>
                    <a:pt x="98182" y="90630"/>
                  </a:cubicBezTo>
                  <a:cubicBezTo>
                    <a:pt x="149539" y="90630"/>
                    <a:pt x="191833" y="51357"/>
                    <a:pt x="19636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0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F57E595-5DF5-4CBE-9D84-E4D422F877EB}"/>
                </a:ext>
              </a:extLst>
            </p:cNvPr>
            <p:cNvSpPr/>
            <p:nvPr/>
          </p:nvSpPr>
          <p:spPr>
            <a:xfrm>
              <a:off x="3367298" y="1682693"/>
              <a:ext cx="785456" cy="815666"/>
            </a:xfrm>
            <a:custGeom>
              <a:avLst/>
              <a:gdLst>
                <a:gd name="connsiteX0" fmla="*/ 392728 w 785456"/>
                <a:gd name="connsiteY0" fmla="*/ 0 h 815666"/>
                <a:gd name="connsiteX1" fmla="*/ 392728 w 785456"/>
                <a:gd name="connsiteY1" fmla="*/ 0 h 815666"/>
                <a:gd name="connsiteX2" fmla="*/ 392728 w 785456"/>
                <a:gd name="connsiteY2" fmla="*/ 0 h 815666"/>
                <a:gd name="connsiteX3" fmla="*/ 0 w 785456"/>
                <a:gd name="connsiteY3" fmla="*/ 388197 h 815666"/>
                <a:gd name="connsiteX4" fmla="*/ 0 w 785456"/>
                <a:gd name="connsiteY4" fmla="*/ 401791 h 815666"/>
                <a:gd name="connsiteX5" fmla="*/ 27189 w 785456"/>
                <a:gd name="connsiteY5" fmla="*/ 537736 h 815666"/>
                <a:gd name="connsiteX6" fmla="*/ 95161 w 785456"/>
                <a:gd name="connsiteY6" fmla="*/ 649512 h 815666"/>
                <a:gd name="connsiteX7" fmla="*/ 187301 w 785456"/>
                <a:gd name="connsiteY7" fmla="*/ 799051 h 815666"/>
                <a:gd name="connsiteX8" fmla="*/ 214490 w 785456"/>
                <a:gd name="connsiteY8" fmla="*/ 815667 h 815666"/>
                <a:gd name="connsiteX9" fmla="*/ 570967 w 785456"/>
                <a:gd name="connsiteY9" fmla="*/ 815667 h 815666"/>
                <a:gd name="connsiteX10" fmla="*/ 598156 w 785456"/>
                <a:gd name="connsiteY10" fmla="*/ 799051 h 815666"/>
                <a:gd name="connsiteX11" fmla="*/ 690296 w 785456"/>
                <a:gd name="connsiteY11" fmla="*/ 649512 h 815666"/>
                <a:gd name="connsiteX12" fmla="*/ 758268 w 785456"/>
                <a:gd name="connsiteY12" fmla="*/ 537736 h 815666"/>
                <a:gd name="connsiteX13" fmla="*/ 785457 w 785456"/>
                <a:gd name="connsiteY13" fmla="*/ 401791 h 815666"/>
                <a:gd name="connsiteX14" fmla="*/ 785457 w 785456"/>
                <a:gd name="connsiteY14" fmla="*/ 388197 h 815666"/>
                <a:gd name="connsiteX15" fmla="*/ 392728 w 785456"/>
                <a:gd name="connsiteY15" fmla="*/ 0 h 815666"/>
                <a:gd name="connsiteX16" fmla="*/ 694827 w 785456"/>
                <a:gd name="connsiteY16" fmla="*/ 400281 h 815666"/>
                <a:gd name="connsiteX17" fmla="*/ 673680 w 785456"/>
                <a:gd name="connsiteY17" fmla="*/ 506015 h 815666"/>
                <a:gd name="connsiteX18" fmla="*/ 622323 w 785456"/>
                <a:gd name="connsiteY18" fmla="*/ 589093 h 815666"/>
                <a:gd name="connsiteX19" fmla="*/ 534715 w 785456"/>
                <a:gd name="connsiteY19" fmla="*/ 725037 h 815666"/>
                <a:gd name="connsiteX20" fmla="*/ 392728 w 785456"/>
                <a:gd name="connsiteY20" fmla="*/ 725037 h 815666"/>
                <a:gd name="connsiteX21" fmla="*/ 252252 w 785456"/>
                <a:gd name="connsiteY21" fmla="*/ 725037 h 815666"/>
                <a:gd name="connsiteX22" fmla="*/ 164644 w 785456"/>
                <a:gd name="connsiteY22" fmla="*/ 589093 h 815666"/>
                <a:gd name="connsiteX23" fmla="*/ 113287 w 785456"/>
                <a:gd name="connsiteY23" fmla="*/ 506015 h 815666"/>
                <a:gd name="connsiteX24" fmla="*/ 92140 w 785456"/>
                <a:gd name="connsiteY24" fmla="*/ 400281 h 815666"/>
                <a:gd name="connsiteX25" fmla="*/ 92140 w 785456"/>
                <a:gd name="connsiteY25" fmla="*/ 388197 h 815666"/>
                <a:gd name="connsiteX26" fmla="*/ 394239 w 785456"/>
                <a:gd name="connsiteY26" fmla="*/ 89119 h 815666"/>
                <a:gd name="connsiteX27" fmla="*/ 394239 w 785456"/>
                <a:gd name="connsiteY27" fmla="*/ 89119 h 815666"/>
                <a:gd name="connsiteX28" fmla="*/ 394239 w 785456"/>
                <a:gd name="connsiteY28" fmla="*/ 89119 h 815666"/>
                <a:gd name="connsiteX29" fmla="*/ 394239 w 785456"/>
                <a:gd name="connsiteY29" fmla="*/ 89119 h 815666"/>
                <a:gd name="connsiteX30" fmla="*/ 394239 w 785456"/>
                <a:gd name="connsiteY30" fmla="*/ 89119 h 815666"/>
                <a:gd name="connsiteX31" fmla="*/ 394239 w 785456"/>
                <a:gd name="connsiteY31" fmla="*/ 89119 h 815666"/>
                <a:gd name="connsiteX32" fmla="*/ 394239 w 785456"/>
                <a:gd name="connsiteY32" fmla="*/ 89119 h 815666"/>
                <a:gd name="connsiteX33" fmla="*/ 696338 w 785456"/>
                <a:gd name="connsiteY33" fmla="*/ 388197 h 815666"/>
                <a:gd name="connsiteX34" fmla="*/ 696338 w 785456"/>
                <a:gd name="connsiteY34" fmla="*/ 400281 h 81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85456" h="815666">
                  <a:moveTo>
                    <a:pt x="392728" y="0"/>
                  </a:moveTo>
                  <a:cubicBezTo>
                    <a:pt x="392728" y="0"/>
                    <a:pt x="392728" y="0"/>
                    <a:pt x="392728" y="0"/>
                  </a:cubicBezTo>
                  <a:cubicBezTo>
                    <a:pt x="392728" y="0"/>
                    <a:pt x="392728" y="0"/>
                    <a:pt x="392728" y="0"/>
                  </a:cubicBezTo>
                  <a:cubicBezTo>
                    <a:pt x="178238" y="1510"/>
                    <a:pt x="4531" y="173707"/>
                    <a:pt x="0" y="388197"/>
                  </a:cubicBezTo>
                  <a:lnTo>
                    <a:pt x="0" y="401791"/>
                  </a:lnTo>
                  <a:cubicBezTo>
                    <a:pt x="1510" y="448617"/>
                    <a:pt x="10573" y="493931"/>
                    <a:pt x="27189" y="537736"/>
                  </a:cubicBezTo>
                  <a:cubicBezTo>
                    <a:pt x="43804" y="578519"/>
                    <a:pt x="66462" y="616281"/>
                    <a:pt x="95161" y="649512"/>
                  </a:cubicBezTo>
                  <a:cubicBezTo>
                    <a:pt x="131413" y="688785"/>
                    <a:pt x="170686" y="765820"/>
                    <a:pt x="187301" y="799051"/>
                  </a:cubicBezTo>
                  <a:cubicBezTo>
                    <a:pt x="191833" y="809625"/>
                    <a:pt x="202406" y="815667"/>
                    <a:pt x="214490" y="815667"/>
                  </a:cubicBezTo>
                  <a:lnTo>
                    <a:pt x="570967" y="815667"/>
                  </a:lnTo>
                  <a:cubicBezTo>
                    <a:pt x="583051" y="815667"/>
                    <a:pt x="593624" y="809625"/>
                    <a:pt x="598156" y="799051"/>
                  </a:cubicBezTo>
                  <a:cubicBezTo>
                    <a:pt x="614771" y="765820"/>
                    <a:pt x="654044" y="688785"/>
                    <a:pt x="690296" y="649512"/>
                  </a:cubicBezTo>
                  <a:cubicBezTo>
                    <a:pt x="718995" y="616281"/>
                    <a:pt x="743163" y="578519"/>
                    <a:pt x="758268" y="537736"/>
                  </a:cubicBezTo>
                  <a:cubicBezTo>
                    <a:pt x="774883" y="493931"/>
                    <a:pt x="783946" y="448617"/>
                    <a:pt x="785457" y="401791"/>
                  </a:cubicBezTo>
                  <a:lnTo>
                    <a:pt x="785457" y="388197"/>
                  </a:lnTo>
                  <a:cubicBezTo>
                    <a:pt x="780925" y="173707"/>
                    <a:pt x="607219" y="1510"/>
                    <a:pt x="392728" y="0"/>
                  </a:cubicBezTo>
                  <a:close/>
                  <a:moveTo>
                    <a:pt x="694827" y="400281"/>
                  </a:moveTo>
                  <a:cubicBezTo>
                    <a:pt x="693317" y="436533"/>
                    <a:pt x="685764" y="472785"/>
                    <a:pt x="673680" y="506015"/>
                  </a:cubicBezTo>
                  <a:cubicBezTo>
                    <a:pt x="661596" y="536225"/>
                    <a:pt x="644981" y="564925"/>
                    <a:pt x="622323" y="589093"/>
                  </a:cubicBezTo>
                  <a:cubicBezTo>
                    <a:pt x="587582" y="631386"/>
                    <a:pt x="557372" y="676701"/>
                    <a:pt x="534715" y="725037"/>
                  </a:cubicBezTo>
                  <a:lnTo>
                    <a:pt x="392728" y="725037"/>
                  </a:lnTo>
                  <a:lnTo>
                    <a:pt x="252252" y="725037"/>
                  </a:lnTo>
                  <a:cubicBezTo>
                    <a:pt x="228085" y="676701"/>
                    <a:pt x="197875" y="631386"/>
                    <a:pt x="164644" y="589093"/>
                  </a:cubicBezTo>
                  <a:cubicBezTo>
                    <a:pt x="143497" y="564925"/>
                    <a:pt x="125371" y="536225"/>
                    <a:pt x="113287" y="506015"/>
                  </a:cubicBezTo>
                  <a:cubicBezTo>
                    <a:pt x="99693" y="472785"/>
                    <a:pt x="93651" y="436533"/>
                    <a:pt x="92140" y="400281"/>
                  </a:cubicBezTo>
                  <a:lnTo>
                    <a:pt x="92140" y="388197"/>
                  </a:lnTo>
                  <a:cubicBezTo>
                    <a:pt x="95161" y="223553"/>
                    <a:pt x="229595" y="90630"/>
                    <a:pt x="394239" y="89119"/>
                  </a:cubicBezTo>
                  <a:lnTo>
                    <a:pt x="394239" y="89119"/>
                  </a:lnTo>
                  <a:lnTo>
                    <a:pt x="394239" y="89119"/>
                  </a:lnTo>
                  <a:cubicBezTo>
                    <a:pt x="394239" y="89119"/>
                    <a:pt x="394239" y="89119"/>
                    <a:pt x="394239" y="89119"/>
                  </a:cubicBezTo>
                  <a:cubicBezTo>
                    <a:pt x="394239" y="89119"/>
                    <a:pt x="394239" y="89119"/>
                    <a:pt x="394239" y="89119"/>
                  </a:cubicBezTo>
                  <a:lnTo>
                    <a:pt x="394239" y="89119"/>
                  </a:lnTo>
                  <a:lnTo>
                    <a:pt x="394239" y="89119"/>
                  </a:lnTo>
                  <a:cubicBezTo>
                    <a:pt x="558883" y="90630"/>
                    <a:pt x="693317" y="222043"/>
                    <a:pt x="696338" y="388197"/>
                  </a:cubicBezTo>
                  <a:lnTo>
                    <a:pt x="696338" y="400281"/>
                  </a:lnTo>
                  <a:close/>
                </a:path>
              </a:pathLst>
            </a:custGeom>
            <a:solidFill>
              <a:srgbClr val="000000"/>
            </a:solidFill>
            <a:ln w="15081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4" name="Graphic 25" descr="Bullseye">
            <a:extLst>
              <a:ext uri="{FF2B5EF4-FFF2-40B4-BE49-F238E27FC236}">
                <a16:creationId xmlns:a16="http://schemas.microsoft.com/office/drawing/2014/main" id="{A5BA8E1A-BF03-4FCB-9E1F-007140A9CF45}"/>
              </a:ext>
            </a:extLst>
          </p:cNvPr>
          <p:cNvGrpSpPr/>
          <p:nvPr/>
        </p:nvGrpSpPr>
        <p:grpSpPr>
          <a:xfrm>
            <a:off x="3649779" y="1777317"/>
            <a:ext cx="1094686" cy="1094686"/>
            <a:chOff x="5141560" y="1773772"/>
            <a:chExt cx="1132928" cy="113292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D21341B-6AD1-418F-8AC7-A38093BEBF25}"/>
                </a:ext>
              </a:extLst>
            </p:cNvPr>
            <p:cNvSpPr/>
            <p:nvPr/>
          </p:nvSpPr>
          <p:spPr>
            <a:xfrm>
              <a:off x="5571128" y="1874083"/>
              <a:ext cx="603048" cy="601868"/>
            </a:xfrm>
            <a:custGeom>
              <a:avLst/>
              <a:gdLst>
                <a:gd name="connsiteX0" fmla="*/ 496836 w 603048"/>
                <a:gd name="connsiteY0" fmla="*/ 106212 h 601868"/>
                <a:gd name="connsiteX1" fmla="*/ 485035 w 603048"/>
                <a:gd name="connsiteY1" fmla="*/ 0 h 601868"/>
                <a:gd name="connsiteX2" fmla="*/ 355220 w 603048"/>
                <a:gd name="connsiteY2" fmla="*/ 129815 h 601868"/>
                <a:gd name="connsiteX3" fmla="*/ 362301 w 603048"/>
                <a:gd name="connsiteY3" fmla="*/ 191182 h 601868"/>
                <a:gd name="connsiteX4" fmla="*/ 173480 w 603048"/>
                <a:gd name="connsiteY4" fmla="*/ 380003 h 601868"/>
                <a:gd name="connsiteX5" fmla="*/ 118013 w 603048"/>
                <a:gd name="connsiteY5" fmla="*/ 365841 h 601868"/>
                <a:gd name="connsiteX6" fmla="*/ 0 w 603048"/>
                <a:gd name="connsiteY6" fmla="*/ 483855 h 601868"/>
                <a:gd name="connsiteX7" fmla="*/ 118013 w 603048"/>
                <a:gd name="connsiteY7" fmla="*/ 601868 h 601868"/>
                <a:gd name="connsiteX8" fmla="*/ 236027 w 603048"/>
                <a:gd name="connsiteY8" fmla="*/ 483855 h 601868"/>
                <a:gd name="connsiteX9" fmla="*/ 223045 w 603048"/>
                <a:gd name="connsiteY9" fmla="*/ 429569 h 601868"/>
                <a:gd name="connsiteX10" fmla="*/ 411867 w 603048"/>
                <a:gd name="connsiteY10" fmla="*/ 240747 h 601868"/>
                <a:gd name="connsiteX11" fmla="*/ 473233 w 603048"/>
                <a:gd name="connsiteY11" fmla="*/ 247828 h 601868"/>
                <a:gd name="connsiteX12" fmla="*/ 603048 w 603048"/>
                <a:gd name="connsiteY12" fmla="*/ 118013 h 601868"/>
                <a:gd name="connsiteX13" fmla="*/ 496836 w 603048"/>
                <a:gd name="connsiteY13" fmla="*/ 106212 h 601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03048" h="601868">
                  <a:moveTo>
                    <a:pt x="496836" y="106212"/>
                  </a:moveTo>
                  <a:lnTo>
                    <a:pt x="485035" y="0"/>
                  </a:lnTo>
                  <a:lnTo>
                    <a:pt x="355220" y="129815"/>
                  </a:lnTo>
                  <a:lnTo>
                    <a:pt x="362301" y="191182"/>
                  </a:lnTo>
                  <a:lnTo>
                    <a:pt x="173480" y="380003"/>
                  </a:lnTo>
                  <a:cubicBezTo>
                    <a:pt x="156958" y="371742"/>
                    <a:pt x="138076" y="365841"/>
                    <a:pt x="118013" y="365841"/>
                  </a:cubicBezTo>
                  <a:cubicBezTo>
                    <a:pt x="53106" y="365841"/>
                    <a:pt x="0" y="418947"/>
                    <a:pt x="0" y="483855"/>
                  </a:cubicBezTo>
                  <a:cubicBezTo>
                    <a:pt x="0" y="548762"/>
                    <a:pt x="53106" y="601868"/>
                    <a:pt x="118013" y="601868"/>
                  </a:cubicBezTo>
                  <a:cubicBezTo>
                    <a:pt x="182921" y="601868"/>
                    <a:pt x="236027" y="548762"/>
                    <a:pt x="236027" y="483855"/>
                  </a:cubicBezTo>
                  <a:cubicBezTo>
                    <a:pt x="236027" y="463792"/>
                    <a:pt x="231306" y="446090"/>
                    <a:pt x="223045" y="429569"/>
                  </a:cubicBezTo>
                  <a:lnTo>
                    <a:pt x="411867" y="240747"/>
                  </a:lnTo>
                  <a:lnTo>
                    <a:pt x="473233" y="247828"/>
                  </a:lnTo>
                  <a:lnTo>
                    <a:pt x="603048" y="118013"/>
                  </a:lnTo>
                  <a:lnTo>
                    <a:pt x="496836" y="106212"/>
                  </a:lnTo>
                  <a:close/>
                </a:path>
              </a:pathLst>
            </a:custGeom>
            <a:solidFill>
              <a:srgbClr val="000000"/>
            </a:solidFill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7C7DACF-FA20-43B8-B8F0-BD558F5E7616}"/>
                </a:ext>
              </a:extLst>
            </p:cNvPr>
            <p:cNvSpPr/>
            <p:nvPr/>
          </p:nvSpPr>
          <p:spPr>
            <a:xfrm>
              <a:off x="5241871" y="1909487"/>
              <a:ext cx="896901" cy="896901"/>
            </a:xfrm>
            <a:custGeom>
              <a:avLst/>
              <a:gdLst>
                <a:gd name="connsiteX0" fmla="*/ 835534 w 896901"/>
                <a:gd name="connsiteY0" fmla="*/ 245468 h 896901"/>
                <a:gd name="connsiteX1" fmla="*/ 820193 w 896901"/>
                <a:gd name="connsiteY1" fmla="*/ 261990 h 896901"/>
                <a:gd name="connsiteX2" fmla="*/ 797770 w 896901"/>
                <a:gd name="connsiteY2" fmla="*/ 259629 h 896901"/>
                <a:gd name="connsiteX3" fmla="*/ 772987 w 896901"/>
                <a:gd name="connsiteY3" fmla="*/ 256089 h 896901"/>
                <a:gd name="connsiteX4" fmla="*/ 826093 w 896901"/>
                <a:gd name="connsiteY4" fmla="*/ 448451 h 896901"/>
                <a:gd name="connsiteX5" fmla="*/ 448451 w 896901"/>
                <a:gd name="connsiteY5" fmla="*/ 826093 h 896901"/>
                <a:gd name="connsiteX6" fmla="*/ 70808 w 896901"/>
                <a:gd name="connsiteY6" fmla="*/ 448451 h 896901"/>
                <a:gd name="connsiteX7" fmla="*/ 448451 w 896901"/>
                <a:gd name="connsiteY7" fmla="*/ 70808 h 896901"/>
                <a:gd name="connsiteX8" fmla="*/ 640812 w 896901"/>
                <a:gd name="connsiteY8" fmla="*/ 123914 h 896901"/>
                <a:gd name="connsiteX9" fmla="*/ 638452 w 896901"/>
                <a:gd name="connsiteY9" fmla="*/ 100311 h 896901"/>
                <a:gd name="connsiteX10" fmla="*/ 634912 w 896901"/>
                <a:gd name="connsiteY10" fmla="*/ 76709 h 896901"/>
                <a:gd name="connsiteX11" fmla="*/ 651434 w 896901"/>
                <a:gd name="connsiteY11" fmla="*/ 60187 h 896901"/>
                <a:gd name="connsiteX12" fmla="*/ 659695 w 896901"/>
                <a:gd name="connsiteY12" fmla="*/ 51926 h 896901"/>
                <a:gd name="connsiteX13" fmla="*/ 448451 w 896901"/>
                <a:gd name="connsiteY13" fmla="*/ 0 h 896901"/>
                <a:gd name="connsiteX14" fmla="*/ 0 w 896901"/>
                <a:gd name="connsiteY14" fmla="*/ 448451 h 896901"/>
                <a:gd name="connsiteX15" fmla="*/ 448451 w 896901"/>
                <a:gd name="connsiteY15" fmla="*/ 896901 h 896901"/>
                <a:gd name="connsiteX16" fmla="*/ 896901 w 896901"/>
                <a:gd name="connsiteY16" fmla="*/ 448451 h 896901"/>
                <a:gd name="connsiteX17" fmla="*/ 843795 w 896901"/>
                <a:gd name="connsiteY17" fmla="*/ 238387 h 896901"/>
                <a:gd name="connsiteX18" fmla="*/ 835534 w 896901"/>
                <a:gd name="connsiteY18" fmla="*/ 245468 h 896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96901" h="896901">
                  <a:moveTo>
                    <a:pt x="835534" y="245468"/>
                  </a:moveTo>
                  <a:lnTo>
                    <a:pt x="820193" y="261990"/>
                  </a:lnTo>
                  <a:lnTo>
                    <a:pt x="797770" y="259629"/>
                  </a:lnTo>
                  <a:lnTo>
                    <a:pt x="772987" y="256089"/>
                  </a:lnTo>
                  <a:cubicBezTo>
                    <a:pt x="806031" y="312735"/>
                    <a:pt x="826093" y="377643"/>
                    <a:pt x="826093" y="448451"/>
                  </a:cubicBezTo>
                  <a:cubicBezTo>
                    <a:pt x="826093" y="656154"/>
                    <a:pt x="656154" y="826093"/>
                    <a:pt x="448451" y="826093"/>
                  </a:cubicBezTo>
                  <a:cubicBezTo>
                    <a:pt x="240747" y="826093"/>
                    <a:pt x="70808" y="656154"/>
                    <a:pt x="70808" y="448451"/>
                  </a:cubicBezTo>
                  <a:cubicBezTo>
                    <a:pt x="70808" y="240747"/>
                    <a:pt x="240747" y="70808"/>
                    <a:pt x="448451" y="70808"/>
                  </a:cubicBezTo>
                  <a:cubicBezTo>
                    <a:pt x="518079" y="70808"/>
                    <a:pt x="584166" y="89690"/>
                    <a:pt x="640812" y="123914"/>
                  </a:cubicBezTo>
                  <a:lnTo>
                    <a:pt x="638452" y="100311"/>
                  </a:lnTo>
                  <a:lnTo>
                    <a:pt x="634912" y="76709"/>
                  </a:lnTo>
                  <a:lnTo>
                    <a:pt x="651434" y="60187"/>
                  </a:lnTo>
                  <a:lnTo>
                    <a:pt x="659695" y="51926"/>
                  </a:lnTo>
                  <a:cubicBezTo>
                    <a:pt x="595967" y="18882"/>
                    <a:pt x="525159" y="0"/>
                    <a:pt x="448451" y="0"/>
                  </a:cubicBezTo>
                  <a:cubicBezTo>
                    <a:pt x="200623" y="0"/>
                    <a:pt x="0" y="200623"/>
                    <a:pt x="0" y="448451"/>
                  </a:cubicBezTo>
                  <a:cubicBezTo>
                    <a:pt x="0" y="696279"/>
                    <a:pt x="200623" y="896901"/>
                    <a:pt x="448451" y="896901"/>
                  </a:cubicBezTo>
                  <a:cubicBezTo>
                    <a:pt x="696279" y="896901"/>
                    <a:pt x="896901" y="696279"/>
                    <a:pt x="896901" y="448451"/>
                  </a:cubicBezTo>
                  <a:cubicBezTo>
                    <a:pt x="896901" y="371742"/>
                    <a:pt x="878019" y="300934"/>
                    <a:pt x="843795" y="238387"/>
                  </a:cubicBezTo>
                  <a:lnTo>
                    <a:pt x="835534" y="245468"/>
                  </a:lnTo>
                  <a:close/>
                </a:path>
              </a:pathLst>
            </a:custGeom>
            <a:solidFill>
              <a:srgbClr val="000000"/>
            </a:solidFill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6B35AD9-D1AE-4227-9D66-FB349480222B}"/>
                </a:ext>
              </a:extLst>
            </p:cNvPr>
            <p:cNvSpPr/>
            <p:nvPr/>
          </p:nvSpPr>
          <p:spPr>
            <a:xfrm>
              <a:off x="5407090" y="2074706"/>
              <a:ext cx="566464" cy="566464"/>
            </a:xfrm>
            <a:custGeom>
              <a:avLst/>
              <a:gdLst>
                <a:gd name="connsiteX0" fmla="*/ 480314 w 566464"/>
                <a:gd name="connsiteY0" fmla="*/ 202983 h 566464"/>
                <a:gd name="connsiteX1" fmla="*/ 495656 w 566464"/>
                <a:gd name="connsiteY1" fmla="*/ 283232 h 566464"/>
                <a:gd name="connsiteX2" fmla="*/ 283232 w 566464"/>
                <a:gd name="connsiteY2" fmla="*/ 495656 h 566464"/>
                <a:gd name="connsiteX3" fmla="*/ 70808 w 566464"/>
                <a:gd name="connsiteY3" fmla="*/ 283232 h 566464"/>
                <a:gd name="connsiteX4" fmla="*/ 283232 w 566464"/>
                <a:gd name="connsiteY4" fmla="*/ 70808 h 566464"/>
                <a:gd name="connsiteX5" fmla="*/ 363481 w 566464"/>
                <a:gd name="connsiteY5" fmla="*/ 86150 h 566464"/>
                <a:gd name="connsiteX6" fmla="*/ 416587 w 566464"/>
                <a:gd name="connsiteY6" fmla="*/ 33044 h 566464"/>
                <a:gd name="connsiteX7" fmla="*/ 283232 w 566464"/>
                <a:gd name="connsiteY7" fmla="*/ 0 h 566464"/>
                <a:gd name="connsiteX8" fmla="*/ 0 w 566464"/>
                <a:gd name="connsiteY8" fmla="*/ 283232 h 566464"/>
                <a:gd name="connsiteX9" fmla="*/ 283232 w 566464"/>
                <a:gd name="connsiteY9" fmla="*/ 566464 h 566464"/>
                <a:gd name="connsiteX10" fmla="*/ 566464 w 566464"/>
                <a:gd name="connsiteY10" fmla="*/ 283232 h 566464"/>
                <a:gd name="connsiteX11" fmla="*/ 533420 w 566464"/>
                <a:gd name="connsiteY11" fmla="*/ 149877 h 566464"/>
                <a:gd name="connsiteX12" fmla="*/ 480314 w 566464"/>
                <a:gd name="connsiteY12" fmla="*/ 202983 h 566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6464" h="566464">
                  <a:moveTo>
                    <a:pt x="480314" y="202983"/>
                  </a:moveTo>
                  <a:cubicBezTo>
                    <a:pt x="490935" y="227766"/>
                    <a:pt x="495656" y="254909"/>
                    <a:pt x="495656" y="283232"/>
                  </a:cubicBezTo>
                  <a:cubicBezTo>
                    <a:pt x="495656" y="400065"/>
                    <a:pt x="400065" y="495656"/>
                    <a:pt x="283232" y="495656"/>
                  </a:cubicBezTo>
                  <a:cubicBezTo>
                    <a:pt x="166399" y="495656"/>
                    <a:pt x="70808" y="400065"/>
                    <a:pt x="70808" y="283232"/>
                  </a:cubicBezTo>
                  <a:cubicBezTo>
                    <a:pt x="70808" y="166399"/>
                    <a:pt x="166399" y="70808"/>
                    <a:pt x="283232" y="70808"/>
                  </a:cubicBezTo>
                  <a:cubicBezTo>
                    <a:pt x="311555" y="70808"/>
                    <a:pt x="338698" y="76709"/>
                    <a:pt x="363481" y="86150"/>
                  </a:cubicBezTo>
                  <a:lnTo>
                    <a:pt x="416587" y="33044"/>
                  </a:lnTo>
                  <a:cubicBezTo>
                    <a:pt x="376463" y="11801"/>
                    <a:pt x="331617" y="0"/>
                    <a:pt x="283232" y="0"/>
                  </a:cubicBezTo>
                  <a:cubicBezTo>
                    <a:pt x="127454" y="0"/>
                    <a:pt x="0" y="127454"/>
                    <a:pt x="0" y="283232"/>
                  </a:cubicBezTo>
                  <a:cubicBezTo>
                    <a:pt x="0" y="439010"/>
                    <a:pt x="127454" y="566464"/>
                    <a:pt x="283232" y="566464"/>
                  </a:cubicBezTo>
                  <a:cubicBezTo>
                    <a:pt x="439010" y="566464"/>
                    <a:pt x="566464" y="439010"/>
                    <a:pt x="566464" y="283232"/>
                  </a:cubicBezTo>
                  <a:cubicBezTo>
                    <a:pt x="566464" y="234847"/>
                    <a:pt x="554663" y="190001"/>
                    <a:pt x="533420" y="149877"/>
                  </a:cubicBezTo>
                  <a:lnTo>
                    <a:pt x="480314" y="202983"/>
                  </a:lnTo>
                  <a:close/>
                </a:path>
              </a:pathLst>
            </a:custGeom>
            <a:solidFill>
              <a:srgbClr val="000000"/>
            </a:solidFill>
            <a:ln w="1170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8" name="Graphic 24" descr="Stopwatch">
            <a:extLst>
              <a:ext uri="{FF2B5EF4-FFF2-40B4-BE49-F238E27FC236}">
                <a16:creationId xmlns:a16="http://schemas.microsoft.com/office/drawing/2014/main" id="{D5EC96BC-0781-4247-94E4-50FA94630669}"/>
              </a:ext>
            </a:extLst>
          </p:cNvPr>
          <p:cNvGrpSpPr/>
          <p:nvPr/>
        </p:nvGrpSpPr>
        <p:grpSpPr>
          <a:xfrm>
            <a:off x="5407009" y="1914167"/>
            <a:ext cx="883534" cy="883534"/>
            <a:chOff x="6960177" y="1915402"/>
            <a:chExt cx="914400" cy="914400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2576AA0-AE50-414B-88DB-CD9D3C268E16}"/>
                </a:ext>
              </a:extLst>
            </p:cNvPr>
            <p:cNvSpPr/>
            <p:nvPr/>
          </p:nvSpPr>
          <p:spPr>
            <a:xfrm>
              <a:off x="7398327" y="2210677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EE17983-CF87-4999-84F3-4147DC8C158E}"/>
                </a:ext>
              </a:extLst>
            </p:cNvPr>
            <p:cNvSpPr/>
            <p:nvPr/>
          </p:nvSpPr>
          <p:spPr>
            <a:xfrm>
              <a:off x="7398327" y="2591677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9A90E87-D1A6-4F99-A7A6-2C735BB76969}"/>
                </a:ext>
              </a:extLst>
            </p:cNvPr>
            <p:cNvSpPr/>
            <p:nvPr/>
          </p:nvSpPr>
          <p:spPr>
            <a:xfrm>
              <a:off x="7588827" y="2391652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0E48BB6-6528-4413-BF5C-74643CC151ED}"/>
                </a:ext>
              </a:extLst>
            </p:cNvPr>
            <p:cNvSpPr/>
            <p:nvPr/>
          </p:nvSpPr>
          <p:spPr>
            <a:xfrm>
              <a:off x="7207827" y="2391652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CD6F9CE-6BE9-422A-8332-4467E0EC5D2B}"/>
                </a:ext>
              </a:extLst>
            </p:cNvPr>
            <p:cNvSpPr/>
            <p:nvPr/>
          </p:nvSpPr>
          <p:spPr>
            <a:xfrm>
              <a:off x="7398327" y="2277352"/>
              <a:ext cx="126682" cy="240982"/>
            </a:xfrm>
            <a:custGeom>
              <a:avLst/>
              <a:gdLst>
                <a:gd name="connsiteX0" fmla="*/ 38100 w 126682"/>
                <a:gd name="connsiteY0" fmla="*/ 0 h 240982"/>
                <a:gd name="connsiteX1" fmla="*/ 0 w 126682"/>
                <a:gd name="connsiteY1" fmla="*/ 0 h 240982"/>
                <a:gd name="connsiteX2" fmla="*/ 0 w 126682"/>
                <a:gd name="connsiteY2" fmla="*/ 133350 h 240982"/>
                <a:gd name="connsiteX3" fmla="*/ 5715 w 126682"/>
                <a:gd name="connsiteY3" fmla="*/ 146685 h 240982"/>
                <a:gd name="connsiteX4" fmla="*/ 100013 w 126682"/>
                <a:gd name="connsiteY4" fmla="*/ 240983 h 240982"/>
                <a:gd name="connsiteX5" fmla="*/ 126682 w 126682"/>
                <a:gd name="connsiteY5" fmla="*/ 214313 h 240982"/>
                <a:gd name="connsiteX6" fmla="*/ 38100 w 126682"/>
                <a:gd name="connsiteY6" fmla="*/ 125730 h 240982"/>
                <a:gd name="connsiteX7" fmla="*/ 38100 w 126682"/>
                <a:gd name="connsiteY7" fmla="*/ 0 h 240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682" h="240982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F753CEB-D90D-4190-90CB-4022A7D56351}"/>
                </a:ext>
              </a:extLst>
            </p:cNvPr>
            <p:cNvSpPr/>
            <p:nvPr/>
          </p:nvSpPr>
          <p:spPr>
            <a:xfrm>
              <a:off x="7093818" y="2001127"/>
              <a:ext cx="648267" cy="742430"/>
            </a:xfrm>
            <a:custGeom>
              <a:avLst/>
              <a:gdLst>
                <a:gd name="connsiteX0" fmla="*/ 323559 w 648267"/>
                <a:gd name="connsiteY0" fmla="*/ 685800 h 742430"/>
                <a:gd name="connsiteX1" fmla="*/ 56859 w 648267"/>
                <a:gd name="connsiteY1" fmla="*/ 419100 h 742430"/>
                <a:gd name="connsiteX2" fmla="*/ 323559 w 648267"/>
                <a:gd name="connsiteY2" fmla="*/ 152400 h 742430"/>
                <a:gd name="connsiteX3" fmla="*/ 590259 w 648267"/>
                <a:gd name="connsiteY3" fmla="*/ 419100 h 742430"/>
                <a:gd name="connsiteX4" fmla="*/ 323559 w 648267"/>
                <a:gd name="connsiteY4" fmla="*/ 685800 h 742430"/>
                <a:gd name="connsiteX5" fmla="*/ 323559 w 648267"/>
                <a:gd name="connsiteY5" fmla="*/ 685800 h 742430"/>
                <a:gd name="connsiteX6" fmla="*/ 549301 w 648267"/>
                <a:gd name="connsiteY6" fmla="*/ 186690 h 742430"/>
                <a:gd name="connsiteX7" fmla="*/ 577876 w 648267"/>
                <a:gd name="connsiteY7" fmla="*/ 158115 h 742430"/>
                <a:gd name="connsiteX8" fmla="*/ 576924 w 648267"/>
                <a:gd name="connsiteY8" fmla="*/ 118110 h 742430"/>
                <a:gd name="connsiteX9" fmla="*/ 536919 w 648267"/>
                <a:gd name="connsiteY9" fmla="*/ 117157 h 742430"/>
                <a:gd name="connsiteX10" fmla="*/ 504534 w 648267"/>
                <a:gd name="connsiteY10" fmla="*/ 150495 h 742430"/>
                <a:gd name="connsiteX11" fmla="*/ 352134 w 648267"/>
                <a:gd name="connsiteY11" fmla="*/ 97155 h 742430"/>
                <a:gd name="connsiteX12" fmla="*/ 352134 w 648267"/>
                <a:gd name="connsiteY12" fmla="*/ 57150 h 742430"/>
                <a:gd name="connsiteX13" fmla="*/ 437859 w 648267"/>
                <a:gd name="connsiteY13" fmla="*/ 57150 h 742430"/>
                <a:gd name="connsiteX14" fmla="*/ 437859 w 648267"/>
                <a:gd name="connsiteY14" fmla="*/ 0 h 742430"/>
                <a:gd name="connsiteX15" fmla="*/ 209259 w 648267"/>
                <a:gd name="connsiteY15" fmla="*/ 0 h 742430"/>
                <a:gd name="connsiteX16" fmla="*/ 209259 w 648267"/>
                <a:gd name="connsiteY16" fmla="*/ 57150 h 742430"/>
                <a:gd name="connsiteX17" fmla="*/ 294984 w 648267"/>
                <a:gd name="connsiteY17" fmla="*/ 57150 h 742430"/>
                <a:gd name="connsiteX18" fmla="*/ 294984 w 648267"/>
                <a:gd name="connsiteY18" fmla="*/ 96203 h 742430"/>
                <a:gd name="connsiteX19" fmla="*/ 2566 w 648267"/>
                <a:gd name="connsiteY19" fmla="*/ 378143 h 742430"/>
                <a:gd name="connsiteX20" fmla="*/ 215926 w 648267"/>
                <a:gd name="connsiteY20" fmla="*/ 723900 h 742430"/>
                <a:gd name="connsiteX21" fmla="*/ 599784 w 648267"/>
                <a:gd name="connsiteY21" fmla="*/ 589598 h 742430"/>
                <a:gd name="connsiteX22" fmla="*/ 549301 w 648267"/>
                <a:gd name="connsiteY22" fmla="*/ 186690 h 742430"/>
                <a:gd name="connsiteX23" fmla="*/ 549301 w 648267"/>
                <a:gd name="connsiteY23" fmla="*/ 186690 h 7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8267" h="742430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5" name="Graphic 26" descr="Gears">
            <a:extLst>
              <a:ext uri="{FF2B5EF4-FFF2-40B4-BE49-F238E27FC236}">
                <a16:creationId xmlns:a16="http://schemas.microsoft.com/office/drawing/2014/main" id="{0CED8E70-6DB9-47CB-B9BE-F00E82A3D264}"/>
              </a:ext>
            </a:extLst>
          </p:cNvPr>
          <p:cNvGrpSpPr/>
          <p:nvPr/>
        </p:nvGrpSpPr>
        <p:grpSpPr>
          <a:xfrm>
            <a:off x="6975048" y="2058965"/>
            <a:ext cx="447236" cy="541211"/>
            <a:chOff x="8582994" y="2065258"/>
            <a:chExt cx="462860" cy="560118"/>
          </a:xfrm>
          <a:solidFill>
            <a:srgbClr val="000000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8ADDA1D-67A5-49CC-86FA-2B5D7A9785B1}"/>
                </a:ext>
              </a:extLst>
            </p:cNvPr>
            <p:cNvSpPr/>
            <p:nvPr/>
          </p:nvSpPr>
          <p:spPr>
            <a:xfrm>
              <a:off x="8743433" y="2065258"/>
              <a:ext cx="302421" cy="301711"/>
            </a:xfrm>
            <a:custGeom>
              <a:avLst/>
              <a:gdLst>
                <a:gd name="connsiteX0" fmla="*/ 151211 w 302421"/>
                <a:gd name="connsiteY0" fmla="*/ 204454 h 301711"/>
                <a:gd name="connsiteX1" fmla="*/ 97967 w 302421"/>
                <a:gd name="connsiteY1" fmla="*/ 151211 h 301711"/>
                <a:gd name="connsiteX2" fmla="*/ 151211 w 302421"/>
                <a:gd name="connsiteY2" fmla="*/ 97967 h 301711"/>
                <a:gd name="connsiteX3" fmla="*/ 204454 w 302421"/>
                <a:gd name="connsiteY3" fmla="*/ 151211 h 301711"/>
                <a:gd name="connsiteX4" fmla="*/ 151211 w 302421"/>
                <a:gd name="connsiteY4" fmla="*/ 204454 h 301711"/>
                <a:gd name="connsiteX5" fmla="*/ 271185 w 302421"/>
                <a:gd name="connsiteY5" fmla="*/ 117845 h 301711"/>
                <a:gd name="connsiteX6" fmla="*/ 259827 w 302421"/>
                <a:gd name="connsiteY6" fmla="*/ 90158 h 301711"/>
                <a:gd name="connsiteX7" fmla="*/ 271185 w 302421"/>
                <a:gd name="connsiteY7" fmla="*/ 56793 h 301711"/>
                <a:gd name="connsiteX8" fmla="*/ 245629 w 302421"/>
                <a:gd name="connsiteY8" fmla="*/ 31236 h 301711"/>
                <a:gd name="connsiteX9" fmla="*/ 212263 w 302421"/>
                <a:gd name="connsiteY9" fmla="*/ 42595 h 301711"/>
                <a:gd name="connsiteX10" fmla="*/ 184576 w 302421"/>
                <a:gd name="connsiteY10" fmla="*/ 31236 h 301711"/>
                <a:gd name="connsiteX11" fmla="*/ 168958 w 302421"/>
                <a:gd name="connsiteY11" fmla="*/ 0 h 301711"/>
                <a:gd name="connsiteX12" fmla="*/ 133463 w 302421"/>
                <a:gd name="connsiteY12" fmla="*/ 0 h 301711"/>
                <a:gd name="connsiteX13" fmla="*/ 117845 w 302421"/>
                <a:gd name="connsiteY13" fmla="*/ 31236 h 301711"/>
                <a:gd name="connsiteX14" fmla="*/ 90158 w 302421"/>
                <a:gd name="connsiteY14" fmla="*/ 42595 h 301711"/>
                <a:gd name="connsiteX15" fmla="*/ 56793 w 302421"/>
                <a:gd name="connsiteY15" fmla="*/ 31236 h 301711"/>
                <a:gd name="connsiteX16" fmla="*/ 31236 w 302421"/>
                <a:gd name="connsiteY16" fmla="*/ 56793 h 301711"/>
                <a:gd name="connsiteX17" fmla="*/ 42595 w 302421"/>
                <a:gd name="connsiteY17" fmla="*/ 90158 h 301711"/>
                <a:gd name="connsiteX18" fmla="*/ 31236 w 302421"/>
                <a:gd name="connsiteY18" fmla="*/ 117845 h 301711"/>
                <a:gd name="connsiteX19" fmla="*/ 0 w 302421"/>
                <a:gd name="connsiteY19" fmla="*/ 133463 h 301711"/>
                <a:gd name="connsiteX20" fmla="*/ 0 w 302421"/>
                <a:gd name="connsiteY20" fmla="*/ 168958 h 301711"/>
                <a:gd name="connsiteX21" fmla="*/ 31236 w 302421"/>
                <a:gd name="connsiteY21" fmla="*/ 184576 h 301711"/>
                <a:gd name="connsiteX22" fmla="*/ 42595 w 302421"/>
                <a:gd name="connsiteY22" fmla="*/ 212263 h 301711"/>
                <a:gd name="connsiteX23" fmla="*/ 31236 w 302421"/>
                <a:gd name="connsiteY23" fmla="*/ 245629 h 301711"/>
                <a:gd name="connsiteX24" fmla="*/ 56083 w 302421"/>
                <a:gd name="connsiteY24" fmla="*/ 270475 h 301711"/>
                <a:gd name="connsiteX25" fmla="*/ 89449 w 302421"/>
                <a:gd name="connsiteY25" fmla="*/ 259117 h 301711"/>
                <a:gd name="connsiteX26" fmla="*/ 117135 w 302421"/>
                <a:gd name="connsiteY26" fmla="*/ 270475 h 301711"/>
                <a:gd name="connsiteX27" fmla="*/ 132753 w 302421"/>
                <a:gd name="connsiteY27" fmla="*/ 301712 h 301711"/>
                <a:gd name="connsiteX28" fmla="*/ 168249 w 302421"/>
                <a:gd name="connsiteY28" fmla="*/ 301712 h 301711"/>
                <a:gd name="connsiteX29" fmla="*/ 183867 w 302421"/>
                <a:gd name="connsiteY29" fmla="*/ 270475 h 301711"/>
                <a:gd name="connsiteX30" fmla="*/ 211553 w 302421"/>
                <a:gd name="connsiteY30" fmla="*/ 259117 h 301711"/>
                <a:gd name="connsiteX31" fmla="*/ 244919 w 302421"/>
                <a:gd name="connsiteY31" fmla="*/ 270475 h 301711"/>
                <a:gd name="connsiteX32" fmla="*/ 270475 w 302421"/>
                <a:gd name="connsiteY32" fmla="*/ 245629 h 301711"/>
                <a:gd name="connsiteX33" fmla="*/ 259117 w 302421"/>
                <a:gd name="connsiteY33" fmla="*/ 212263 h 301711"/>
                <a:gd name="connsiteX34" fmla="*/ 271185 w 302421"/>
                <a:gd name="connsiteY34" fmla="*/ 184576 h 301711"/>
                <a:gd name="connsiteX35" fmla="*/ 302421 w 302421"/>
                <a:gd name="connsiteY35" fmla="*/ 168958 h 301711"/>
                <a:gd name="connsiteX36" fmla="*/ 302421 w 302421"/>
                <a:gd name="connsiteY36" fmla="*/ 133463 h 301711"/>
                <a:gd name="connsiteX37" fmla="*/ 271185 w 302421"/>
                <a:gd name="connsiteY37" fmla="*/ 117845 h 301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02421" h="301711">
                  <a:moveTo>
                    <a:pt x="151211" y="204454"/>
                  </a:moveTo>
                  <a:cubicBezTo>
                    <a:pt x="121394" y="204454"/>
                    <a:pt x="97967" y="180317"/>
                    <a:pt x="97967" y="151211"/>
                  </a:cubicBezTo>
                  <a:cubicBezTo>
                    <a:pt x="97967" y="122104"/>
                    <a:pt x="122104" y="97967"/>
                    <a:pt x="151211" y="97967"/>
                  </a:cubicBezTo>
                  <a:cubicBezTo>
                    <a:pt x="181027" y="97967"/>
                    <a:pt x="204454" y="122104"/>
                    <a:pt x="204454" y="151211"/>
                  </a:cubicBezTo>
                  <a:cubicBezTo>
                    <a:pt x="204454" y="180317"/>
                    <a:pt x="180317" y="204454"/>
                    <a:pt x="151211" y="204454"/>
                  </a:cubicBezTo>
                  <a:close/>
                  <a:moveTo>
                    <a:pt x="271185" y="117845"/>
                  </a:moveTo>
                  <a:cubicBezTo>
                    <a:pt x="268346" y="107906"/>
                    <a:pt x="264796" y="98677"/>
                    <a:pt x="259827" y="90158"/>
                  </a:cubicBezTo>
                  <a:lnTo>
                    <a:pt x="271185" y="56793"/>
                  </a:lnTo>
                  <a:lnTo>
                    <a:pt x="245629" y="31236"/>
                  </a:lnTo>
                  <a:lnTo>
                    <a:pt x="212263" y="42595"/>
                  </a:lnTo>
                  <a:cubicBezTo>
                    <a:pt x="203744" y="37625"/>
                    <a:pt x="194515" y="34076"/>
                    <a:pt x="184576" y="31236"/>
                  </a:cubicBezTo>
                  <a:lnTo>
                    <a:pt x="168958" y="0"/>
                  </a:lnTo>
                  <a:lnTo>
                    <a:pt x="133463" y="0"/>
                  </a:lnTo>
                  <a:lnTo>
                    <a:pt x="117845" y="31236"/>
                  </a:lnTo>
                  <a:cubicBezTo>
                    <a:pt x="107906" y="34076"/>
                    <a:pt x="98677" y="37625"/>
                    <a:pt x="90158" y="42595"/>
                  </a:cubicBezTo>
                  <a:lnTo>
                    <a:pt x="56793" y="31236"/>
                  </a:lnTo>
                  <a:lnTo>
                    <a:pt x="31236" y="56793"/>
                  </a:lnTo>
                  <a:lnTo>
                    <a:pt x="42595" y="90158"/>
                  </a:lnTo>
                  <a:cubicBezTo>
                    <a:pt x="37625" y="98677"/>
                    <a:pt x="34076" y="107906"/>
                    <a:pt x="31236" y="117845"/>
                  </a:cubicBezTo>
                  <a:lnTo>
                    <a:pt x="0" y="133463"/>
                  </a:lnTo>
                  <a:lnTo>
                    <a:pt x="0" y="168958"/>
                  </a:lnTo>
                  <a:lnTo>
                    <a:pt x="31236" y="184576"/>
                  </a:lnTo>
                  <a:cubicBezTo>
                    <a:pt x="34076" y="194515"/>
                    <a:pt x="37625" y="203744"/>
                    <a:pt x="42595" y="212263"/>
                  </a:cubicBezTo>
                  <a:lnTo>
                    <a:pt x="31236" y="245629"/>
                  </a:lnTo>
                  <a:lnTo>
                    <a:pt x="56083" y="270475"/>
                  </a:lnTo>
                  <a:lnTo>
                    <a:pt x="89449" y="259117"/>
                  </a:lnTo>
                  <a:cubicBezTo>
                    <a:pt x="97967" y="264086"/>
                    <a:pt x="107196" y="267636"/>
                    <a:pt x="117135" y="270475"/>
                  </a:cubicBezTo>
                  <a:lnTo>
                    <a:pt x="132753" y="301712"/>
                  </a:lnTo>
                  <a:lnTo>
                    <a:pt x="168249" y="301712"/>
                  </a:lnTo>
                  <a:lnTo>
                    <a:pt x="183867" y="270475"/>
                  </a:lnTo>
                  <a:cubicBezTo>
                    <a:pt x="193805" y="267636"/>
                    <a:pt x="203034" y="264086"/>
                    <a:pt x="211553" y="259117"/>
                  </a:cubicBezTo>
                  <a:lnTo>
                    <a:pt x="244919" y="270475"/>
                  </a:lnTo>
                  <a:lnTo>
                    <a:pt x="270475" y="245629"/>
                  </a:lnTo>
                  <a:lnTo>
                    <a:pt x="259117" y="212263"/>
                  </a:lnTo>
                  <a:cubicBezTo>
                    <a:pt x="264086" y="203744"/>
                    <a:pt x="268346" y="193805"/>
                    <a:pt x="271185" y="184576"/>
                  </a:cubicBezTo>
                  <a:lnTo>
                    <a:pt x="302421" y="168958"/>
                  </a:lnTo>
                  <a:lnTo>
                    <a:pt x="302421" y="133463"/>
                  </a:lnTo>
                  <a:lnTo>
                    <a:pt x="271185" y="117845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3A4C2F0-4073-4ED9-9A5E-763F5F9A545E}"/>
                </a:ext>
              </a:extLst>
            </p:cNvPr>
            <p:cNvSpPr/>
            <p:nvPr/>
          </p:nvSpPr>
          <p:spPr>
            <a:xfrm>
              <a:off x="8582994" y="2323665"/>
              <a:ext cx="302421" cy="301711"/>
            </a:xfrm>
            <a:custGeom>
              <a:avLst/>
              <a:gdLst>
                <a:gd name="connsiteX0" fmla="*/ 151211 w 302421"/>
                <a:gd name="connsiteY0" fmla="*/ 204454 h 301711"/>
                <a:gd name="connsiteX1" fmla="*/ 97968 w 302421"/>
                <a:gd name="connsiteY1" fmla="*/ 151211 h 301711"/>
                <a:gd name="connsiteX2" fmla="*/ 151211 w 302421"/>
                <a:gd name="connsiteY2" fmla="*/ 97967 h 301711"/>
                <a:gd name="connsiteX3" fmla="*/ 204454 w 302421"/>
                <a:gd name="connsiteY3" fmla="*/ 151211 h 301711"/>
                <a:gd name="connsiteX4" fmla="*/ 151211 w 302421"/>
                <a:gd name="connsiteY4" fmla="*/ 204454 h 301711"/>
                <a:gd name="connsiteX5" fmla="*/ 151211 w 302421"/>
                <a:gd name="connsiteY5" fmla="*/ 204454 h 301711"/>
                <a:gd name="connsiteX6" fmla="*/ 259827 w 302421"/>
                <a:gd name="connsiteY6" fmla="*/ 90158 h 301711"/>
                <a:gd name="connsiteX7" fmla="*/ 271185 w 302421"/>
                <a:gd name="connsiteY7" fmla="*/ 56793 h 301711"/>
                <a:gd name="connsiteX8" fmla="*/ 245629 w 302421"/>
                <a:gd name="connsiteY8" fmla="*/ 31236 h 301711"/>
                <a:gd name="connsiteX9" fmla="*/ 212263 w 302421"/>
                <a:gd name="connsiteY9" fmla="*/ 42595 h 301711"/>
                <a:gd name="connsiteX10" fmla="*/ 184576 w 302421"/>
                <a:gd name="connsiteY10" fmla="*/ 31236 h 301711"/>
                <a:gd name="connsiteX11" fmla="*/ 168958 w 302421"/>
                <a:gd name="connsiteY11" fmla="*/ 0 h 301711"/>
                <a:gd name="connsiteX12" fmla="*/ 133463 w 302421"/>
                <a:gd name="connsiteY12" fmla="*/ 0 h 301711"/>
                <a:gd name="connsiteX13" fmla="*/ 117845 w 302421"/>
                <a:gd name="connsiteY13" fmla="*/ 31236 h 301711"/>
                <a:gd name="connsiteX14" fmla="*/ 90158 w 302421"/>
                <a:gd name="connsiteY14" fmla="*/ 42595 h 301711"/>
                <a:gd name="connsiteX15" fmla="*/ 56793 w 302421"/>
                <a:gd name="connsiteY15" fmla="*/ 31236 h 301711"/>
                <a:gd name="connsiteX16" fmla="*/ 31946 w 302421"/>
                <a:gd name="connsiteY16" fmla="*/ 56083 h 301711"/>
                <a:gd name="connsiteX17" fmla="*/ 42595 w 302421"/>
                <a:gd name="connsiteY17" fmla="*/ 89449 h 301711"/>
                <a:gd name="connsiteX18" fmla="*/ 31236 w 302421"/>
                <a:gd name="connsiteY18" fmla="*/ 117135 h 301711"/>
                <a:gd name="connsiteX19" fmla="*/ 0 w 302421"/>
                <a:gd name="connsiteY19" fmla="*/ 132753 h 301711"/>
                <a:gd name="connsiteX20" fmla="*/ 0 w 302421"/>
                <a:gd name="connsiteY20" fmla="*/ 168249 h 301711"/>
                <a:gd name="connsiteX21" fmla="*/ 31236 w 302421"/>
                <a:gd name="connsiteY21" fmla="*/ 183867 h 301711"/>
                <a:gd name="connsiteX22" fmla="*/ 42595 w 302421"/>
                <a:gd name="connsiteY22" fmla="*/ 211553 h 301711"/>
                <a:gd name="connsiteX23" fmla="*/ 31946 w 302421"/>
                <a:gd name="connsiteY23" fmla="*/ 244919 h 301711"/>
                <a:gd name="connsiteX24" fmla="*/ 56793 w 302421"/>
                <a:gd name="connsiteY24" fmla="*/ 269766 h 301711"/>
                <a:gd name="connsiteX25" fmla="*/ 90158 w 302421"/>
                <a:gd name="connsiteY25" fmla="*/ 259117 h 301711"/>
                <a:gd name="connsiteX26" fmla="*/ 117845 w 302421"/>
                <a:gd name="connsiteY26" fmla="*/ 270475 h 301711"/>
                <a:gd name="connsiteX27" fmla="*/ 133463 w 302421"/>
                <a:gd name="connsiteY27" fmla="*/ 301712 h 301711"/>
                <a:gd name="connsiteX28" fmla="*/ 168958 w 302421"/>
                <a:gd name="connsiteY28" fmla="*/ 301712 h 301711"/>
                <a:gd name="connsiteX29" fmla="*/ 184576 w 302421"/>
                <a:gd name="connsiteY29" fmla="*/ 270475 h 301711"/>
                <a:gd name="connsiteX30" fmla="*/ 212263 w 302421"/>
                <a:gd name="connsiteY30" fmla="*/ 259117 h 301711"/>
                <a:gd name="connsiteX31" fmla="*/ 245629 w 302421"/>
                <a:gd name="connsiteY31" fmla="*/ 270475 h 301711"/>
                <a:gd name="connsiteX32" fmla="*/ 270475 w 302421"/>
                <a:gd name="connsiteY32" fmla="*/ 244919 h 301711"/>
                <a:gd name="connsiteX33" fmla="*/ 259827 w 302421"/>
                <a:gd name="connsiteY33" fmla="*/ 212263 h 301711"/>
                <a:gd name="connsiteX34" fmla="*/ 271185 w 302421"/>
                <a:gd name="connsiteY34" fmla="*/ 184576 h 301711"/>
                <a:gd name="connsiteX35" fmla="*/ 302421 w 302421"/>
                <a:gd name="connsiteY35" fmla="*/ 168958 h 301711"/>
                <a:gd name="connsiteX36" fmla="*/ 302421 w 302421"/>
                <a:gd name="connsiteY36" fmla="*/ 133463 h 301711"/>
                <a:gd name="connsiteX37" fmla="*/ 271185 w 302421"/>
                <a:gd name="connsiteY37" fmla="*/ 117845 h 301711"/>
                <a:gd name="connsiteX38" fmla="*/ 259827 w 302421"/>
                <a:gd name="connsiteY38" fmla="*/ 90158 h 301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02421" h="301711">
                  <a:moveTo>
                    <a:pt x="151211" y="204454"/>
                  </a:moveTo>
                  <a:cubicBezTo>
                    <a:pt x="121395" y="204454"/>
                    <a:pt x="97968" y="180317"/>
                    <a:pt x="97968" y="151211"/>
                  </a:cubicBezTo>
                  <a:cubicBezTo>
                    <a:pt x="97968" y="121394"/>
                    <a:pt x="122104" y="97967"/>
                    <a:pt x="151211" y="97967"/>
                  </a:cubicBezTo>
                  <a:cubicBezTo>
                    <a:pt x="181027" y="97967"/>
                    <a:pt x="204454" y="122104"/>
                    <a:pt x="204454" y="151211"/>
                  </a:cubicBezTo>
                  <a:cubicBezTo>
                    <a:pt x="204454" y="180317"/>
                    <a:pt x="181027" y="204454"/>
                    <a:pt x="151211" y="204454"/>
                  </a:cubicBezTo>
                  <a:lnTo>
                    <a:pt x="151211" y="204454"/>
                  </a:lnTo>
                  <a:close/>
                  <a:moveTo>
                    <a:pt x="259827" y="90158"/>
                  </a:moveTo>
                  <a:lnTo>
                    <a:pt x="271185" y="56793"/>
                  </a:lnTo>
                  <a:lnTo>
                    <a:pt x="245629" y="31236"/>
                  </a:lnTo>
                  <a:lnTo>
                    <a:pt x="212263" y="42595"/>
                  </a:lnTo>
                  <a:cubicBezTo>
                    <a:pt x="203744" y="37625"/>
                    <a:pt x="193805" y="34076"/>
                    <a:pt x="184576" y="31236"/>
                  </a:cubicBezTo>
                  <a:lnTo>
                    <a:pt x="168958" y="0"/>
                  </a:lnTo>
                  <a:lnTo>
                    <a:pt x="133463" y="0"/>
                  </a:lnTo>
                  <a:lnTo>
                    <a:pt x="117845" y="31236"/>
                  </a:lnTo>
                  <a:cubicBezTo>
                    <a:pt x="107906" y="34076"/>
                    <a:pt x="98677" y="37625"/>
                    <a:pt x="90158" y="42595"/>
                  </a:cubicBezTo>
                  <a:lnTo>
                    <a:pt x="56793" y="31236"/>
                  </a:lnTo>
                  <a:lnTo>
                    <a:pt x="31946" y="56083"/>
                  </a:lnTo>
                  <a:lnTo>
                    <a:pt x="42595" y="89449"/>
                  </a:lnTo>
                  <a:cubicBezTo>
                    <a:pt x="37625" y="97967"/>
                    <a:pt x="34076" y="107906"/>
                    <a:pt x="31236" y="117135"/>
                  </a:cubicBezTo>
                  <a:lnTo>
                    <a:pt x="0" y="132753"/>
                  </a:lnTo>
                  <a:lnTo>
                    <a:pt x="0" y="168249"/>
                  </a:lnTo>
                  <a:lnTo>
                    <a:pt x="31236" y="183867"/>
                  </a:lnTo>
                  <a:cubicBezTo>
                    <a:pt x="34076" y="193805"/>
                    <a:pt x="37625" y="203034"/>
                    <a:pt x="42595" y="211553"/>
                  </a:cubicBezTo>
                  <a:lnTo>
                    <a:pt x="31946" y="244919"/>
                  </a:lnTo>
                  <a:lnTo>
                    <a:pt x="56793" y="269766"/>
                  </a:lnTo>
                  <a:lnTo>
                    <a:pt x="90158" y="259117"/>
                  </a:lnTo>
                  <a:cubicBezTo>
                    <a:pt x="98677" y="264086"/>
                    <a:pt x="107906" y="267636"/>
                    <a:pt x="117845" y="270475"/>
                  </a:cubicBezTo>
                  <a:lnTo>
                    <a:pt x="133463" y="301712"/>
                  </a:lnTo>
                  <a:lnTo>
                    <a:pt x="168958" y="301712"/>
                  </a:lnTo>
                  <a:lnTo>
                    <a:pt x="184576" y="270475"/>
                  </a:lnTo>
                  <a:cubicBezTo>
                    <a:pt x="194515" y="267636"/>
                    <a:pt x="203744" y="264086"/>
                    <a:pt x="212263" y="259117"/>
                  </a:cubicBezTo>
                  <a:lnTo>
                    <a:pt x="245629" y="270475"/>
                  </a:lnTo>
                  <a:lnTo>
                    <a:pt x="270475" y="244919"/>
                  </a:lnTo>
                  <a:lnTo>
                    <a:pt x="259827" y="212263"/>
                  </a:lnTo>
                  <a:cubicBezTo>
                    <a:pt x="264796" y="203744"/>
                    <a:pt x="268346" y="194515"/>
                    <a:pt x="271185" y="184576"/>
                  </a:cubicBezTo>
                  <a:lnTo>
                    <a:pt x="302421" y="168958"/>
                  </a:lnTo>
                  <a:lnTo>
                    <a:pt x="302421" y="133463"/>
                  </a:lnTo>
                  <a:lnTo>
                    <a:pt x="271185" y="117845"/>
                  </a:lnTo>
                  <a:cubicBezTo>
                    <a:pt x="268346" y="107906"/>
                    <a:pt x="264796" y="98677"/>
                    <a:pt x="259827" y="9015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66" name="Oval 65">
            <a:extLst>
              <a:ext uri="{FF2B5EF4-FFF2-40B4-BE49-F238E27FC236}">
                <a16:creationId xmlns:a16="http://schemas.microsoft.com/office/drawing/2014/main" id="{3AF46B67-4CD5-4F59-B27B-142CD23566C8}"/>
              </a:ext>
            </a:extLst>
          </p:cNvPr>
          <p:cNvSpPr/>
          <p:nvPr/>
        </p:nvSpPr>
        <p:spPr>
          <a:xfrm>
            <a:off x="1155032" y="4008482"/>
            <a:ext cx="2319693" cy="34843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7000">
                <a:schemeClr val="bg2">
                  <a:lumMod val="10000"/>
                </a:schemeClr>
              </a:gs>
              <a:gs pos="100000">
                <a:schemeClr val="bg2">
                  <a:lumMod val="10000"/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3BD9079-03F6-4A75-8487-B8912F778F63}"/>
              </a:ext>
            </a:extLst>
          </p:cNvPr>
          <p:cNvSpPr/>
          <p:nvPr/>
        </p:nvSpPr>
        <p:spPr>
          <a:xfrm>
            <a:off x="3192070" y="3802180"/>
            <a:ext cx="2010102" cy="330207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7000">
                <a:schemeClr val="bg2">
                  <a:lumMod val="10000"/>
                </a:schemeClr>
              </a:gs>
              <a:gs pos="100000">
                <a:schemeClr val="bg2">
                  <a:lumMod val="10000"/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0B27C70-62C4-4546-A9AA-010E6D484811}"/>
              </a:ext>
            </a:extLst>
          </p:cNvPr>
          <p:cNvSpPr/>
          <p:nvPr/>
        </p:nvSpPr>
        <p:spPr>
          <a:xfrm>
            <a:off x="5020496" y="3642030"/>
            <a:ext cx="1656559" cy="284055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7000">
                <a:schemeClr val="bg2">
                  <a:lumMod val="10000"/>
                </a:schemeClr>
              </a:gs>
              <a:gs pos="100000">
                <a:schemeClr val="bg2">
                  <a:lumMod val="10000"/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342A4EA-7B34-4D4E-95D3-598627130B3F}"/>
              </a:ext>
            </a:extLst>
          </p:cNvPr>
          <p:cNvSpPr/>
          <p:nvPr/>
        </p:nvSpPr>
        <p:spPr>
          <a:xfrm>
            <a:off x="6480782" y="3547301"/>
            <a:ext cx="1435766" cy="218634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47000">
                <a:schemeClr val="bg2">
                  <a:lumMod val="10000"/>
                </a:schemeClr>
              </a:gs>
              <a:gs pos="100000">
                <a:schemeClr val="bg2">
                  <a:lumMod val="10000"/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aphic 61" descr="Lightbulb">
            <a:extLst>
              <a:ext uri="{FF2B5EF4-FFF2-40B4-BE49-F238E27FC236}">
                <a16:creationId xmlns:a16="http://schemas.microsoft.com/office/drawing/2014/main" id="{E31D0D66-89E3-4F4E-ADC3-94C8F55F4AC0}"/>
              </a:ext>
            </a:extLst>
          </p:cNvPr>
          <p:cNvGrpSpPr/>
          <p:nvPr/>
        </p:nvGrpSpPr>
        <p:grpSpPr>
          <a:xfrm>
            <a:off x="457200" y="4437001"/>
            <a:ext cx="342900" cy="342900"/>
            <a:chOff x="609600" y="4639391"/>
            <a:chExt cx="457200" cy="4572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D678908-91D6-425C-AFA1-0F49AB035557}"/>
                </a:ext>
              </a:extLst>
            </p:cNvPr>
            <p:cNvSpPr/>
            <p:nvPr/>
          </p:nvSpPr>
          <p:spPr>
            <a:xfrm>
              <a:off x="776287" y="4944191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29A4BEF-6561-4CEB-9A9A-AC36C98929DC}"/>
                </a:ext>
              </a:extLst>
            </p:cNvPr>
            <p:cNvSpPr/>
            <p:nvPr/>
          </p:nvSpPr>
          <p:spPr>
            <a:xfrm>
              <a:off x="776287" y="4991816"/>
              <a:ext cx="123825" cy="28575"/>
            </a:xfrm>
            <a:custGeom>
              <a:avLst/>
              <a:gdLst>
                <a:gd name="connsiteX0" fmla="*/ 14288 w 123825"/>
                <a:gd name="connsiteY0" fmla="*/ 0 h 28575"/>
                <a:gd name="connsiteX1" fmla="*/ 109538 w 123825"/>
                <a:gd name="connsiteY1" fmla="*/ 0 h 28575"/>
                <a:gd name="connsiteX2" fmla="*/ 123825 w 123825"/>
                <a:gd name="connsiteY2" fmla="*/ 14288 h 28575"/>
                <a:gd name="connsiteX3" fmla="*/ 109538 w 123825"/>
                <a:gd name="connsiteY3" fmla="*/ 28575 h 28575"/>
                <a:gd name="connsiteX4" fmla="*/ 14288 w 123825"/>
                <a:gd name="connsiteY4" fmla="*/ 28575 h 28575"/>
                <a:gd name="connsiteX5" fmla="*/ 0 w 123825"/>
                <a:gd name="connsiteY5" fmla="*/ 14288 h 28575"/>
                <a:gd name="connsiteX6" fmla="*/ 14288 w 123825"/>
                <a:gd name="connsiteY6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825" h="28575">
                  <a:moveTo>
                    <a:pt x="14288" y="0"/>
                  </a:moveTo>
                  <a:lnTo>
                    <a:pt x="109538" y="0"/>
                  </a:lnTo>
                  <a:cubicBezTo>
                    <a:pt x="117634" y="0"/>
                    <a:pt x="123825" y="6191"/>
                    <a:pt x="123825" y="14288"/>
                  </a:cubicBezTo>
                  <a:cubicBezTo>
                    <a:pt x="123825" y="22384"/>
                    <a:pt x="117634" y="28575"/>
                    <a:pt x="109538" y="28575"/>
                  </a:cubicBezTo>
                  <a:lnTo>
                    <a:pt x="14288" y="28575"/>
                  </a:lnTo>
                  <a:cubicBezTo>
                    <a:pt x="6191" y="28575"/>
                    <a:pt x="0" y="22384"/>
                    <a:pt x="0" y="14288"/>
                  </a:cubicBezTo>
                  <a:cubicBezTo>
                    <a:pt x="0" y="6191"/>
                    <a:pt x="6191" y="0"/>
                    <a:pt x="1428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1EAA2E7-3F3D-4E6C-B4DD-B0633B92F2A5}"/>
                </a:ext>
              </a:extLst>
            </p:cNvPr>
            <p:cNvSpPr/>
            <p:nvPr/>
          </p:nvSpPr>
          <p:spPr>
            <a:xfrm>
              <a:off x="807243" y="5039441"/>
              <a:ext cx="61912" cy="28575"/>
            </a:xfrm>
            <a:custGeom>
              <a:avLst/>
              <a:gdLst>
                <a:gd name="connsiteX0" fmla="*/ 0 w 61912"/>
                <a:gd name="connsiteY0" fmla="*/ 0 h 28575"/>
                <a:gd name="connsiteX1" fmla="*/ 30956 w 61912"/>
                <a:gd name="connsiteY1" fmla="*/ 28575 h 28575"/>
                <a:gd name="connsiteX2" fmla="*/ 61913 w 61912"/>
                <a:gd name="connsiteY2" fmla="*/ 0 h 28575"/>
                <a:gd name="connsiteX3" fmla="*/ 0 w 61912"/>
                <a:gd name="connsiteY3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12" h="28575">
                  <a:moveTo>
                    <a:pt x="0" y="0"/>
                  </a:moveTo>
                  <a:cubicBezTo>
                    <a:pt x="1429" y="16193"/>
                    <a:pt x="14764" y="28575"/>
                    <a:pt x="30956" y="28575"/>
                  </a:cubicBezTo>
                  <a:cubicBezTo>
                    <a:pt x="47149" y="28575"/>
                    <a:pt x="60484" y="16193"/>
                    <a:pt x="6191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37B44E9-C155-4233-9FE5-8E49A0F149DD}"/>
                </a:ext>
              </a:extLst>
            </p:cNvPr>
            <p:cNvSpPr/>
            <p:nvPr/>
          </p:nvSpPr>
          <p:spPr>
            <a:xfrm>
              <a:off x="714375" y="4667966"/>
              <a:ext cx="247650" cy="257175"/>
            </a:xfrm>
            <a:custGeom>
              <a:avLst/>
              <a:gdLst>
                <a:gd name="connsiteX0" fmla="*/ 123825 w 247650"/>
                <a:gd name="connsiteY0" fmla="*/ 0 h 257175"/>
                <a:gd name="connsiteX1" fmla="*/ 123825 w 247650"/>
                <a:gd name="connsiteY1" fmla="*/ 0 h 257175"/>
                <a:gd name="connsiteX2" fmla="*/ 123825 w 247650"/>
                <a:gd name="connsiteY2" fmla="*/ 0 h 257175"/>
                <a:gd name="connsiteX3" fmla="*/ 0 w 247650"/>
                <a:gd name="connsiteY3" fmla="*/ 122396 h 257175"/>
                <a:gd name="connsiteX4" fmla="*/ 0 w 247650"/>
                <a:gd name="connsiteY4" fmla="*/ 126682 h 257175"/>
                <a:gd name="connsiteX5" fmla="*/ 8572 w 247650"/>
                <a:gd name="connsiteY5" fmla="*/ 169545 h 257175"/>
                <a:gd name="connsiteX6" fmla="*/ 30004 w 247650"/>
                <a:gd name="connsiteY6" fmla="*/ 204788 h 257175"/>
                <a:gd name="connsiteX7" fmla="*/ 59055 w 247650"/>
                <a:gd name="connsiteY7" fmla="*/ 251936 h 257175"/>
                <a:gd name="connsiteX8" fmla="*/ 67628 w 247650"/>
                <a:gd name="connsiteY8" fmla="*/ 257175 h 257175"/>
                <a:gd name="connsiteX9" fmla="*/ 180023 w 247650"/>
                <a:gd name="connsiteY9" fmla="*/ 257175 h 257175"/>
                <a:gd name="connsiteX10" fmla="*/ 188595 w 247650"/>
                <a:gd name="connsiteY10" fmla="*/ 251936 h 257175"/>
                <a:gd name="connsiteX11" fmla="*/ 217646 w 247650"/>
                <a:gd name="connsiteY11" fmla="*/ 204788 h 257175"/>
                <a:gd name="connsiteX12" fmla="*/ 239077 w 247650"/>
                <a:gd name="connsiteY12" fmla="*/ 169545 h 257175"/>
                <a:gd name="connsiteX13" fmla="*/ 247650 w 247650"/>
                <a:gd name="connsiteY13" fmla="*/ 126682 h 257175"/>
                <a:gd name="connsiteX14" fmla="*/ 247650 w 247650"/>
                <a:gd name="connsiteY14" fmla="*/ 122396 h 257175"/>
                <a:gd name="connsiteX15" fmla="*/ 123825 w 247650"/>
                <a:gd name="connsiteY15" fmla="*/ 0 h 257175"/>
                <a:gd name="connsiteX16" fmla="*/ 219075 w 247650"/>
                <a:gd name="connsiteY16" fmla="*/ 126206 h 257175"/>
                <a:gd name="connsiteX17" fmla="*/ 212408 w 247650"/>
                <a:gd name="connsiteY17" fmla="*/ 159544 h 257175"/>
                <a:gd name="connsiteX18" fmla="*/ 196215 w 247650"/>
                <a:gd name="connsiteY18" fmla="*/ 185738 h 257175"/>
                <a:gd name="connsiteX19" fmla="*/ 168593 w 247650"/>
                <a:gd name="connsiteY19" fmla="*/ 228600 h 257175"/>
                <a:gd name="connsiteX20" fmla="*/ 123825 w 247650"/>
                <a:gd name="connsiteY20" fmla="*/ 228600 h 257175"/>
                <a:gd name="connsiteX21" fmla="*/ 79534 w 247650"/>
                <a:gd name="connsiteY21" fmla="*/ 228600 h 257175"/>
                <a:gd name="connsiteX22" fmla="*/ 51911 w 247650"/>
                <a:gd name="connsiteY22" fmla="*/ 185738 h 257175"/>
                <a:gd name="connsiteX23" fmla="*/ 35719 w 247650"/>
                <a:gd name="connsiteY23" fmla="*/ 159544 h 257175"/>
                <a:gd name="connsiteX24" fmla="*/ 29051 w 247650"/>
                <a:gd name="connsiteY24" fmla="*/ 126206 h 257175"/>
                <a:gd name="connsiteX25" fmla="*/ 29051 w 247650"/>
                <a:gd name="connsiteY25" fmla="*/ 122396 h 257175"/>
                <a:gd name="connsiteX26" fmla="*/ 124301 w 247650"/>
                <a:gd name="connsiteY26" fmla="*/ 28099 h 257175"/>
                <a:gd name="connsiteX27" fmla="*/ 124301 w 247650"/>
                <a:gd name="connsiteY27" fmla="*/ 28099 h 257175"/>
                <a:gd name="connsiteX28" fmla="*/ 124301 w 247650"/>
                <a:gd name="connsiteY28" fmla="*/ 28099 h 257175"/>
                <a:gd name="connsiteX29" fmla="*/ 124301 w 247650"/>
                <a:gd name="connsiteY29" fmla="*/ 28099 h 257175"/>
                <a:gd name="connsiteX30" fmla="*/ 124301 w 247650"/>
                <a:gd name="connsiteY30" fmla="*/ 28099 h 257175"/>
                <a:gd name="connsiteX31" fmla="*/ 124301 w 247650"/>
                <a:gd name="connsiteY31" fmla="*/ 28099 h 257175"/>
                <a:gd name="connsiteX32" fmla="*/ 124301 w 247650"/>
                <a:gd name="connsiteY32" fmla="*/ 28099 h 257175"/>
                <a:gd name="connsiteX33" fmla="*/ 219551 w 247650"/>
                <a:gd name="connsiteY33" fmla="*/ 122396 h 257175"/>
                <a:gd name="connsiteX34" fmla="*/ 219551 w 247650"/>
                <a:gd name="connsiteY34" fmla="*/ 126206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7650" h="257175">
                  <a:moveTo>
                    <a:pt x="123825" y="0"/>
                  </a:moveTo>
                  <a:cubicBezTo>
                    <a:pt x="123825" y="0"/>
                    <a:pt x="123825" y="0"/>
                    <a:pt x="123825" y="0"/>
                  </a:cubicBezTo>
                  <a:cubicBezTo>
                    <a:pt x="123825" y="0"/>
                    <a:pt x="123825" y="0"/>
                    <a:pt x="123825" y="0"/>
                  </a:cubicBezTo>
                  <a:cubicBezTo>
                    <a:pt x="56197" y="476"/>
                    <a:pt x="1429" y="54769"/>
                    <a:pt x="0" y="122396"/>
                  </a:cubicBezTo>
                  <a:lnTo>
                    <a:pt x="0" y="126682"/>
                  </a:lnTo>
                  <a:cubicBezTo>
                    <a:pt x="476" y="141446"/>
                    <a:pt x="3334" y="155734"/>
                    <a:pt x="8572" y="169545"/>
                  </a:cubicBezTo>
                  <a:cubicBezTo>
                    <a:pt x="13811" y="182404"/>
                    <a:pt x="20955" y="194310"/>
                    <a:pt x="30004" y="204788"/>
                  </a:cubicBezTo>
                  <a:cubicBezTo>
                    <a:pt x="41434" y="217170"/>
                    <a:pt x="53816" y="241459"/>
                    <a:pt x="59055" y="251936"/>
                  </a:cubicBezTo>
                  <a:cubicBezTo>
                    <a:pt x="60484" y="255270"/>
                    <a:pt x="63818" y="257175"/>
                    <a:pt x="67628" y="257175"/>
                  </a:cubicBezTo>
                  <a:lnTo>
                    <a:pt x="180023" y="257175"/>
                  </a:lnTo>
                  <a:cubicBezTo>
                    <a:pt x="183833" y="257175"/>
                    <a:pt x="187166" y="255270"/>
                    <a:pt x="188595" y="251936"/>
                  </a:cubicBezTo>
                  <a:cubicBezTo>
                    <a:pt x="193834" y="241459"/>
                    <a:pt x="206216" y="217170"/>
                    <a:pt x="217646" y="204788"/>
                  </a:cubicBezTo>
                  <a:cubicBezTo>
                    <a:pt x="226695" y="194310"/>
                    <a:pt x="234315" y="182404"/>
                    <a:pt x="239077" y="169545"/>
                  </a:cubicBezTo>
                  <a:cubicBezTo>
                    <a:pt x="244316" y="155734"/>
                    <a:pt x="247174" y="141446"/>
                    <a:pt x="247650" y="126682"/>
                  </a:cubicBezTo>
                  <a:lnTo>
                    <a:pt x="247650" y="122396"/>
                  </a:lnTo>
                  <a:cubicBezTo>
                    <a:pt x="246221" y="54769"/>
                    <a:pt x="191453" y="476"/>
                    <a:pt x="123825" y="0"/>
                  </a:cubicBezTo>
                  <a:close/>
                  <a:moveTo>
                    <a:pt x="219075" y="126206"/>
                  </a:moveTo>
                  <a:cubicBezTo>
                    <a:pt x="218599" y="137636"/>
                    <a:pt x="216218" y="149066"/>
                    <a:pt x="212408" y="159544"/>
                  </a:cubicBezTo>
                  <a:cubicBezTo>
                    <a:pt x="208598" y="169069"/>
                    <a:pt x="203359" y="178118"/>
                    <a:pt x="196215" y="185738"/>
                  </a:cubicBezTo>
                  <a:cubicBezTo>
                    <a:pt x="185261" y="199073"/>
                    <a:pt x="175736" y="213360"/>
                    <a:pt x="168593" y="228600"/>
                  </a:cubicBezTo>
                  <a:lnTo>
                    <a:pt x="123825" y="228600"/>
                  </a:lnTo>
                  <a:lnTo>
                    <a:pt x="79534" y="228600"/>
                  </a:lnTo>
                  <a:cubicBezTo>
                    <a:pt x="71914" y="213360"/>
                    <a:pt x="62389" y="199073"/>
                    <a:pt x="51911" y="185738"/>
                  </a:cubicBezTo>
                  <a:cubicBezTo>
                    <a:pt x="45244" y="178118"/>
                    <a:pt x="39529" y="169069"/>
                    <a:pt x="35719" y="159544"/>
                  </a:cubicBezTo>
                  <a:cubicBezTo>
                    <a:pt x="31433" y="149066"/>
                    <a:pt x="29528" y="137636"/>
                    <a:pt x="29051" y="126206"/>
                  </a:cubicBezTo>
                  <a:lnTo>
                    <a:pt x="29051" y="122396"/>
                  </a:lnTo>
                  <a:cubicBezTo>
                    <a:pt x="30004" y="70485"/>
                    <a:pt x="72390" y="28575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24301" y="28099"/>
                    <a:pt x="124301" y="28099"/>
                    <a:pt x="124301" y="28099"/>
                  </a:cubicBezTo>
                  <a:cubicBezTo>
                    <a:pt x="124301" y="28099"/>
                    <a:pt x="124301" y="28099"/>
                    <a:pt x="124301" y="28099"/>
                  </a:cubicBezTo>
                  <a:lnTo>
                    <a:pt x="124301" y="28099"/>
                  </a:lnTo>
                  <a:lnTo>
                    <a:pt x="124301" y="28099"/>
                  </a:lnTo>
                  <a:cubicBezTo>
                    <a:pt x="176213" y="28575"/>
                    <a:pt x="218599" y="70009"/>
                    <a:pt x="219551" y="122396"/>
                  </a:cubicBezTo>
                  <a:lnTo>
                    <a:pt x="219551" y="12620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63" descr="Bullseye">
            <a:extLst>
              <a:ext uri="{FF2B5EF4-FFF2-40B4-BE49-F238E27FC236}">
                <a16:creationId xmlns:a16="http://schemas.microsoft.com/office/drawing/2014/main" id="{533C5135-591D-4142-A743-E2225E2F8DDA}"/>
              </a:ext>
            </a:extLst>
          </p:cNvPr>
          <p:cNvGrpSpPr/>
          <p:nvPr/>
        </p:nvGrpSpPr>
        <p:grpSpPr>
          <a:xfrm>
            <a:off x="2577137" y="4437001"/>
            <a:ext cx="342900" cy="342900"/>
            <a:chOff x="3436182" y="4639391"/>
            <a:chExt cx="457200" cy="4572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E5BBE04-E616-474B-AAF7-AB06BEAE887D}"/>
                </a:ext>
              </a:extLst>
            </p:cNvPr>
            <p:cNvSpPr/>
            <p:nvPr/>
          </p:nvSpPr>
          <p:spPr>
            <a:xfrm>
              <a:off x="3609537" y="4679872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F2AEE9E-7E08-48AD-9115-8A8CF36108EC}"/>
                </a:ext>
              </a:extLst>
            </p:cNvPr>
            <p:cNvSpPr/>
            <p:nvPr/>
          </p:nvSpPr>
          <p:spPr>
            <a:xfrm>
              <a:off x="3476663" y="4694159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E78FD73-FC3A-4952-B71E-3CFD16AE2054}"/>
                </a:ext>
              </a:extLst>
            </p:cNvPr>
            <p:cNvSpPr/>
            <p:nvPr/>
          </p:nvSpPr>
          <p:spPr>
            <a:xfrm>
              <a:off x="3543338" y="4760834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0" name="Graphic 62" descr="Stopwatch">
            <a:extLst>
              <a:ext uri="{FF2B5EF4-FFF2-40B4-BE49-F238E27FC236}">
                <a16:creationId xmlns:a16="http://schemas.microsoft.com/office/drawing/2014/main" id="{3201C205-2251-427E-BABA-FF4D1276CD8F}"/>
              </a:ext>
            </a:extLst>
          </p:cNvPr>
          <p:cNvGrpSpPr/>
          <p:nvPr/>
        </p:nvGrpSpPr>
        <p:grpSpPr>
          <a:xfrm>
            <a:off x="4696760" y="4439203"/>
            <a:ext cx="342900" cy="342900"/>
            <a:chOff x="6262347" y="4642327"/>
            <a:chExt cx="457200" cy="4572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86E8815-E8F7-40DC-8542-6EFAA7478B8C}"/>
                </a:ext>
              </a:extLst>
            </p:cNvPr>
            <p:cNvSpPr/>
            <p:nvPr/>
          </p:nvSpPr>
          <p:spPr>
            <a:xfrm>
              <a:off x="6481422" y="4789964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7202AA1-34B0-4209-BD6B-04FB36E6285C}"/>
                </a:ext>
              </a:extLst>
            </p:cNvPr>
            <p:cNvSpPr/>
            <p:nvPr/>
          </p:nvSpPr>
          <p:spPr>
            <a:xfrm>
              <a:off x="6481422" y="4980464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4967F47-8FF2-41C3-8A5A-306E3C6CEE1D}"/>
                </a:ext>
              </a:extLst>
            </p:cNvPr>
            <p:cNvSpPr/>
            <p:nvPr/>
          </p:nvSpPr>
          <p:spPr>
            <a:xfrm>
              <a:off x="6576672" y="4880452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40FAA13-9BC3-4475-BA35-2DAE50FEC644}"/>
                </a:ext>
              </a:extLst>
            </p:cNvPr>
            <p:cNvSpPr/>
            <p:nvPr/>
          </p:nvSpPr>
          <p:spPr>
            <a:xfrm>
              <a:off x="6386172" y="4880452"/>
              <a:ext cx="19050" cy="19050"/>
            </a:xfrm>
            <a:custGeom>
              <a:avLst/>
              <a:gdLst>
                <a:gd name="connsiteX0" fmla="*/ 19050 w 19050"/>
                <a:gd name="connsiteY0" fmla="*/ 9525 h 19050"/>
                <a:gd name="connsiteX1" fmla="*/ 9525 w 19050"/>
                <a:gd name="connsiteY1" fmla="*/ 19050 h 19050"/>
                <a:gd name="connsiteX2" fmla="*/ 0 w 19050"/>
                <a:gd name="connsiteY2" fmla="*/ 9525 h 19050"/>
                <a:gd name="connsiteX3" fmla="*/ 9525 w 19050"/>
                <a:gd name="connsiteY3" fmla="*/ 0 h 19050"/>
                <a:gd name="connsiteX4" fmla="*/ 19050 w 19050"/>
                <a:gd name="connsiteY4" fmla="*/ 9525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50" h="19050">
                  <a:moveTo>
                    <a:pt x="19050" y="9525"/>
                  </a:moveTo>
                  <a:cubicBezTo>
                    <a:pt x="19050" y="14786"/>
                    <a:pt x="14786" y="19050"/>
                    <a:pt x="9525" y="19050"/>
                  </a:cubicBezTo>
                  <a:cubicBezTo>
                    <a:pt x="4264" y="19050"/>
                    <a:pt x="0" y="14786"/>
                    <a:pt x="0" y="9525"/>
                  </a:cubicBezTo>
                  <a:cubicBezTo>
                    <a:pt x="0" y="4264"/>
                    <a:pt x="4264" y="0"/>
                    <a:pt x="9525" y="0"/>
                  </a:cubicBezTo>
                  <a:cubicBezTo>
                    <a:pt x="14786" y="0"/>
                    <a:pt x="19050" y="4264"/>
                    <a:pt x="19050" y="95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573C9F8-E417-4430-A0FB-5D9CDC0B7B5D}"/>
                </a:ext>
              </a:extLst>
            </p:cNvPr>
            <p:cNvSpPr/>
            <p:nvPr/>
          </p:nvSpPr>
          <p:spPr>
            <a:xfrm>
              <a:off x="6481422" y="4823302"/>
              <a:ext cx="63341" cy="120491"/>
            </a:xfrm>
            <a:custGeom>
              <a:avLst/>
              <a:gdLst>
                <a:gd name="connsiteX0" fmla="*/ 19050 w 63341"/>
                <a:gd name="connsiteY0" fmla="*/ 0 h 120491"/>
                <a:gd name="connsiteX1" fmla="*/ 0 w 63341"/>
                <a:gd name="connsiteY1" fmla="*/ 0 h 120491"/>
                <a:gd name="connsiteX2" fmla="*/ 0 w 63341"/>
                <a:gd name="connsiteY2" fmla="*/ 66675 h 120491"/>
                <a:gd name="connsiteX3" fmla="*/ 2857 w 63341"/>
                <a:gd name="connsiteY3" fmla="*/ 73343 h 120491"/>
                <a:gd name="connsiteX4" fmla="*/ 50006 w 63341"/>
                <a:gd name="connsiteY4" fmla="*/ 120491 h 120491"/>
                <a:gd name="connsiteX5" fmla="*/ 63341 w 63341"/>
                <a:gd name="connsiteY5" fmla="*/ 107156 h 120491"/>
                <a:gd name="connsiteX6" fmla="*/ 19050 w 63341"/>
                <a:gd name="connsiteY6" fmla="*/ 62865 h 120491"/>
                <a:gd name="connsiteX7" fmla="*/ 19050 w 63341"/>
                <a:gd name="connsiteY7" fmla="*/ 0 h 12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341" h="120491">
                  <a:moveTo>
                    <a:pt x="19050" y="0"/>
                  </a:moveTo>
                  <a:lnTo>
                    <a:pt x="0" y="0"/>
                  </a:lnTo>
                  <a:lnTo>
                    <a:pt x="0" y="66675"/>
                  </a:lnTo>
                  <a:cubicBezTo>
                    <a:pt x="0" y="69056"/>
                    <a:pt x="953" y="71438"/>
                    <a:pt x="2857" y="73343"/>
                  </a:cubicBezTo>
                  <a:lnTo>
                    <a:pt x="50006" y="120491"/>
                  </a:lnTo>
                  <a:lnTo>
                    <a:pt x="63341" y="107156"/>
                  </a:lnTo>
                  <a:lnTo>
                    <a:pt x="19050" y="62865"/>
                  </a:lnTo>
                  <a:lnTo>
                    <a:pt x="1905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74A9A8E-62CF-40BF-8620-6A4B8DFD1814}"/>
                </a:ext>
              </a:extLst>
            </p:cNvPr>
            <p:cNvSpPr/>
            <p:nvPr/>
          </p:nvSpPr>
          <p:spPr>
            <a:xfrm>
              <a:off x="6329167" y="4685189"/>
              <a:ext cx="324133" cy="371215"/>
            </a:xfrm>
            <a:custGeom>
              <a:avLst/>
              <a:gdLst>
                <a:gd name="connsiteX0" fmla="*/ 161779 w 324133"/>
                <a:gd name="connsiteY0" fmla="*/ 342900 h 371215"/>
                <a:gd name="connsiteX1" fmla="*/ 28429 w 324133"/>
                <a:gd name="connsiteY1" fmla="*/ 209550 h 371215"/>
                <a:gd name="connsiteX2" fmla="*/ 161779 w 324133"/>
                <a:gd name="connsiteY2" fmla="*/ 76200 h 371215"/>
                <a:gd name="connsiteX3" fmla="*/ 295129 w 324133"/>
                <a:gd name="connsiteY3" fmla="*/ 209550 h 371215"/>
                <a:gd name="connsiteX4" fmla="*/ 161779 w 324133"/>
                <a:gd name="connsiteY4" fmla="*/ 342900 h 371215"/>
                <a:gd name="connsiteX5" fmla="*/ 161779 w 324133"/>
                <a:gd name="connsiteY5" fmla="*/ 342900 h 371215"/>
                <a:gd name="connsiteX6" fmla="*/ 274651 w 324133"/>
                <a:gd name="connsiteY6" fmla="*/ 93345 h 371215"/>
                <a:gd name="connsiteX7" fmla="*/ 288938 w 324133"/>
                <a:gd name="connsiteY7" fmla="*/ 79058 h 371215"/>
                <a:gd name="connsiteX8" fmla="*/ 288462 w 324133"/>
                <a:gd name="connsiteY8" fmla="*/ 59055 h 371215"/>
                <a:gd name="connsiteX9" fmla="*/ 268459 w 324133"/>
                <a:gd name="connsiteY9" fmla="*/ 58579 h 371215"/>
                <a:gd name="connsiteX10" fmla="*/ 252267 w 324133"/>
                <a:gd name="connsiteY10" fmla="*/ 75248 h 371215"/>
                <a:gd name="connsiteX11" fmla="*/ 176067 w 324133"/>
                <a:gd name="connsiteY11" fmla="*/ 48578 h 371215"/>
                <a:gd name="connsiteX12" fmla="*/ 176067 w 324133"/>
                <a:gd name="connsiteY12" fmla="*/ 28575 h 371215"/>
                <a:gd name="connsiteX13" fmla="*/ 218929 w 324133"/>
                <a:gd name="connsiteY13" fmla="*/ 28575 h 371215"/>
                <a:gd name="connsiteX14" fmla="*/ 218929 w 324133"/>
                <a:gd name="connsiteY14" fmla="*/ 0 h 371215"/>
                <a:gd name="connsiteX15" fmla="*/ 104629 w 324133"/>
                <a:gd name="connsiteY15" fmla="*/ 0 h 371215"/>
                <a:gd name="connsiteX16" fmla="*/ 104629 w 324133"/>
                <a:gd name="connsiteY16" fmla="*/ 28575 h 371215"/>
                <a:gd name="connsiteX17" fmla="*/ 147492 w 324133"/>
                <a:gd name="connsiteY17" fmla="*/ 28575 h 371215"/>
                <a:gd name="connsiteX18" fmla="*/ 147492 w 324133"/>
                <a:gd name="connsiteY18" fmla="*/ 48101 h 371215"/>
                <a:gd name="connsiteX19" fmla="*/ 1283 w 324133"/>
                <a:gd name="connsiteY19" fmla="*/ 189071 h 371215"/>
                <a:gd name="connsiteX20" fmla="*/ 107963 w 324133"/>
                <a:gd name="connsiteY20" fmla="*/ 361950 h 371215"/>
                <a:gd name="connsiteX21" fmla="*/ 299892 w 324133"/>
                <a:gd name="connsiteY21" fmla="*/ 294799 h 371215"/>
                <a:gd name="connsiteX22" fmla="*/ 274651 w 324133"/>
                <a:gd name="connsiteY22" fmla="*/ 93345 h 371215"/>
                <a:gd name="connsiteX23" fmla="*/ 274651 w 324133"/>
                <a:gd name="connsiteY23" fmla="*/ 93345 h 371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4133" h="371215">
                  <a:moveTo>
                    <a:pt x="161779" y="342900"/>
                  </a:moveTo>
                  <a:cubicBezTo>
                    <a:pt x="87961" y="342900"/>
                    <a:pt x="28429" y="283369"/>
                    <a:pt x="28429" y="209550"/>
                  </a:cubicBezTo>
                  <a:cubicBezTo>
                    <a:pt x="28429" y="135731"/>
                    <a:pt x="87961" y="76200"/>
                    <a:pt x="161779" y="76200"/>
                  </a:cubicBezTo>
                  <a:cubicBezTo>
                    <a:pt x="235598" y="76200"/>
                    <a:pt x="295129" y="135731"/>
                    <a:pt x="295129" y="209550"/>
                  </a:cubicBezTo>
                  <a:cubicBezTo>
                    <a:pt x="295129" y="283369"/>
                    <a:pt x="235598" y="342900"/>
                    <a:pt x="161779" y="342900"/>
                  </a:cubicBezTo>
                  <a:lnTo>
                    <a:pt x="161779" y="342900"/>
                  </a:lnTo>
                  <a:close/>
                  <a:moveTo>
                    <a:pt x="274651" y="93345"/>
                  </a:moveTo>
                  <a:lnTo>
                    <a:pt x="288938" y="79058"/>
                  </a:lnTo>
                  <a:cubicBezTo>
                    <a:pt x="294177" y="73343"/>
                    <a:pt x="294177" y="64770"/>
                    <a:pt x="288462" y="59055"/>
                  </a:cubicBezTo>
                  <a:cubicBezTo>
                    <a:pt x="283223" y="53816"/>
                    <a:pt x="274174" y="53340"/>
                    <a:pt x="268459" y="58579"/>
                  </a:cubicBezTo>
                  <a:lnTo>
                    <a:pt x="252267" y="75248"/>
                  </a:lnTo>
                  <a:cubicBezTo>
                    <a:pt x="229407" y="60008"/>
                    <a:pt x="203213" y="50483"/>
                    <a:pt x="176067" y="48578"/>
                  </a:cubicBezTo>
                  <a:lnTo>
                    <a:pt x="176067" y="28575"/>
                  </a:lnTo>
                  <a:lnTo>
                    <a:pt x="218929" y="28575"/>
                  </a:lnTo>
                  <a:lnTo>
                    <a:pt x="218929" y="0"/>
                  </a:lnTo>
                  <a:lnTo>
                    <a:pt x="104629" y="0"/>
                  </a:lnTo>
                  <a:lnTo>
                    <a:pt x="104629" y="28575"/>
                  </a:lnTo>
                  <a:lnTo>
                    <a:pt x="147492" y="28575"/>
                  </a:lnTo>
                  <a:lnTo>
                    <a:pt x="147492" y="48101"/>
                  </a:lnTo>
                  <a:cubicBezTo>
                    <a:pt x="71768" y="54769"/>
                    <a:pt x="10808" y="113348"/>
                    <a:pt x="1283" y="189071"/>
                  </a:cubicBezTo>
                  <a:cubicBezTo>
                    <a:pt x="-8242" y="264795"/>
                    <a:pt x="36049" y="336709"/>
                    <a:pt x="107963" y="361950"/>
                  </a:cubicBezTo>
                  <a:cubicBezTo>
                    <a:pt x="179877" y="387191"/>
                    <a:pt x="259411" y="359569"/>
                    <a:pt x="299892" y="294799"/>
                  </a:cubicBezTo>
                  <a:cubicBezTo>
                    <a:pt x="340373" y="230029"/>
                    <a:pt x="328943" y="146209"/>
                    <a:pt x="274651" y="93345"/>
                  </a:cubicBezTo>
                  <a:lnTo>
                    <a:pt x="274651" y="9334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7" name="Graphic 64" descr="Gears">
            <a:extLst>
              <a:ext uri="{FF2B5EF4-FFF2-40B4-BE49-F238E27FC236}">
                <a16:creationId xmlns:a16="http://schemas.microsoft.com/office/drawing/2014/main" id="{3A320FC9-5CFD-4ECF-ABE9-79CE802FCA80}"/>
              </a:ext>
            </a:extLst>
          </p:cNvPr>
          <p:cNvGrpSpPr/>
          <p:nvPr/>
        </p:nvGrpSpPr>
        <p:grpSpPr>
          <a:xfrm>
            <a:off x="6871390" y="4467362"/>
            <a:ext cx="232886" cy="281821"/>
            <a:chOff x="9161854" y="4679872"/>
            <a:chExt cx="310514" cy="375761"/>
          </a:xfrm>
          <a:solidFill>
            <a:schemeClr val="accent4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BBC3C85-E1B3-4E2D-B825-9FA339787CE4}"/>
                </a:ext>
              </a:extLst>
            </p:cNvPr>
            <p:cNvSpPr/>
            <p:nvPr/>
          </p:nvSpPr>
          <p:spPr>
            <a:xfrm>
              <a:off x="9269487" y="4679872"/>
              <a:ext cx="202882" cy="202406"/>
            </a:xfrm>
            <a:custGeom>
              <a:avLst/>
              <a:gdLst>
                <a:gd name="connsiteX0" fmla="*/ 101441 w 202882"/>
                <a:gd name="connsiteY0" fmla="*/ 137160 h 202406"/>
                <a:gd name="connsiteX1" fmla="*/ 65723 w 202882"/>
                <a:gd name="connsiteY1" fmla="*/ 101441 h 202406"/>
                <a:gd name="connsiteX2" fmla="*/ 101441 w 202882"/>
                <a:gd name="connsiteY2" fmla="*/ 65723 h 202406"/>
                <a:gd name="connsiteX3" fmla="*/ 137160 w 202882"/>
                <a:gd name="connsiteY3" fmla="*/ 101441 h 202406"/>
                <a:gd name="connsiteX4" fmla="*/ 101441 w 202882"/>
                <a:gd name="connsiteY4" fmla="*/ 137160 h 202406"/>
                <a:gd name="connsiteX5" fmla="*/ 181927 w 202882"/>
                <a:gd name="connsiteY5" fmla="*/ 79058 h 202406"/>
                <a:gd name="connsiteX6" fmla="*/ 174308 w 202882"/>
                <a:gd name="connsiteY6" fmla="*/ 60484 h 202406"/>
                <a:gd name="connsiteX7" fmla="*/ 181927 w 202882"/>
                <a:gd name="connsiteY7" fmla="*/ 38100 h 202406"/>
                <a:gd name="connsiteX8" fmla="*/ 164783 w 202882"/>
                <a:gd name="connsiteY8" fmla="*/ 20955 h 202406"/>
                <a:gd name="connsiteX9" fmla="*/ 142399 w 202882"/>
                <a:gd name="connsiteY9" fmla="*/ 28575 h 202406"/>
                <a:gd name="connsiteX10" fmla="*/ 123825 w 202882"/>
                <a:gd name="connsiteY10" fmla="*/ 20955 h 202406"/>
                <a:gd name="connsiteX11" fmla="*/ 113348 w 202882"/>
                <a:gd name="connsiteY11" fmla="*/ 0 h 202406"/>
                <a:gd name="connsiteX12" fmla="*/ 89535 w 202882"/>
                <a:gd name="connsiteY12" fmla="*/ 0 h 202406"/>
                <a:gd name="connsiteX13" fmla="*/ 79057 w 202882"/>
                <a:gd name="connsiteY13" fmla="*/ 20955 h 202406"/>
                <a:gd name="connsiteX14" fmla="*/ 60484 w 202882"/>
                <a:gd name="connsiteY14" fmla="*/ 28575 h 202406"/>
                <a:gd name="connsiteX15" fmla="*/ 38100 w 202882"/>
                <a:gd name="connsiteY15" fmla="*/ 20955 h 202406"/>
                <a:gd name="connsiteX16" fmla="*/ 20955 w 202882"/>
                <a:gd name="connsiteY16" fmla="*/ 38100 h 202406"/>
                <a:gd name="connsiteX17" fmla="*/ 28575 w 202882"/>
                <a:gd name="connsiteY17" fmla="*/ 60484 h 202406"/>
                <a:gd name="connsiteX18" fmla="*/ 20955 w 202882"/>
                <a:gd name="connsiteY18" fmla="*/ 79058 h 202406"/>
                <a:gd name="connsiteX19" fmla="*/ 0 w 202882"/>
                <a:gd name="connsiteY19" fmla="*/ 89535 h 202406"/>
                <a:gd name="connsiteX20" fmla="*/ 0 w 202882"/>
                <a:gd name="connsiteY20" fmla="*/ 113348 h 202406"/>
                <a:gd name="connsiteX21" fmla="*/ 20955 w 202882"/>
                <a:gd name="connsiteY21" fmla="*/ 123825 h 202406"/>
                <a:gd name="connsiteX22" fmla="*/ 28575 w 202882"/>
                <a:gd name="connsiteY22" fmla="*/ 142399 h 202406"/>
                <a:gd name="connsiteX23" fmla="*/ 20955 w 202882"/>
                <a:gd name="connsiteY23" fmla="*/ 164783 h 202406"/>
                <a:gd name="connsiteX24" fmla="*/ 37624 w 202882"/>
                <a:gd name="connsiteY24" fmla="*/ 181451 h 202406"/>
                <a:gd name="connsiteX25" fmla="*/ 60007 w 202882"/>
                <a:gd name="connsiteY25" fmla="*/ 173831 h 202406"/>
                <a:gd name="connsiteX26" fmla="*/ 78581 w 202882"/>
                <a:gd name="connsiteY26" fmla="*/ 181451 h 202406"/>
                <a:gd name="connsiteX27" fmla="*/ 89059 w 202882"/>
                <a:gd name="connsiteY27" fmla="*/ 202406 h 202406"/>
                <a:gd name="connsiteX28" fmla="*/ 112871 w 202882"/>
                <a:gd name="connsiteY28" fmla="*/ 202406 h 202406"/>
                <a:gd name="connsiteX29" fmla="*/ 123349 w 202882"/>
                <a:gd name="connsiteY29" fmla="*/ 181451 h 202406"/>
                <a:gd name="connsiteX30" fmla="*/ 141923 w 202882"/>
                <a:gd name="connsiteY30" fmla="*/ 173831 h 202406"/>
                <a:gd name="connsiteX31" fmla="*/ 164306 w 202882"/>
                <a:gd name="connsiteY31" fmla="*/ 181451 h 202406"/>
                <a:gd name="connsiteX32" fmla="*/ 181451 w 202882"/>
                <a:gd name="connsiteY32" fmla="*/ 164783 h 202406"/>
                <a:gd name="connsiteX33" fmla="*/ 173831 w 202882"/>
                <a:gd name="connsiteY33" fmla="*/ 142399 h 202406"/>
                <a:gd name="connsiteX34" fmla="*/ 181927 w 202882"/>
                <a:gd name="connsiteY34" fmla="*/ 123825 h 202406"/>
                <a:gd name="connsiteX35" fmla="*/ 202883 w 202882"/>
                <a:gd name="connsiteY35" fmla="*/ 113348 h 202406"/>
                <a:gd name="connsiteX36" fmla="*/ 202883 w 202882"/>
                <a:gd name="connsiteY36" fmla="*/ 89535 h 202406"/>
                <a:gd name="connsiteX37" fmla="*/ 181927 w 202882"/>
                <a:gd name="connsiteY37" fmla="*/ 79058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2882" h="202406">
                  <a:moveTo>
                    <a:pt x="101441" y="137160"/>
                  </a:moveTo>
                  <a:cubicBezTo>
                    <a:pt x="81439" y="137160"/>
                    <a:pt x="65723" y="120968"/>
                    <a:pt x="65723" y="101441"/>
                  </a:cubicBezTo>
                  <a:cubicBezTo>
                    <a:pt x="65723" y="81915"/>
                    <a:pt x="81915" y="65723"/>
                    <a:pt x="101441" y="65723"/>
                  </a:cubicBezTo>
                  <a:cubicBezTo>
                    <a:pt x="121444" y="65723"/>
                    <a:pt x="137160" y="81915"/>
                    <a:pt x="137160" y="101441"/>
                  </a:cubicBezTo>
                  <a:cubicBezTo>
                    <a:pt x="137160" y="120968"/>
                    <a:pt x="120968" y="137160"/>
                    <a:pt x="101441" y="137160"/>
                  </a:cubicBezTo>
                  <a:close/>
                  <a:moveTo>
                    <a:pt x="181927" y="79058"/>
                  </a:moveTo>
                  <a:cubicBezTo>
                    <a:pt x="180023" y="72390"/>
                    <a:pt x="177641" y="66199"/>
                    <a:pt x="174308" y="60484"/>
                  </a:cubicBezTo>
                  <a:lnTo>
                    <a:pt x="181927" y="38100"/>
                  </a:lnTo>
                  <a:lnTo>
                    <a:pt x="164783" y="20955"/>
                  </a:lnTo>
                  <a:lnTo>
                    <a:pt x="142399" y="28575"/>
                  </a:lnTo>
                  <a:cubicBezTo>
                    <a:pt x="136684" y="25241"/>
                    <a:pt x="130493" y="22860"/>
                    <a:pt x="123825" y="20955"/>
                  </a:cubicBezTo>
                  <a:lnTo>
                    <a:pt x="113348" y="0"/>
                  </a:lnTo>
                  <a:lnTo>
                    <a:pt x="89535" y="0"/>
                  </a:lnTo>
                  <a:lnTo>
                    <a:pt x="79057" y="20955"/>
                  </a:lnTo>
                  <a:cubicBezTo>
                    <a:pt x="72390" y="22860"/>
                    <a:pt x="66199" y="25241"/>
                    <a:pt x="60484" y="28575"/>
                  </a:cubicBezTo>
                  <a:lnTo>
                    <a:pt x="38100" y="20955"/>
                  </a:lnTo>
                  <a:lnTo>
                    <a:pt x="20955" y="38100"/>
                  </a:lnTo>
                  <a:lnTo>
                    <a:pt x="28575" y="60484"/>
                  </a:lnTo>
                  <a:cubicBezTo>
                    <a:pt x="25241" y="66199"/>
                    <a:pt x="22860" y="72390"/>
                    <a:pt x="20955" y="79058"/>
                  </a:cubicBezTo>
                  <a:lnTo>
                    <a:pt x="0" y="89535"/>
                  </a:lnTo>
                  <a:lnTo>
                    <a:pt x="0" y="113348"/>
                  </a:lnTo>
                  <a:lnTo>
                    <a:pt x="20955" y="123825"/>
                  </a:lnTo>
                  <a:cubicBezTo>
                    <a:pt x="22860" y="130493"/>
                    <a:pt x="25241" y="136684"/>
                    <a:pt x="28575" y="142399"/>
                  </a:cubicBezTo>
                  <a:lnTo>
                    <a:pt x="20955" y="164783"/>
                  </a:lnTo>
                  <a:lnTo>
                    <a:pt x="37624" y="181451"/>
                  </a:lnTo>
                  <a:lnTo>
                    <a:pt x="60007" y="173831"/>
                  </a:lnTo>
                  <a:cubicBezTo>
                    <a:pt x="65723" y="177165"/>
                    <a:pt x="71914" y="179546"/>
                    <a:pt x="78581" y="181451"/>
                  </a:cubicBezTo>
                  <a:lnTo>
                    <a:pt x="89059" y="202406"/>
                  </a:lnTo>
                  <a:lnTo>
                    <a:pt x="112871" y="202406"/>
                  </a:lnTo>
                  <a:lnTo>
                    <a:pt x="123349" y="181451"/>
                  </a:lnTo>
                  <a:cubicBezTo>
                    <a:pt x="130016" y="179546"/>
                    <a:pt x="136208" y="177165"/>
                    <a:pt x="141923" y="173831"/>
                  </a:cubicBezTo>
                  <a:lnTo>
                    <a:pt x="164306" y="181451"/>
                  </a:lnTo>
                  <a:lnTo>
                    <a:pt x="181451" y="164783"/>
                  </a:lnTo>
                  <a:lnTo>
                    <a:pt x="173831" y="142399"/>
                  </a:lnTo>
                  <a:cubicBezTo>
                    <a:pt x="177165" y="136684"/>
                    <a:pt x="180023" y="130016"/>
                    <a:pt x="181927" y="123825"/>
                  </a:cubicBezTo>
                  <a:lnTo>
                    <a:pt x="202883" y="113348"/>
                  </a:lnTo>
                  <a:lnTo>
                    <a:pt x="202883" y="89535"/>
                  </a:lnTo>
                  <a:lnTo>
                    <a:pt x="181927" y="7905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6DC67965-9740-4CA2-AB77-FF5899501281}"/>
                </a:ext>
              </a:extLst>
            </p:cNvPr>
            <p:cNvSpPr/>
            <p:nvPr/>
          </p:nvSpPr>
          <p:spPr>
            <a:xfrm>
              <a:off x="9161854" y="4853227"/>
              <a:ext cx="202882" cy="202406"/>
            </a:xfrm>
            <a:custGeom>
              <a:avLst/>
              <a:gdLst>
                <a:gd name="connsiteX0" fmla="*/ 101441 w 202882"/>
                <a:gd name="connsiteY0" fmla="*/ 137160 h 202406"/>
                <a:gd name="connsiteX1" fmla="*/ 65723 w 202882"/>
                <a:gd name="connsiteY1" fmla="*/ 101441 h 202406"/>
                <a:gd name="connsiteX2" fmla="*/ 101441 w 202882"/>
                <a:gd name="connsiteY2" fmla="*/ 65723 h 202406"/>
                <a:gd name="connsiteX3" fmla="*/ 137160 w 202882"/>
                <a:gd name="connsiteY3" fmla="*/ 101441 h 202406"/>
                <a:gd name="connsiteX4" fmla="*/ 101441 w 202882"/>
                <a:gd name="connsiteY4" fmla="*/ 137160 h 202406"/>
                <a:gd name="connsiteX5" fmla="*/ 101441 w 202882"/>
                <a:gd name="connsiteY5" fmla="*/ 137160 h 202406"/>
                <a:gd name="connsiteX6" fmla="*/ 174308 w 202882"/>
                <a:gd name="connsiteY6" fmla="*/ 60484 h 202406"/>
                <a:gd name="connsiteX7" fmla="*/ 181928 w 202882"/>
                <a:gd name="connsiteY7" fmla="*/ 38100 h 202406"/>
                <a:gd name="connsiteX8" fmla="*/ 164783 w 202882"/>
                <a:gd name="connsiteY8" fmla="*/ 20955 h 202406"/>
                <a:gd name="connsiteX9" fmla="*/ 142399 w 202882"/>
                <a:gd name="connsiteY9" fmla="*/ 28575 h 202406"/>
                <a:gd name="connsiteX10" fmla="*/ 123825 w 202882"/>
                <a:gd name="connsiteY10" fmla="*/ 20955 h 202406"/>
                <a:gd name="connsiteX11" fmla="*/ 113348 w 202882"/>
                <a:gd name="connsiteY11" fmla="*/ 0 h 202406"/>
                <a:gd name="connsiteX12" fmla="*/ 89535 w 202882"/>
                <a:gd name="connsiteY12" fmla="*/ 0 h 202406"/>
                <a:gd name="connsiteX13" fmla="*/ 79058 w 202882"/>
                <a:gd name="connsiteY13" fmla="*/ 20955 h 202406"/>
                <a:gd name="connsiteX14" fmla="*/ 60484 w 202882"/>
                <a:gd name="connsiteY14" fmla="*/ 28575 h 202406"/>
                <a:gd name="connsiteX15" fmla="*/ 38100 w 202882"/>
                <a:gd name="connsiteY15" fmla="*/ 20955 h 202406"/>
                <a:gd name="connsiteX16" fmla="*/ 21431 w 202882"/>
                <a:gd name="connsiteY16" fmla="*/ 37624 h 202406"/>
                <a:gd name="connsiteX17" fmla="*/ 28575 w 202882"/>
                <a:gd name="connsiteY17" fmla="*/ 60007 h 202406"/>
                <a:gd name="connsiteX18" fmla="*/ 20955 w 202882"/>
                <a:gd name="connsiteY18" fmla="*/ 78581 h 202406"/>
                <a:gd name="connsiteX19" fmla="*/ 0 w 202882"/>
                <a:gd name="connsiteY19" fmla="*/ 89059 h 202406"/>
                <a:gd name="connsiteX20" fmla="*/ 0 w 202882"/>
                <a:gd name="connsiteY20" fmla="*/ 112871 h 202406"/>
                <a:gd name="connsiteX21" fmla="*/ 20955 w 202882"/>
                <a:gd name="connsiteY21" fmla="*/ 123349 h 202406"/>
                <a:gd name="connsiteX22" fmla="*/ 28575 w 202882"/>
                <a:gd name="connsiteY22" fmla="*/ 141922 h 202406"/>
                <a:gd name="connsiteX23" fmla="*/ 21431 w 202882"/>
                <a:gd name="connsiteY23" fmla="*/ 164306 h 202406"/>
                <a:gd name="connsiteX24" fmla="*/ 38100 w 202882"/>
                <a:gd name="connsiteY24" fmla="*/ 180975 h 202406"/>
                <a:gd name="connsiteX25" fmla="*/ 60484 w 202882"/>
                <a:gd name="connsiteY25" fmla="*/ 173831 h 202406"/>
                <a:gd name="connsiteX26" fmla="*/ 79058 w 202882"/>
                <a:gd name="connsiteY26" fmla="*/ 181451 h 202406"/>
                <a:gd name="connsiteX27" fmla="*/ 89535 w 202882"/>
                <a:gd name="connsiteY27" fmla="*/ 202406 h 202406"/>
                <a:gd name="connsiteX28" fmla="*/ 113348 w 202882"/>
                <a:gd name="connsiteY28" fmla="*/ 202406 h 202406"/>
                <a:gd name="connsiteX29" fmla="*/ 123825 w 202882"/>
                <a:gd name="connsiteY29" fmla="*/ 181451 h 202406"/>
                <a:gd name="connsiteX30" fmla="*/ 142399 w 202882"/>
                <a:gd name="connsiteY30" fmla="*/ 173831 h 202406"/>
                <a:gd name="connsiteX31" fmla="*/ 164783 w 202882"/>
                <a:gd name="connsiteY31" fmla="*/ 181451 h 202406"/>
                <a:gd name="connsiteX32" fmla="*/ 181451 w 202882"/>
                <a:gd name="connsiteY32" fmla="*/ 164306 h 202406"/>
                <a:gd name="connsiteX33" fmla="*/ 174308 w 202882"/>
                <a:gd name="connsiteY33" fmla="*/ 142399 h 202406"/>
                <a:gd name="connsiteX34" fmla="*/ 181928 w 202882"/>
                <a:gd name="connsiteY34" fmla="*/ 123825 h 202406"/>
                <a:gd name="connsiteX35" fmla="*/ 202883 w 202882"/>
                <a:gd name="connsiteY35" fmla="*/ 113347 h 202406"/>
                <a:gd name="connsiteX36" fmla="*/ 202883 w 202882"/>
                <a:gd name="connsiteY36" fmla="*/ 89535 h 202406"/>
                <a:gd name="connsiteX37" fmla="*/ 181928 w 202882"/>
                <a:gd name="connsiteY37" fmla="*/ 79057 h 202406"/>
                <a:gd name="connsiteX38" fmla="*/ 174308 w 202882"/>
                <a:gd name="connsiteY38" fmla="*/ 60484 h 20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2882" h="202406">
                  <a:moveTo>
                    <a:pt x="101441" y="137160"/>
                  </a:moveTo>
                  <a:cubicBezTo>
                    <a:pt x="81439" y="137160"/>
                    <a:pt x="65723" y="120968"/>
                    <a:pt x="65723" y="101441"/>
                  </a:cubicBezTo>
                  <a:cubicBezTo>
                    <a:pt x="65723" y="81439"/>
                    <a:pt x="81915" y="65723"/>
                    <a:pt x="101441" y="65723"/>
                  </a:cubicBezTo>
                  <a:cubicBezTo>
                    <a:pt x="121444" y="65723"/>
                    <a:pt x="137160" y="81915"/>
                    <a:pt x="137160" y="101441"/>
                  </a:cubicBezTo>
                  <a:cubicBezTo>
                    <a:pt x="137160" y="120968"/>
                    <a:pt x="121444" y="137160"/>
                    <a:pt x="101441" y="137160"/>
                  </a:cubicBezTo>
                  <a:lnTo>
                    <a:pt x="101441" y="137160"/>
                  </a:lnTo>
                  <a:close/>
                  <a:moveTo>
                    <a:pt x="174308" y="60484"/>
                  </a:moveTo>
                  <a:lnTo>
                    <a:pt x="181928" y="38100"/>
                  </a:lnTo>
                  <a:lnTo>
                    <a:pt x="164783" y="20955"/>
                  </a:lnTo>
                  <a:lnTo>
                    <a:pt x="142399" y="28575"/>
                  </a:lnTo>
                  <a:cubicBezTo>
                    <a:pt x="136684" y="25241"/>
                    <a:pt x="130016" y="22860"/>
                    <a:pt x="123825" y="20955"/>
                  </a:cubicBezTo>
                  <a:lnTo>
                    <a:pt x="113348" y="0"/>
                  </a:lnTo>
                  <a:lnTo>
                    <a:pt x="89535" y="0"/>
                  </a:lnTo>
                  <a:lnTo>
                    <a:pt x="79058" y="20955"/>
                  </a:lnTo>
                  <a:cubicBezTo>
                    <a:pt x="72390" y="22860"/>
                    <a:pt x="66199" y="25241"/>
                    <a:pt x="60484" y="28575"/>
                  </a:cubicBezTo>
                  <a:lnTo>
                    <a:pt x="38100" y="20955"/>
                  </a:lnTo>
                  <a:lnTo>
                    <a:pt x="21431" y="37624"/>
                  </a:lnTo>
                  <a:lnTo>
                    <a:pt x="28575" y="60007"/>
                  </a:lnTo>
                  <a:cubicBezTo>
                    <a:pt x="25241" y="65723"/>
                    <a:pt x="22860" y="72390"/>
                    <a:pt x="20955" y="78581"/>
                  </a:cubicBezTo>
                  <a:lnTo>
                    <a:pt x="0" y="89059"/>
                  </a:lnTo>
                  <a:lnTo>
                    <a:pt x="0" y="112871"/>
                  </a:lnTo>
                  <a:lnTo>
                    <a:pt x="20955" y="123349"/>
                  </a:lnTo>
                  <a:cubicBezTo>
                    <a:pt x="22860" y="130016"/>
                    <a:pt x="25241" y="136208"/>
                    <a:pt x="28575" y="141922"/>
                  </a:cubicBezTo>
                  <a:lnTo>
                    <a:pt x="21431" y="164306"/>
                  </a:lnTo>
                  <a:lnTo>
                    <a:pt x="38100" y="180975"/>
                  </a:lnTo>
                  <a:lnTo>
                    <a:pt x="60484" y="173831"/>
                  </a:lnTo>
                  <a:cubicBezTo>
                    <a:pt x="66199" y="177165"/>
                    <a:pt x="72390" y="179546"/>
                    <a:pt x="79058" y="181451"/>
                  </a:cubicBezTo>
                  <a:lnTo>
                    <a:pt x="89535" y="202406"/>
                  </a:lnTo>
                  <a:lnTo>
                    <a:pt x="113348" y="202406"/>
                  </a:lnTo>
                  <a:lnTo>
                    <a:pt x="123825" y="181451"/>
                  </a:lnTo>
                  <a:cubicBezTo>
                    <a:pt x="130493" y="179546"/>
                    <a:pt x="136684" y="177165"/>
                    <a:pt x="142399" y="173831"/>
                  </a:cubicBezTo>
                  <a:lnTo>
                    <a:pt x="164783" y="181451"/>
                  </a:lnTo>
                  <a:lnTo>
                    <a:pt x="181451" y="164306"/>
                  </a:lnTo>
                  <a:lnTo>
                    <a:pt x="174308" y="142399"/>
                  </a:lnTo>
                  <a:cubicBezTo>
                    <a:pt x="177641" y="136684"/>
                    <a:pt x="180023" y="130493"/>
                    <a:pt x="181928" y="123825"/>
                  </a:cubicBezTo>
                  <a:lnTo>
                    <a:pt x="202883" y="113347"/>
                  </a:lnTo>
                  <a:lnTo>
                    <a:pt x="202883" y="89535"/>
                  </a:lnTo>
                  <a:lnTo>
                    <a:pt x="181928" y="79057"/>
                  </a:lnTo>
                  <a:cubicBezTo>
                    <a:pt x="180023" y="72390"/>
                    <a:pt x="177641" y="66199"/>
                    <a:pt x="174308" y="60484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65706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375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Floating Discs – Slide Template</vt:lpstr>
      <vt:lpstr>Floating Discs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Discs</dc:title>
  <dc:creator>PresentationGO.com</dc:creator>
  <dc:description>© Copyright PresentationGO.com</dc:description>
  <dcterms:created xsi:type="dcterms:W3CDTF">2014-11-26T05:14:11Z</dcterms:created>
  <dcterms:modified xsi:type="dcterms:W3CDTF">2020-06-26T03:31:35Z</dcterms:modified>
  <cp:category>Graphics &amp; Metaphors</cp:category>
</cp:coreProperties>
</file>