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6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9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65">
            <a:extLst>
              <a:ext uri="{FF2B5EF4-FFF2-40B4-BE49-F238E27FC236}">
                <a16:creationId xmlns:a16="http://schemas.microsoft.com/office/drawing/2014/main" id="{3AF46B67-4CD5-4F59-B27B-142CD23566C8}"/>
              </a:ext>
            </a:extLst>
          </p:cNvPr>
          <p:cNvSpPr/>
          <p:nvPr/>
        </p:nvSpPr>
        <p:spPr>
          <a:xfrm>
            <a:off x="2844799" y="4389163"/>
            <a:ext cx="2072949" cy="39856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3BD9079-03F6-4A75-8487-B8912F778F63}"/>
              </a:ext>
            </a:extLst>
          </p:cNvPr>
          <p:cNvSpPr/>
          <p:nvPr/>
        </p:nvSpPr>
        <p:spPr>
          <a:xfrm>
            <a:off x="4664632" y="4172252"/>
            <a:ext cx="1737719" cy="37771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0B27C70-62C4-4546-A9AA-010E6D484811}"/>
              </a:ext>
            </a:extLst>
          </p:cNvPr>
          <p:cNvSpPr/>
          <p:nvPr/>
        </p:nvSpPr>
        <p:spPr>
          <a:xfrm>
            <a:off x="6244108" y="3961279"/>
            <a:ext cx="1453579" cy="32492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342A4EA-7B34-4D4E-95D3-598627130B3F}"/>
              </a:ext>
            </a:extLst>
          </p:cNvPr>
          <p:cNvSpPr/>
          <p:nvPr/>
        </p:nvSpPr>
        <p:spPr>
          <a:xfrm>
            <a:off x="7537448" y="3862077"/>
            <a:ext cx="1218370" cy="25009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Pins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A1BAFB-A47E-4C74-8231-301D629C1B39}"/>
              </a:ext>
            </a:extLst>
          </p:cNvPr>
          <p:cNvGrpSpPr/>
          <p:nvPr/>
        </p:nvGrpSpPr>
        <p:grpSpPr>
          <a:xfrm>
            <a:off x="610018" y="4639391"/>
            <a:ext cx="2493470" cy="1474819"/>
            <a:chOff x="332936" y="2627766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B6EB036-B9D3-4563-B4B9-49BFDAFF24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965E0A-46BA-4AB4-86CA-832E3CF65E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EC59C5-E6BE-4C91-B14F-4146FEB5F6EF}"/>
              </a:ext>
            </a:extLst>
          </p:cNvPr>
          <p:cNvGrpSpPr/>
          <p:nvPr/>
        </p:nvGrpSpPr>
        <p:grpSpPr>
          <a:xfrm>
            <a:off x="3436183" y="4639391"/>
            <a:ext cx="2493470" cy="1474819"/>
            <a:chOff x="332936" y="2627766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D0691B-7683-4690-9267-10FAFF86F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57B19B-4B03-4D11-9AB1-CA150C975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687515-6A85-4498-9551-64AC346C65E1}"/>
              </a:ext>
            </a:extLst>
          </p:cNvPr>
          <p:cNvGrpSpPr/>
          <p:nvPr/>
        </p:nvGrpSpPr>
        <p:grpSpPr>
          <a:xfrm>
            <a:off x="6262348" y="4639391"/>
            <a:ext cx="2493470" cy="1474819"/>
            <a:chOff x="332936" y="2627766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C05B7C-7434-484B-91E7-D78D3C8A5E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1388CF-D71F-47F6-B542-300E300863B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D4E275-6835-49AE-B0AA-68BCD7FD9044}"/>
              </a:ext>
            </a:extLst>
          </p:cNvPr>
          <p:cNvGrpSpPr/>
          <p:nvPr/>
        </p:nvGrpSpPr>
        <p:grpSpPr>
          <a:xfrm>
            <a:off x="9088512" y="4639391"/>
            <a:ext cx="2493470" cy="1474819"/>
            <a:chOff x="332936" y="2627766"/>
            <a:chExt cx="2926080" cy="147481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9C25E5-B07B-4284-A661-385E3F551B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D40E54-4A3B-49DC-BB39-01CD577FE8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61" descr="Lightbulb">
            <a:extLst>
              <a:ext uri="{FF2B5EF4-FFF2-40B4-BE49-F238E27FC236}">
                <a16:creationId xmlns:a16="http://schemas.microsoft.com/office/drawing/2014/main" id="{E31D0D66-89E3-4F4E-ADC3-94C8F55F4AC0}"/>
              </a:ext>
            </a:extLst>
          </p:cNvPr>
          <p:cNvGrpSpPr/>
          <p:nvPr/>
        </p:nvGrpSpPr>
        <p:grpSpPr>
          <a:xfrm>
            <a:off x="609600" y="4639391"/>
            <a:ext cx="457200" cy="457200"/>
            <a:chOff x="609600" y="4639391"/>
            <a:chExt cx="457200" cy="4572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678908-91D6-425C-AFA1-0F49AB035557}"/>
                </a:ext>
              </a:extLst>
            </p:cNvPr>
            <p:cNvSpPr/>
            <p:nvPr/>
          </p:nvSpPr>
          <p:spPr>
            <a:xfrm>
              <a:off x="776287" y="4944191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29A4BEF-6561-4CEB-9A9A-AC36C98929DC}"/>
                </a:ext>
              </a:extLst>
            </p:cNvPr>
            <p:cNvSpPr/>
            <p:nvPr/>
          </p:nvSpPr>
          <p:spPr>
            <a:xfrm>
              <a:off x="776287" y="4991816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1EAA2E7-3F3D-4E6C-B4DD-B0633B92F2A5}"/>
                </a:ext>
              </a:extLst>
            </p:cNvPr>
            <p:cNvSpPr/>
            <p:nvPr/>
          </p:nvSpPr>
          <p:spPr>
            <a:xfrm>
              <a:off x="807243" y="5039441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37B44E9-C155-4233-9FE5-8E49A0F149DD}"/>
                </a:ext>
              </a:extLst>
            </p:cNvPr>
            <p:cNvSpPr/>
            <p:nvPr/>
          </p:nvSpPr>
          <p:spPr>
            <a:xfrm>
              <a:off x="714375" y="4667966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63" descr="Bullseye">
            <a:extLst>
              <a:ext uri="{FF2B5EF4-FFF2-40B4-BE49-F238E27FC236}">
                <a16:creationId xmlns:a16="http://schemas.microsoft.com/office/drawing/2014/main" id="{533C5135-591D-4142-A743-E2225E2F8DDA}"/>
              </a:ext>
            </a:extLst>
          </p:cNvPr>
          <p:cNvGrpSpPr/>
          <p:nvPr/>
        </p:nvGrpSpPr>
        <p:grpSpPr>
          <a:xfrm>
            <a:off x="3436182" y="4639391"/>
            <a:ext cx="457200" cy="457200"/>
            <a:chOff x="3436182" y="4639391"/>
            <a:chExt cx="457200" cy="4572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E5BBE04-E616-474B-AAF7-AB06BEAE887D}"/>
                </a:ext>
              </a:extLst>
            </p:cNvPr>
            <p:cNvSpPr/>
            <p:nvPr/>
          </p:nvSpPr>
          <p:spPr>
            <a:xfrm>
              <a:off x="3609537" y="467987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F2AEE9E-7E08-48AD-9115-8A8CF36108EC}"/>
                </a:ext>
              </a:extLst>
            </p:cNvPr>
            <p:cNvSpPr/>
            <p:nvPr/>
          </p:nvSpPr>
          <p:spPr>
            <a:xfrm>
              <a:off x="3476663" y="469415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78FD73-FC3A-4952-B71E-3CFD16AE2054}"/>
                </a:ext>
              </a:extLst>
            </p:cNvPr>
            <p:cNvSpPr/>
            <p:nvPr/>
          </p:nvSpPr>
          <p:spPr>
            <a:xfrm>
              <a:off x="3543338" y="476083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62" descr="Stopwatch">
            <a:extLst>
              <a:ext uri="{FF2B5EF4-FFF2-40B4-BE49-F238E27FC236}">
                <a16:creationId xmlns:a16="http://schemas.microsoft.com/office/drawing/2014/main" id="{3201C205-2251-427E-BABA-FF4D1276CD8F}"/>
              </a:ext>
            </a:extLst>
          </p:cNvPr>
          <p:cNvGrpSpPr/>
          <p:nvPr/>
        </p:nvGrpSpPr>
        <p:grpSpPr>
          <a:xfrm>
            <a:off x="6262347" y="4642327"/>
            <a:ext cx="457200" cy="457200"/>
            <a:chOff x="6262347" y="4642327"/>
            <a:chExt cx="457200" cy="4572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6E8815-E8F7-40DC-8542-6EFAA7478B8C}"/>
                </a:ext>
              </a:extLst>
            </p:cNvPr>
            <p:cNvSpPr/>
            <p:nvPr/>
          </p:nvSpPr>
          <p:spPr>
            <a:xfrm>
              <a:off x="6481422" y="47899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202AA1-34B0-4209-BD6B-04FB36E6285C}"/>
                </a:ext>
              </a:extLst>
            </p:cNvPr>
            <p:cNvSpPr/>
            <p:nvPr/>
          </p:nvSpPr>
          <p:spPr>
            <a:xfrm>
              <a:off x="6481422" y="49804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4967F47-8FF2-41C3-8A5A-306E3C6CEE1D}"/>
                </a:ext>
              </a:extLst>
            </p:cNvPr>
            <p:cNvSpPr/>
            <p:nvPr/>
          </p:nvSpPr>
          <p:spPr>
            <a:xfrm>
              <a:off x="65766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40FAA13-9BC3-4475-BA35-2DAE50FEC644}"/>
                </a:ext>
              </a:extLst>
            </p:cNvPr>
            <p:cNvSpPr/>
            <p:nvPr/>
          </p:nvSpPr>
          <p:spPr>
            <a:xfrm>
              <a:off x="63861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573C9F8-E417-4430-A0FB-5D9CDC0B7B5D}"/>
                </a:ext>
              </a:extLst>
            </p:cNvPr>
            <p:cNvSpPr/>
            <p:nvPr/>
          </p:nvSpPr>
          <p:spPr>
            <a:xfrm>
              <a:off x="6481422" y="4823302"/>
              <a:ext cx="63341" cy="120491"/>
            </a:xfrm>
            <a:custGeom>
              <a:avLst/>
              <a:gdLst>
                <a:gd name="connsiteX0" fmla="*/ 19050 w 63341"/>
                <a:gd name="connsiteY0" fmla="*/ 0 h 120491"/>
                <a:gd name="connsiteX1" fmla="*/ 0 w 63341"/>
                <a:gd name="connsiteY1" fmla="*/ 0 h 120491"/>
                <a:gd name="connsiteX2" fmla="*/ 0 w 63341"/>
                <a:gd name="connsiteY2" fmla="*/ 66675 h 120491"/>
                <a:gd name="connsiteX3" fmla="*/ 2857 w 63341"/>
                <a:gd name="connsiteY3" fmla="*/ 73343 h 120491"/>
                <a:gd name="connsiteX4" fmla="*/ 50006 w 63341"/>
                <a:gd name="connsiteY4" fmla="*/ 120491 h 120491"/>
                <a:gd name="connsiteX5" fmla="*/ 63341 w 63341"/>
                <a:gd name="connsiteY5" fmla="*/ 107156 h 120491"/>
                <a:gd name="connsiteX6" fmla="*/ 19050 w 63341"/>
                <a:gd name="connsiteY6" fmla="*/ 62865 h 120491"/>
                <a:gd name="connsiteX7" fmla="*/ 19050 w 63341"/>
                <a:gd name="connsiteY7" fmla="*/ 0 h 12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41" h="120491">
                  <a:moveTo>
                    <a:pt x="19050" y="0"/>
                  </a:moveTo>
                  <a:lnTo>
                    <a:pt x="0" y="0"/>
                  </a:lnTo>
                  <a:lnTo>
                    <a:pt x="0" y="66675"/>
                  </a:lnTo>
                  <a:cubicBezTo>
                    <a:pt x="0" y="69056"/>
                    <a:pt x="953" y="71438"/>
                    <a:pt x="2857" y="73343"/>
                  </a:cubicBezTo>
                  <a:lnTo>
                    <a:pt x="50006" y="120491"/>
                  </a:lnTo>
                  <a:lnTo>
                    <a:pt x="63341" y="107156"/>
                  </a:lnTo>
                  <a:lnTo>
                    <a:pt x="19050" y="62865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74A9A8E-62CF-40BF-8620-6A4B8DFD1814}"/>
                </a:ext>
              </a:extLst>
            </p:cNvPr>
            <p:cNvSpPr/>
            <p:nvPr/>
          </p:nvSpPr>
          <p:spPr>
            <a:xfrm>
              <a:off x="6329167" y="4685189"/>
              <a:ext cx="324133" cy="371215"/>
            </a:xfrm>
            <a:custGeom>
              <a:avLst/>
              <a:gdLst>
                <a:gd name="connsiteX0" fmla="*/ 161779 w 324133"/>
                <a:gd name="connsiteY0" fmla="*/ 342900 h 371215"/>
                <a:gd name="connsiteX1" fmla="*/ 28429 w 324133"/>
                <a:gd name="connsiteY1" fmla="*/ 209550 h 371215"/>
                <a:gd name="connsiteX2" fmla="*/ 161779 w 324133"/>
                <a:gd name="connsiteY2" fmla="*/ 76200 h 371215"/>
                <a:gd name="connsiteX3" fmla="*/ 295129 w 324133"/>
                <a:gd name="connsiteY3" fmla="*/ 209550 h 371215"/>
                <a:gd name="connsiteX4" fmla="*/ 161779 w 324133"/>
                <a:gd name="connsiteY4" fmla="*/ 342900 h 371215"/>
                <a:gd name="connsiteX5" fmla="*/ 161779 w 324133"/>
                <a:gd name="connsiteY5" fmla="*/ 342900 h 371215"/>
                <a:gd name="connsiteX6" fmla="*/ 274651 w 324133"/>
                <a:gd name="connsiteY6" fmla="*/ 93345 h 371215"/>
                <a:gd name="connsiteX7" fmla="*/ 288938 w 324133"/>
                <a:gd name="connsiteY7" fmla="*/ 79058 h 371215"/>
                <a:gd name="connsiteX8" fmla="*/ 288462 w 324133"/>
                <a:gd name="connsiteY8" fmla="*/ 59055 h 371215"/>
                <a:gd name="connsiteX9" fmla="*/ 268459 w 324133"/>
                <a:gd name="connsiteY9" fmla="*/ 58579 h 371215"/>
                <a:gd name="connsiteX10" fmla="*/ 252267 w 324133"/>
                <a:gd name="connsiteY10" fmla="*/ 75248 h 371215"/>
                <a:gd name="connsiteX11" fmla="*/ 176067 w 324133"/>
                <a:gd name="connsiteY11" fmla="*/ 48578 h 371215"/>
                <a:gd name="connsiteX12" fmla="*/ 176067 w 324133"/>
                <a:gd name="connsiteY12" fmla="*/ 28575 h 371215"/>
                <a:gd name="connsiteX13" fmla="*/ 218929 w 324133"/>
                <a:gd name="connsiteY13" fmla="*/ 28575 h 371215"/>
                <a:gd name="connsiteX14" fmla="*/ 218929 w 324133"/>
                <a:gd name="connsiteY14" fmla="*/ 0 h 371215"/>
                <a:gd name="connsiteX15" fmla="*/ 104629 w 324133"/>
                <a:gd name="connsiteY15" fmla="*/ 0 h 371215"/>
                <a:gd name="connsiteX16" fmla="*/ 104629 w 324133"/>
                <a:gd name="connsiteY16" fmla="*/ 28575 h 371215"/>
                <a:gd name="connsiteX17" fmla="*/ 147492 w 324133"/>
                <a:gd name="connsiteY17" fmla="*/ 28575 h 371215"/>
                <a:gd name="connsiteX18" fmla="*/ 147492 w 324133"/>
                <a:gd name="connsiteY18" fmla="*/ 48101 h 371215"/>
                <a:gd name="connsiteX19" fmla="*/ 1283 w 324133"/>
                <a:gd name="connsiteY19" fmla="*/ 189071 h 371215"/>
                <a:gd name="connsiteX20" fmla="*/ 107963 w 324133"/>
                <a:gd name="connsiteY20" fmla="*/ 361950 h 371215"/>
                <a:gd name="connsiteX21" fmla="*/ 299892 w 324133"/>
                <a:gd name="connsiteY21" fmla="*/ 294799 h 371215"/>
                <a:gd name="connsiteX22" fmla="*/ 274651 w 324133"/>
                <a:gd name="connsiteY22" fmla="*/ 93345 h 371215"/>
                <a:gd name="connsiteX23" fmla="*/ 274651 w 324133"/>
                <a:gd name="connsiteY23" fmla="*/ 93345 h 37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4133" h="371215">
                  <a:moveTo>
                    <a:pt x="161779" y="342900"/>
                  </a:moveTo>
                  <a:cubicBezTo>
                    <a:pt x="87961" y="342900"/>
                    <a:pt x="28429" y="283369"/>
                    <a:pt x="28429" y="209550"/>
                  </a:cubicBezTo>
                  <a:cubicBezTo>
                    <a:pt x="28429" y="135731"/>
                    <a:pt x="87961" y="76200"/>
                    <a:pt x="161779" y="76200"/>
                  </a:cubicBezTo>
                  <a:cubicBezTo>
                    <a:pt x="235598" y="76200"/>
                    <a:pt x="295129" y="135731"/>
                    <a:pt x="295129" y="209550"/>
                  </a:cubicBezTo>
                  <a:cubicBezTo>
                    <a:pt x="295129" y="283369"/>
                    <a:pt x="235598" y="342900"/>
                    <a:pt x="161779" y="342900"/>
                  </a:cubicBezTo>
                  <a:lnTo>
                    <a:pt x="161779" y="342900"/>
                  </a:lnTo>
                  <a:close/>
                  <a:moveTo>
                    <a:pt x="274651" y="93345"/>
                  </a:moveTo>
                  <a:lnTo>
                    <a:pt x="288938" y="79058"/>
                  </a:lnTo>
                  <a:cubicBezTo>
                    <a:pt x="294177" y="73343"/>
                    <a:pt x="294177" y="64770"/>
                    <a:pt x="288462" y="59055"/>
                  </a:cubicBezTo>
                  <a:cubicBezTo>
                    <a:pt x="283223" y="53816"/>
                    <a:pt x="274174" y="53340"/>
                    <a:pt x="268459" y="58579"/>
                  </a:cubicBezTo>
                  <a:lnTo>
                    <a:pt x="252267" y="75248"/>
                  </a:lnTo>
                  <a:cubicBezTo>
                    <a:pt x="229407" y="60008"/>
                    <a:pt x="203213" y="50483"/>
                    <a:pt x="176067" y="48578"/>
                  </a:cubicBezTo>
                  <a:lnTo>
                    <a:pt x="176067" y="28575"/>
                  </a:lnTo>
                  <a:lnTo>
                    <a:pt x="218929" y="28575"/>
                  </a:lnTo>
                  <a:lnTo>
                    <a:pt x="218929" y="0"/>
                  </a:lnTo>
                  <a:lnTo>
                    <a:pt x="104629" y="0"/>
                  </a:lnTo>
                  <a:lnTo>
                    <a:pt x="104629" y="28575"/>
                  </a:lnTo>
                  <a:lnTo>
                    <a:pt x="147492" y="28575"/>
                  </a:lnTo>
                  <a:lnTo>
                    <a:pt x="147492" y="48101"/>
                  </a:lnTo>
                  <a:cubicBezTo>
                    <a:pt x="71768" y="54769"/>
                    <a:pt x="10808" y="113348"/>
                    <a:pt x="1283" y="189071"/>
                  </a:cubicBezTo>
                  <a:cubicBezTo>
                    <a:pt x="-8242" y="264795"/>
                    <a:pt x="36049" y="336709"/>
                    <a:pt x="107963" y="361950"/>
                  </a:cubicBezTo>
                  <a:cubicBezTo>
                    <a:pt x="179877" y="387191"/>
                    <a:pt x="259411" y="359569"/>
                    <a:pt x="299892" y="294799"/>
                  </a:cubicBezTo>
                  <a:cubicBezTo>
                    <a:pt x="340373" y="230029"/>
                    <a:pt x="328943" y="146209"/>
                    <a:pt x="274651" y="93345"/>
                  </a:cubicBezTo>
                  <a:lnTo>
                    <a:pt x="274651" y="9334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64" descr="Gears">
            <a:extLst>
              <a:ext uri="{FF2B5EF4-FFF2-40B4-BE49-F238E27FC236}">
                <a16:creationId xmlns:a16="http://schemas.microsoft.com/office/drawing/2014/main" id="{3A320FC9-5CFD-4ECF-ABE9-79CE802FCA80}"/>
              </a:ext>
            </a:extLst>
          </p:cNvPr>
          <p:cNvGrpSpPr/>
          <p:nvPr/>
        </p:nvGrpSpPr>
        <p:grpSpPr>
          <a:xfrm>
            <a:off x="9161854" y="4679872"/>
            <a:ext cx="310514" cy="375761"/>
            <a:chOff x="9161854" y="4679872"/>
            <a:chExt cx="310514" cy="375761"/>
          </a:xfrm>
          <a:solidFill>
            <a:srgbClr val="C13018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BBC3C85-E1B3-4E2D-B825-9FA339787CE4}"/>
                </a:ext>
              </a:extLst>
            </p:cNvPr>
            <p:cNvSpPr/>
            <p:nvPr/>
          </p:nvSpPr>
          <p:spPr>
            <a:xfrm>
              <a:off x="9269487" y="4679872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81927 w 202882"/>
                <a:gd name="connsiteY5" fmla="*/ 79058 h 202406"/>
                <a:gd name="connsiteX6" fmla="*/ 174308 w 202882"/>
                <a:gd name="connsiteY6" fmla="*/ 60484 h 202406"/>
                <a:gd name="connsiteX7" fmla="*/ 181927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7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0955 w 202882"/>
                <a:gd name="connsiteY16" fmla="*/ 38100 h 202406"/>
                <a:gd name="connsiteX17" fmla="*/ 28575 w 202882"/>
                <a:gd name="connsiteY17" fmla="*/ 60484 h 202406"/>
                <a:gd name="connsiteX18" fmla="*/ 20955 w 202882"/>
                <a:gd name="connsiteY18" fmla="*/ 79058 h 202406"/>
                <a:gd name="connsiteX19" fmla="*/ 0 w 202882"/>
                <a:gd name="connsiteY19" fmla="*/ 89535 h 202406"/>
                <a:gd name="connsiteX20" fmla="*/ 0 w 202882"/>
                <a:gd name="connsiteY20" fmla="*/ 113348 h 202406"/>
                <a:gd name="connsiteX21" fmla="*/ 20955 w 202882"/>
                <a:gd name="connsiteY21" fmla="*/ 123825 h 202406"/>
                <a:gd name="connsiteX22" fmla="*/ 28575 w 202882"/>
                <a:gd name="connsiteY22" fmla="*/ 142399 h 202406"/>
                <a:gd name="connsiteX23" fmla="*/ 20955 w 202882"/>
                <a:gd name="connsiteY23" fmla="*/ 164783 h 202406"/>
                <a:gd name="connsiteX24" fmla="*/ 37624 w 202882"/>
                <a:gd name="connsiteY24" fmla="*/ 181451 h 202406"/>
                <a:gd name="connsiteX25" fmla="*/ 60007 w 202882"/>
                <a:gd name="connsiteY25" fmla="*/ 173831 h 202406"/>
                <a:gd name="connsiteX26" fmla="*/ 78581 w 202882"/>
                <a:gd name="connsiteY26" fmla="*/ 181451 h 202406"/>
                <a:gd name="connsiteX27" fmla="*/ 89059 w 202882"/>
                <a:gd name="connsiteY27" fmla="*/ 202406 h 202406"/>
                <a:gd name="connsiteX28" fmla="*/ 112871 w 202882"/>
                <a:gd name="connsiteY28" fmla="*/ 202406 h 202406"/>
                <a:gd name="connsiteX29" fmla="*/ 123349 w 202882"/>
                <a:gd name="connsiteY29" fmla="*/ 181451 h 202406"/>
                <a:gd name="connsiteX30" fmla="*/ 141923 w 202882"/>
                <a:gd name="connsiteY30" fmla="*/ 173831 h 202406"/>
                <a:gd name="connsiteX31" fmla="*/ 164306 w 202882"/>
                <a:gd name="connsiteY31" fmla="*/ 181451 h 202406"/>
                <a:gd name="connsiteX32" fmla="*/ 181451 w 202882"/>
                <a:gd name="connsiteY32" fmla="*/ 164783 h 202406"/>
                <a:gd name="connsiteX33" fmla="*/ 173831 w 202882"/>
                <a:gd name="connsiteY33" fmla="*/ 142399 h 202406"/>
                <a:gd name="connsiteX34" fmla="*/ 181927 w 202882"/>
                <a:gd name="connsiteY34" fmla="*/ 123825 h 202406"/>
                <a:gd name="connsiteX35" fmla="*/ 202883 w 202882"/>
                <a:gd name="connsiteY35" fmla="*/ 113348 h 202406"/>
                <a:gd name="connsiteX36" fmla="*/ 202883 w 202882"/>
                <a:gd name="connsiteY36" fmla="*/ 89535 h 202406"/>
                <a:gd name="connsiteX37" fmla="*/ 181927 w 202882"/>
                <a:gd name="connsiteY37" fmla="*/ 79058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915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0968" y="137160"/>
                    <a:pt x="101441" y="137160"/>
                  </a:cubicBezTo>
                  <a:close/>
                  <a:moveTo>
                    <a:pt x="181927" y="79058"/>
                  </a:moveTo>
                  <a:cubicBezTo>
                    <a:pt x="180023" y="72390"/>
                    <a:pt x="177641" y="66199"/>
                    <a:pt x="174308" y="60484"/>
                  </a:cubicBezTo>
                  <a:lnTo>
                    <a:pt x="181927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493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7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0955" y="38100"/>
                  </a:lnTo>
                  <a:lnTo>
                    <a:pt x="28575" y="60484"/>
                  </a:lnTo>
                  <a:cubicBezTo>
                    <a:pt x="25241" y="66199"/>
                    <a:pt x="22860" y="72390"/>
                    <a:pt x="20955" y="79058"/>
                  </a:cubicBezTo>
                  <a:lnTo>
                    <a:pt x="0" y="89535"/>
                  </a:lnTo>
                  <a:lnTo>
                    <a:pt x="0" y="113348"/>
                  </a:lnTo>
                  <a:lnTo>
                    <a:pt x="20955" y="123825"/>
                  </a:lnTo>
                  <a:cubicBezTo>
                    <a:pt x="22860" y="130493"/>
                    <a:pt x="25241" y="136684"/>
                    <a:pt x="28575" y="142399"/>
                  </a:cubicBezTo>
                  <a:lnTo>
                    <a:pt x="20955" y="164783"/>
                  </a:lnTo>
                  <a:lnTo>
                    <a:pt x="37624" y="181451"/>
                  </a:lnTo>
                  <a:lnTo>
                    <a:pt x="60007" y="173831"/>
                  </a:lnTo>
                  <a:cubicBezTo>
                    <a:pt x="65723" y="177165"/>
                    <a:pt x="71914" y="179546"/>
                    <a:pt x="78581" y="181451"/>
                  </a:cubicBezTo>
                  <a:lnTo>
                    <a:pt x="89059" y="202406"/>
                  </a:lnTo>
                  <a:lnTo>
                    <a:pt x="112871" y="202406"/>
                  </a:lnTo>
                  <a:lnTo>
                    <a:pt x="123349" y="181451"/>
                  </a:lnTo>
                  <a:cubicBezTo>
                    <a:pt x="130016" y="179546"/>
                    <a:pt x="136208" y="177165"/>
                    <a:pt x="141923" y="173831"/>
                  </a:cubicBezTo>
                  <a:lnTo>
                    <a:pt x="164306" y="181451"/>
                  </a:lnTo>
                  <a:lnTo>
                    <a:pt x="181451" y="164783"/>
                  </a:lnTo>
                  <a:lnTo>
                    <a:pt x="173831" y="142399"/>
                  </a:lnTo>
                  <a:cubicBezTo>
                    <a:pt x="177165" y="136684"/>
                    <a:pt x="180023" y="130016"/>
                    <a:pt x="181927" y="123825"/>
                  </a:cubicBezTo>
                  <a:lnTo>
                    <a:pt x="202883" y="113348"/>
                  </a:lnTo>
                  <a:lnTo>
                    <a:pt x="202883" y="89535"/>
                  </a:lnTo>
                  <a:lnTo>
                    <a:pt x="181927" y="79058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DC67965-9740-4CA2-AB77-FF5899501281}"/>
                </a:ext>
              </a:extLst>
            </p:cNvPr>
            <p:cNvSpPr/>
            <p:nvPr/>
          </p:nvSpPr>
          <p:spPr>
            <a:xfrm>
              <a:off x="9161854" y="4853227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01441 w 202882"/>
                <a:gd name="connsiteY5" fmla="*/ 137160 h 202406"/>
                <a:gd name="connsiteX6" fmla="*/ 174308 w 202882"/>
                <a:gd name="connsiteY6" fmla="*/ 60484 h 202406"/>
                <a:gd name="connsiteX7" fmla="*/ 181928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8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1431 w 202882"/>
                <a:gd name="connsiteY16" fmla="*/ 37624 h 202406"/>
                <a:gd name="connsiteX17" fmla="*/ 28575 w 202882"/>
                <a:gd name="connsiteY17" fmla="*/ 60007 h 202406"/>
                <a:gd name="connsiteX18" fmla="*/ 20955 w 202882"/>
                <a:gd name="connsiteY18" fmla="*/ 78581 h 202406"/>
                <a:gd name="connsiteX19" fmla="*/ 0 w 202882"/>
                <a:gd name="connsiteY19" fmla="*/ 89059 h 202406"/>
                <a:gd name="connsiteX20" fmla="*/ 0 w 202882"/>
                <a:gd name="connsiteY20" fmla="*/ 112871 h 202406"/>
                <a:gd name="connsiteX21" fmla="*/ 20955 w 202882"/>
                <a:gd name="connsiteY21" fmla="*/ 123349 h 202406"/>
                <a:gd name="connsiteX22" fmla="*/ 28575 w 202882"/>
                <a:gd name="connsiteY22" fmla="*/ 141922 h 202406"/>
                <a:gd name="connsiteX23" fmla="*/ 21431 w 202882"/>
                <a:gd name="connsiteY23" fmla="*/ 164306 h 202406"/>
                <a:gd name="connsiteX24" fmla="*/ 38100 w 202882"/>
                <a:gd name="connsiteY24" fmla="*/ 180975 h 202406"/>
                <a:gd name="connsiteX25" fmla="*/ 60484 w 202882"/>
                <a:gd name="connsiteY25" fmla="*/ 173831 h 202406"/>
                <a:gd name="connsiteX26" fmla="*/ 79058 w 202882"/>
                <a:gd name="connsiteY26" fmla="*/ 181451 h 202406"/>
                <a:gd name="connsiteX27" fmla="*/ 89535 w 202882"/>
                <a:gd name="connsiteY27" fmla="*/ 202406 h 202406"/>
                <a:gd name="connsiteX28" fmla="*/ 113348 w 202882"/>
                <a:gd name="connsiteY28" fmla="*/ 202406 h 202406"/>
                <a:gd name="connsiteX29" fmla="*/ 123825 w 202882"/>
                <a:gd name="connsiteY29" fmla="*/ 181451 h 202406"/>
                <a:gd name="connsiteX30" fmla="*/ 142399 w 202882"/>
                <a:gd name="connsiteY30" fmla="*/ 173831 h 202406"/>
                <a:gd name="connsiteX31" fmla="*/ 164783 w 202882"/>
                <a:gd name="connsiteY31" fmla="*/ 181451 h 202406"/>
                <a:gd name="connsiteX32" fmla="*/ 181451 w 202882"/>
                <a:gd name="connsiteY32" fmla="*/ 164306 h 202406"/>
                <a:gd name="connsiteX33" fmla="*/ 174308 w 202882"/>
                <a:gd name="connsiteY33" fmla="*/ 142399 h 202406"/>
                <a:gd name="connsiteX34" fmla="*/ 181928 w 202882"/>
                <a:gd name="connsiteY34" fmla="*/ 123825 h 202406"/>
                <a:gd name="connsiteX35" fmla="*/ 202883 w 202882"/>
                <a:gd name="connsiteY35" fmla="*/ 113347 h 202406"/>
                <a:gd name="connsiteX36" fmla="*/ 202883 w 202882"/>
                <a:gd name="connsiteY36" fmla="*/ 89535 h 202406"/>
                <a:gd name="connsiteX37" fmla="*/ 181928 w 202882"/>
                <a:gd name="connsiteY37" fmla="*/ 79057 h 202406"/>
                <a:gd name="connsiteX38" fmla="*/ 174308 w 202882"/>
                <a:gd name="connsiteY38" fmla="*/ 60484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439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1444" y="137160"/>
                    <a:pt x="101441" y="137160"/>
                  </a:cubicBezTo>
                  <a:lnTo>
                    <a:pt x="101441" y="137160"/>
                  </a:lnTo>
                  <a:close/>
                  <a:moveTo>
                    <a:pt x="174308" y="60484"/>
                  </a:moveTo>
                  <a:lnTo>
                    <a:pt x="181928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016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8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1431" y="37624"/>
                  </a:lnTo>
                  <a:lnTo>
                    <a:pt x="28575" y="60007"/>
                  </a:lnTo>
                  <a:cubicBezTo>
                    <a:pt x="25241" y="65723"/>
                    <a:pt x="22860" y="72390"/>
                    <a:pt x="20955" y="78581"/>
                  </a:cubicBezTo>
                  <a:lnTo>
                    <a:pt x="0" y="89059"/>
                  </a:lnTo>
                  <a:lnTo>
                    <a:pt x="0" y="112871"/>
                  </a:lnTo>
                  <a:lnTo>
                    <a:pt x="20955" y="123349"/>
                  </a:lnTo>
                  <a:cubicBezTo>
                    <a:pt x="22860" y="130016"/>
                    <a:pt x="25241" y="136208"/>
                    <a:pt x="28575" y="141922"/>
                  </a:cubicBezTo>
                  <a:lnTo>
                    <a:pt x="21431" y="164306"/>
                  </a:lnTo>
                  <a:lnTo>
                    <a:pt x="38100" y="180975"/>
                  </a:lnTo>
                  <a:lnTo>
                    <a:pt x="60484" y="173831"/>
                  </a:lnTo>
                  <a:cubicBezTo>
                    <a:pt x="66199" y="177165"/>
                    <a:pt x="72390" y="179546"/>
                    <a:pt x="79058" y="181451"/>
                  </a:cubicBezTo>
                  <a:lnTo>
                    <a:pt x="89535" y="202406"/>
                  </a:lnTo>
                  <a:lnTo>
                    <a:pt x="113348" y="202406"/>
                  </a:lnTo>
                  <a:lnTo>
                    <a:pt x="123825" y="181451"/>
                  </a:lnTo>
                  <a:cubicBezTo>
                    <a:pt x="130493" y="179546"/>
                    <a:pt x="136684" y="177165"/>
                    <a:pt x="142399" y="173831"/>
                  </a:cubicBezTo>
                  <a:lnTo>
                    <a:pt x="164783" y="181451"/>
                  </a:lnTo>
                  <a:lnTo>
                    <a:pt x="181451" y="164306"/>
                  </a:lnTo>
                  <a:lnTo>
                    <a:pt x="174308" y="142399"/>
                  </a:lnTo>
                  <a:cubicBezTo>
                    <a:pt x="177641" y="136684"/>
                    <a:pt x="180023" y="130493"/>
                    <a:pt x="181928" y="123825"/>
                  </a:cubicBezTo>
                  <a:lnTo>
                    <a:pt x="202883" y="113347"/>
                  </a:lnTo>
                  <a:lnTo>
                    <a:pt x="202883" y="89535"/>
                  </a:lnTo>
                  <a:lnTo>
                    <a:pt x="181928" y="79057"/>
                  </a:lnTo>
                  <a:cubicBezTo>
                    <a:pt x="180023" y="72390"/>
                    <a:pt x="177641" y="66199"/>
                    <a:pt x="174308" y="60484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6101CFF-EB7E-4980-BEB2-85F7F7B905DA}"/>
              </a:ext>
            </a:extLst>
          </p:cNvPr>
          <p:cNvGrpSpPr/>
          <p:nvPr/>
        </p:nvGrpSpPr>
        <p:grpSpPr>
          <a:xfrm>
            <a:off x="7537449" y="1624830"/>
            <a:ext cx="1305026" cy="1899953"/>
            <a:chOff x="7537449" y="1624830"/>
            <a:chExt cx="1305026" cy="1899953"/>
          </a:xfrm>
        </p:grpSpPr>
        <p:sp>
          <p:nvSpPr>
            <p:cNvPr id="69" name="Circle">
              <a:extLst>
                <a:ext uri="{FF2B5EF4-FFF2-40B4-BE49-F238E27FC236}">
                  <a16:creationId xmlns:a16="http://schemas.microsoft.com/office/drawing/2014/main" id="{810740F2-1440-42A8-A2AF-59892F8375BB}"/>
                </a:ext>
              </a:extLst>
            </p:cNvPr>
            <p:cNvSpPr/>
            <p:nvPr/>
          </p:nvSpPr>
          <p:spPr>
            <a:xfrm>
              <a:off x="7697687" y="1762176"/>
              <a:ext cx="975158" cy="97515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4D5BED3D-CAD7-46EE-885E-8E2F3B167BB7}"/>
                </a:ext>
              </a:extLst>
            </p:cNvPr>
            <p:cNvSpPr/>
            <p:nvPr/>
          </p:nvSpPr>
          <p:spPr>
            <a:xfrm>
              <a:off x="7537449" y="1624830"/>
              <a:ext cx="1305026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extrusionOk="0">
                  <a:moveTo>
                    <a:pt x="21409" y="6272"/>
                  </a:moveTo>
                  <a:cubicBezTo>
                    <a:pt x="21258" y="5517"/>
                    <a:pt x="20956" y="4788"/>
                    <a:pt x="20485" y="4099"/>
                  </a:cubicBezTo>
                  <a:cubicBezTo>
                    <a:pt x="20013" y="3409"/>
                    <a:pt x="19391" y="2772"/>
                    <a:pt x="18617" y="2199"/>
                  </a:cubicBezTo>
                  <a:cubicBezTo>
                    <a:pt x="18183" y="1874"/>
                    <a:pt x="17712" y="1600"/>
                    <a:pt x="17221" y="1353"/>
                  </a:cubicBezTo>
                  <a:cubicBezTo>
                    <a:pt x="16731" y="1106"/>
                    <a:pt x="16202" y="898"/>
                    <a:pt x="15674" y="716"/>
                  </a:cubicBezTo>
                  <a:cubicBezTo>
                    <a:pt x="15146" y="546"/>
                    <a:pt x="14599" y="403"/>
                    <a:pt x="14033" y="299"/>
                  </a:cubicBezTo>
                  <a:cubicBezTo>
                    <a:pt x="13467" y="195"/>
                    <a:pt x="12901" y="130"/>
                    <a:pt x="12335" y="104"/>
                  </a:cubicBezTo>
                  <a:lnTo>
                    <a:pt x="10751" y="13"/>
                  </a:lnTo>
                  <a:cubicBezTo>
                    <a:pt x="10788" y="13"/>
                    <a:pt x="10826" y="13"/>
                    <a:pt x="10864" y="26"/>
                  </a:cubicBezTo>
                  <a:cubicBezTo>
                    <a:pt x="10581" y="13"/>
                    <a:pt x="10279" y="0"/>
                    <a:pt x="9996" y="0"/>
                  </a:cubicBezTo>
                  <a:cubicBezTo>
                    <a:pt x="9355" y="0"/>
                    <a:pt x="8713" y="39"/>
                    <a:pt x="8072" y="130"/>
                  </a:cubicBezTo>
                  <a:cubicBezTo>
                    <a:pt x="7449" y="221"/>
                    <a:pt x="6827" y="351"/>
                    <a:pt x="6223" y="533"/>
                  </a:cubicBezTo>
                  <a:cubicBezTo>
                    <a:pt x="5619" y="716"/>
                    <a:pt x="5035" y="937"/>
                    <a:pt x="4488" y="1197"/>
                  </a:cubicBezTo>
                  <a:cubicBezTo>
                    <a:pt x="3940" y="1457"/>
                    <a:pt x="3412" y="1770"/>
                    <a:pt x="2922" y="2121"/>
                  </a:cubicBezTo>
                  <a:cubicBezTo>
                    <a:pt x="2148" y="2680"/>
                    <a:pt x="1526" y="3318"/>
                    <a:pt x="1054" y="4008"/>
                  </a:cubicBezTo>
                  <a:cubicBezTo>
                    <a:pt x="583" y="4684"/>
                    <a:pt x="262" y="5413"/>
                    <a:pt x="111" y="6168"/>
                  </a:cubicBezTo>
                  <a:cubicBezTo>
                    <a:pt x="-40" y="6909"/>
                    <a:pt x="-40" y="7677"/>
                    <a:pt x="130" y="8432"/>
                  </a:cubicBezTo>
                  <a:cubicBezTo>
                    <a:pt x="300" y="9186"/>
                    <a:pt x="639" y="9928"/>
                    <a:pt x="1130" y="10631"/>
                  </a:cubicBezTo>
                  <a:lnTo>
                    <a:pt x="8581" y="21053"/>
                  </a:lnTo>
                  <a:cubicBezTo>
                    <a:pt x="8638" y="21145"/>
                    <a:pt x="8713" y="21223"/>
                    <a:pt x="8808" y="21288"/>
                  </a:cubicBezTo>
                  <a:cubicBezTo>
                    <a:pt x="8902" y="21353"/>
                    <a:pt x="8996" y="21405"/>
                    <a:pt x="9091" y="21457"/>
                  </a:cubicBezTo>
                  <a:cubicBezTo>
                    <a:pt x="9185" y="21496"/>
                    <a:pt x="9298" y="21535"/>
                    <a:pt x="9411" y="21561"/>
                  </a:cubicBezTo>
                  <a:cubicBezTo>
                    <a:pt x="9524" y="21587"/>
                    <a:pt x="9638" y="21600"/>
                    <a:pt x="9751" y="21600"/>
                  </a:cubicBezTo>
                  <a:cubicBezTo>
                    <a:pt x="9864" y="21600"/>
                    <a:pt x="9977" y="21600"/>
                    <a:pt x="10090" y="21574"/>
                  </a:cubicBezTo>
                  <a:cubicBezTo>
                    <a:pt x="10147" y="21561"/>
                    <a:pt x="10185" y="21561"/>
                    <a:pt x="10241" y="21548"/>
                  </a:cubicBezTo>
                  <a:cubicBezTo>
                    <a:pt x="10222" y="21548"/>
                    <a:pt x="10222" y="21561"/>
                    <a:pt x="10204" y="21561"/>
                  </a:cubicBezTo>
                  <a:lnTo>
                    <a:pt x="10204" y="21561"/>
                  </a:lnTo>
                  <a:cubicBezTo>
                    <a:pt x="10204" y="21561"/>
                    <a:pt x="10204" y="21561"/>
                    <a:pt x="10204" y="21561"/>
                  </a:cubicBezTo>
                  <a:cubicBezTo>
                    <a:pt x="10732" y="21444"/>
                    <a:pt x="11260" y="21327"/>
                    <a:pt x="11807" y="21197"/>
                  </a:cubicBezTo>
                  <a:cubicBezTo>
                    <a:pt x="11883" y="21184"/>
                    <a:pt x="11958" y="21158"/>
                    <a:pt x="12015" y="21132"/>
                  </a:cubicBezTo>
                  <a:cubicBezTo>
                    <a:pt x="12090" y="21106"/>
                    <a:pt x="12147" y="21080"/>
                    <a:pt x="12203" y="21040"/>
                  </a:cubicBezTo>
                  <a:cubicBezTo>
                    <a:pt x="12260" y="21001"/>
                    <a:pt x="12316" y="20962"/>
                    <a:pt x="12373" y="20923"/>
                  </a:cubicBezTo>
                  <a:cubicBezTo>
                    <a:pt x="12430" y="20884"/>
                    <a:pt x="12467" y="20832"/>
                    <a:pt x="12524" y="20767"/>
                  </a:cubicBezTo>
                  <a:lnTo>
                    <a:pt x="20258" y="10748"/>
                  </a:lnTo>
                  <a:cubicBezTo>
                    <a:pt x="20787" y="10058"/>
                    <a:pt x="21164" y="9317"/>
                    <a:pt x="21353" y="8562"/>
                  </a:cubicBezTo>
                  <a:cubicBezTo>
                    <a:pt x="21541" y="7781"/>
                    <a:pt x="21560" y="7013"/>
                    <a:pt x="21409" y="6272"/>
                  </a:cubicBezTo>
                  <a:close/>
                  <a:moveTo>
                    <a:pt x="16278" y="9121"/>
                  </a:moveTo>
                  <a:cubicBezTo>
                    <a:pt x="15919" y="9720"/>
                    <a:pt x="15391" y="10253"/>
                    <a:pt x="14769" y="10696"/>
                  </a:cubicBezTo>
                  <a:cubicBezTo>
                    <a:pt x="14127" y="11138"/>
                    <a:pt x="13373" y="11490"/>
                    <a:pt x="12543" y="11737"/>
                  </a:cubicBezTo>
                  <a:cubicBezTo>
                    <a:pt x="12297" y="11815"/>
                    <a:pt x="12033" y="11867"/>
                    <a:pt x="11769" y="11919"/>
                  </a:cubicBezTo>
                  <a:cubicBezTo>
                    <a:pt x="11769" y="11919"/>
                    <a:pt x="11750" y="11919"/>
                    <a:pt x="11750" y="11919"/>
                  </a:cubicBezTo>
                  <a:cubicBezTo>
                    <a:pt x="11656" y="11919"/>
                    <a:pt x="11562" y="11919"/>
                    <a:pt x="11467" y="11919"/>
                  </a:cubicBezTo>
                  <a:cubicBezTo>
                    <a:pt x="10543" y="11906"/>
                    <a:pt x="9656" y="11750"/>
                    <a:pt x="8864" y="11490"/>
                  </a:cubicBezTo>
                  <a:cubicBezTo>
                    <a:pt x="8072" y="11229"/>
                    <a:pt x="7355" y="10865"/>
                    <a:pt x="6751" y="10423"/>
                  </a:cubicBezTo>
                  <a:cubicBezTo>
                    <a:pt x="6147" y="9980"/>
                    <a:pt x="5676" y="9447"/>
                    <a:pt x="5336" y="8861"/>
                  </a:cubicBezTo>
                  <a:cubicBezTo>
                    <a:pt x="4997" y="8276"/>
                    <a:pt x="4827" y="7638"/>
                    <a:pt x="4827" y="6974"/>
                  </a:cubicBezTo>
                  <a:cubicBezTo>
                    <a:pt x="4827" y="6311"/>
                    <a:pt x="5016" y="5673"/>
                    <a:pt x="5374" y="5088"/>
                  </a:cubicBezTo>
                  <a:cubicBezTo>
                    <a:pt x="5714" y="4515"/>
                    <a:pt x="6204" y="3995"/>
                    <a:pt x="6808" y="3552"/>
                  </a:cubicBezTo>
                  <a:cubicBezTo>
                    <a:pt x="7411" y="3110"/>
                    <a:pt x="8147" y="2759"/>
                    <a:pt x="8939" y="2511"/>
                  </a:cubicBezTo>
                  <a:cubicBezTo>
                    <a:pt x="9581" y="2316"/>
                    <a:pt x="10279" y="2199"/>
                    <a:pt x="10996" y="2147"/>
                  </a:cubicBezTo>
                  <a:cubicBezTo>
                    <a:pt x="11562" y="2212"/>
                    <a:pt x="12128" y="2329"/>
                    <a:pt x="12637" y="2485"/>
                  </a:cubicBezTo>
                  <a:cubicBezTo>
                    <a:pt x="13467" y="2746"/>
                    <a:pt x="14203" y="3110"/>
                    <a:pt x="14844" y="3565"/>
                  </a:cubicBezTo>
                  <a:cubicBezTo>
                    <a:pt x="15467" y="4021"/>
                    <a:pt x="15976" y="4567"/>
                    <a:pt x="16316" y="5179"/>
                  </a:cubicBezTo>
                  <a:cubicBezTo>
                    <a:pt x="16655" y="5777"/>
                    <a:pt x="16844" y="6454"/>
                    <a:pt x="16844" y="7144"/>
                  </a:cubicBezTo>
                  <a:cubicBezTo>
                    <a:pt x="16844" y="7859"/>
                    <a:pt x="16636" y="8523"/>
                    <a:pt x="16278" y="912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540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A11BA138-F889-4515-80C6-9CFF9978EF25}"/>
                </a:ext>
              </a:extLst>
            </p:cNvPr>
            <p:cNvSpPr/>
            <p:nvPr/>
          </p:nvSpPr>
          <p:spPr>
            <a:xfrm>
              <a:off x="7537450" y="1624830"/>
              <a:ext cx="1219089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18347" y="2173"/>
                  </a:moveTo>
                  <a:cubicBezTo>
                    <a:pt x="19195" y="2746"/>
                    <a:pt x="19881" y="3409"/>
                    <a:pt x="20386" y="4112"/>
                  </a:cubicBezTo>
                  <a:cubicBezTo>
                    <a:pt x="20891" y="4815"/>
                    <a:pt x="21234" y="5569"/>
                    <a:pt x="21395" y="6337"/>
                  </a:cubicBezTo>
                  <a:cubicBezTo>
                    <a:pt x="21557" y="7105"/>
                    <a:pt x="21537" y="7885"/>
                    <a:pt x="21315" y="8653"/>
                  </a:cubicBezTo>
                  <a:cubicBezTo>
                    <a:pt x="21113" y="9421"/>
                    <a:pt x="20709" y="10175"/>
                    <a:pt x="20124" y="10878"/>
                  </a:cubicBezTo>
                  <a:lnTo>
                    <a:pt x="11686" y="21106"/>
                  </a:lnTo>
                  <a:cubicBezTo>
                    <a:pt x="11625" y="21184"/>
                    <a:pt x="11524" y="21262"/>
                    <a:pt x="11443" y="21327"/>
                  </a:cubicBezTo>
                  <a:cubicBezTo>
                    <a:pt x="11342" y="21392"/>
                    <a:pt x="11241" y="21444"/>
                    <a:pt x="11141" y="21483"/>
                  </a:cubicBezTo>
                  <a:cubicBezTo>
                    <a:pt x="11040" y="21522"/>
                    <a:pt x="10918" y="21548"/>
                    <a:pt x="10797" y="21574"/>
                  </a:cubicBezTo>
                  <a:cubicBezTo>
                    <a:pt x="10676" y="21587"/>
                    <a:pt x="10555" y="21600"/>
                    <a:pt x="10434" y="21600"/>
                  </a:cubicBezTo>
                  <a:cubicBezTo>
                    <a:pt x="10313" y="21600"/>
                    <a:pt x="10192" y="21587"/>
                    <a:pt x="10071" y="21561"/>
                  </a:cubicBezTo>
                  <a:cubicBezTo>
                    <a:pt x="9949" y="21535"/>
                    <a:pt x="9828" y="21496"/>
                    <a:pt x="9727" y="21457"/>
                  </a:cubicBezTo>
                  <a:cubicBezTo>
                    <a:pt x="9627" y="21418"/>
                    <a:pt x="9526" y="21353"/>
                    <a:pt x="9425" y="21288"/>
                  </a:cubicBezTo>
                  <a:cubicBezTo>
                    <a:pt x="9324" y="21223"/>
                    <a:pt x="9243" y="21145"/>
                    <a:pt x="9182" y="21053"/>
                  </a:cubicBezTo>
                  <a:lnTo>
                    <a:pt x="1209" y="10631"/>
                  </a:lnTo>
                  <a:cubicBezTo>
                    <a:pt x="664" y="9928"/>
                    <a:pt x="320" y="9186"/>
                    <a:pt x="139" y="8432"/>
                  </a:cubicBezTo>
                  <a:cubicBezTo>
                    <a:pt x="-43" y="7677"/>
                    <a:pt x="-43" y="6909"/>
                    <a:pt x="118" y="6168"/>
                  </a:cubicBezTo>
                  <a:cubicBezTo>
                    <a:pt x="280" y="5426"/>
                    <a:pt x="623" y="4697"/>
                    <a:pt x="1128" y="4008"/>
                  </a:cubicBezTo>
                  <a:cubicBezTo>
                    <a:pt x="1632" y="3331"/>
                    <a:pt x="2299" y="2693"/>
                    <a:pt x="3126" y="2121"/>
                  </a:cubicBezTo>
                  <a:cubicBezTo>
                    <a:pt x="3651" y="1770"/>
                    <a:pt x="4196" y="1457"/>
                    <a:pt x="4802" y="1197"/>
                  </a:cubicBezTo>
                  <a:cubicBezTo>
                    <a:pt x="5387" y="937"/>
                    <a:pt x="6013" y="716"/>
                    <a:pt x="6659" y="533"/>
                  </a:cubicBezTo>
                  <a:cubicBezTo>
                    <a:pt x="7305" y="351"/>
                    <a:pt x="7971" y="221"/>
                    <a:pt x="8637" y="130"/>
                  </a:cubicBezTo>
                  <a:cubicBezTo>
                    <a:pt x="9324" y="39"/>
                    <a:pt x="10010" y="0"/>
                    <a:pt x="10696" y="0"/>
                  </a:cubicBezTo>
                  <a:cubicBezTo>
                    <a:pt x="11383" y="0"/>
                    <a:pt x="12069" y="39"/>
                    <a:pt x="12755" y="130"/>
                  </a:cubicBezTo>
                  <a:cubicBezTo>
                    <a:pt x="13442" y="221"/>
                    <a:pt x="14108" y="351"/>
                    <a:pt x="14754" y="533"/>
                  </a:cubicBezTo>
                  <a:cubicBezTo>
                    <a:pt x="15400" y="716"/>
                    <a:pt x="16046" y="937"/>
                    <a:pt x="16652" y="1210"/>
                  </a:cubicBezTo>
                  <a:cubicBezTo>
                    <a:pt x="17237" y="1496"/>
                    <a:pt x="17822" y="1809"/>
                    <a:pt x="18347" y="2173"/>
                  </a:cubicBezTo>
                  <a:close/>
                  <a:moveTo>
                    <a:pt x="10535" y="12114"/>
                  </a:moveTo>
                  <a:cubicBezTo>
                    <a:pt x="11544" y="12127"/>
                    <a:pt x="12513" y="12010"/>
                    <a:pt x="13401" y="11763"/>
                  </a:cubicBezTo>
                  <a:cubicBezTo>
                    <a:pt x="14290" y="11529"/>
                    <a:pt x="15097" y="11164"/>
                    <a:pt x="15783" y="10722"/>
                  </a:cubicBezTo>
                  <a:cubicBezTo>
                    <a:pt x="16470" y="10280"/>
                    <a:pt x="17015" y="9746"/>
                    <a:pt x="17398" y="9148"/>
                  </a:cubicBezTo>
                  <a:cubicBezTo>
                    <a:pt x="17782" y="8549"/>
                    <a:pt x="18004" y="7885"/>
                    <a:pt x="18004" y="7196"/>
                  </a:cubicBezTo>
                  <a:cubicBezTo>
                    <a:pt x="18004" y="6506"/>
                    <a:pt x="17802" y="5842"/>
                    <a:pt x="17439" y="5231"/>
                  </a:cubicBezTo>
                  <a:cubicBezTo>
                    <a:pt x="17075" y="4632"/>
                    <a:pt x="16530" y="4086"/>
                    <a:pt x="15864" y="3617"/>
                  </a:cubicBezTo>
                  <a:cubicBezTo>
                    <a:pt x="15198" y="3162"/>
                    <a:pt x="14391" y="2785"/>
                    <a:pt x="13502" y="2537"/>
                  </a:cubicBezTo>
                  <a:cubicBezTo>
                    <a:pt x="12614" y="2277"/>
                    <a:pt x="11645" y="2134"/>
                    <a:pt x="10636" y="2134"/>
                  </a:cubicBezTo>
                  <a:cubicBezTo>
                    <a:pt x="9626" y="2134"/>
                    <a:pt x="8657" y="2264"/>
                    <a:pt x="7769" y="2524"/>
                  </a:cubicBezTo>
                  <a:cubicBezTo>
                    <a:pt x="6901" y="2772"/>
                    <a:pt x="6094" y="3136"/>
                    <a:pt x="5448" y="3578"/>
                  </a:cubicBezTo>
                  <a:cubicBezTo>
                    <a:pt x="4782" y="4021"/>
                    <a:pt x="4257" y="4554"/>
                    <a:pt x="3873" y="5140"/>
                  </a:cubicBezTo>
                  <a:cubicBezTo>
                    <a:pt x="3510" y="5725"/>
                    <a:pt x="3288" y="6376"/>
                    <a:pt x="3288" y="7066"/>
                  </a:cubicBezTo>
                  <a:cubicBezTo>
                    <a:pt x="3288" y="7742"/>
                    <a:pt x="3469" y="8406"/>
                    <a:pt x="3833" y="8991"/>
                  </a:cubicBezTo>
                  <a:cubicBezTo>
                    <a:pt x="4196" y="9590"/>
                    <a:pt x="4721" y="10123"/>
                    <a:pt x="5367" y="10579"/>
                  </a:cubicBezTo>
                  <a:cubicBezTo>
                    <a:pt x="6013" y="11034"/>
                    <a:pt x="6800" y="11412"/>
                    <a:pt x="7668" y="11672"/>
                  </a:cubicBezTo>
                  <a:cubicBezTo>
                    <a:pt x="8577" y="11945"/>
                    <a:pt x="9526" y="12101"/>
                    <a:pt x="10535" y="12114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65760" anchor="b"/>
            <a:lstStyle/>
            <a:p>
              <a:pPr algn="ctr"/>
              <a:r>
                <a:rPr lang="fr-CA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E353F52-FC8D-482A-9233-038B9778DC1E}"/>
              </a:ext>
            </a:extLst>
          </p:cNvPr>
          <p:cNvGrpSpPr/>
          <p:nvPr/>
        </p:nvGrpSpPr>
        <p:grpSpPr>
          <a:xfrm>
            <a:off x="6244109" y="1441702"/>
            <a:ext cx="1566162" cy="2277654"/>
            <a:chOff x="6244109" y="1441702"/>
            <a:chExt cx="1566162" cy="2277654"/>
          </a:xfrm>
        </p:grpSpPr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1AC711CA-16A3-40AB-A38E-F22FE2AD02DE}"/>
                </a:ext>
              </a:extLst>
            </p:cNvPr>
            <p:cNvSpPr/>
            <p:nvPr/>
          </p:nvSpPr>
          <p:spPr>
            <a:xfrm>
              <a:off x="6438683" y="1601939"/>
              <a:ext cx="1169730" cy="116972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9055310-D44B-4AF0-83ED-8138B4AE1356}"/>
                </a:ext>
              </a:extLst>
            </p:cNvPr>
            <p:cNvSpPr/>
            <p:nvPr/>
          </p:nvSpPr>
          <p:spPr>
            <a:xfrm>
              <a:off x="6244109" y="1441702"/>
              <a:ext cx="1566162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418" y="6285"/>
                  </a:moveTo>
                  <a:cubicBezTo>
                    <a:pt x="21276" y="5536"/>
                    <a:pt x="20962" y="4798"/>
                    <a:pt x="20490" y="4103"/>
                  </a:cubicBezTo>
                  <a:cubicBezTo>
                    <a:pt x="20018" y="3408"/>
                    <a:pt x="19390" y="2768"/>
                    <a:pt x="18619" y="2203"/>
                  </a:cubicBezTo>
                  <a:cubicBezTo>
                    <a:pt x="18179" y="1889"/>
                    <a:pt x="17708" y="1596"/>
                    <a:pt x="17220" y="1357"/>
                  </a:cubicBezTo>
                  <a:cubicBezTo>
                    <a:pt x="16733" y="1107"/>
                    <a:pt x="16214" y="901"/>
                    <a:pt x="15680" y="727"/>
                  </a:cubicBezTo>
                  <a:cubicBezTo>
                    <a:pt x="15145" y="554"/>
                    <a:pt x="14595" y="412"/>
                    <a:pt x="14045" y="315"/>
                  </a:cubicBezTo>
                  <a:cubicBezTo>
                    <a:pt x="13494" y="217"/>
                    <a:pt x="12913" y="141"/>
                    <a:pt x="12347" y="109"/>
                  </a:cubicBezTo>
                  <a:lnTo>
                    <a:pt x="10759" y="22"/>
                  </a:lnTo>
                  <a:cubicBezTo>
                    <a:pt x="10790" y="22"/>
                    <a:pt x="10838" y="33"/>
                    <a:pt x="10869" y="33"/>
                  </a:cubicBezTo>
                  <a:cubicBezTo>
                    <a:pt x="10570" y="11"/>
                    <a:pt x="10287" y="0"/>
                    <a:pt x="9989" y="0"/>
                  </a:cubicBezTo>
                  <a:cubicBezTo>
                    <a:pt x="9344" y="0"/>
                    <a:pt x="8700" y="43"/>
                    <a:pt x="8071" y="130"/>
                  </a:cubicBezTo>
                  <a:cubicBezTo>
                    <a:pt x="7442" y="217"/>
                    <a:pt x="6813" y="347"/>
                    <a:pt x="6216" y="532"/>
                  </a:cubicBezTo>
                  <a:cubicBezTo>
                    <a:pt x="5618" y="706"/>
                    <a:pt x="5037" y="933"/>
                    <a:pt x="4487" y="1194"/>
                  </a:cubicBezTo>
                  <a:cubicBezTo>
                    <a:pt x="3936" y="1454"/>
                    <a:pt x="3418" y="1769"/>
                    <a:pt x="2930" y="2117"/>
                  </a:cubicBezTo>
                  <a:cubicBezTo>
                    <a:pt x="2160" y="2681"/>
                    <a:pt x="1531" y="3321"/>
                    <a:pt x="1059" y="3994"/>
                  </a:cubicBezTo>
                  <a:cubicBezTo>
                    <a:pt x="588" y="4678"/>
                    <a:pt x="273" y="5405"/>
                    <a:pt x="116" y="6154"/>
                  </a:cubicBezTo>
                  <a:cubicBezTo>
                    <a:pt x="-41" y="6903"/>
                    <a:pt x="-41" y="7663"/>
                    <a:pt x="132" y="8423"/>
                  </a:cubicBezTo>
                  <a:cubicBezTo>
                    <a:pt x="305" y="9172"/>
                    <a:pt x="635" y="9921"/>
                    <a:pt x="1138" y="10626"/>
                  </a:cubicBezTo>
                  <a:lnTo>
                    <a:pt x="8605" y="21057"/>
                  </a:lnTo>
                  <a:cubicBezTo>
                    <a:pt x="8668" y="21144"/>
                    <a:pt x="8747" y="21220"/>
                    <a:pt x="8825" y="21285"/>
                  </a:cubicBezTo>
                  <a:cubicBezTo>
                    <a:pt x="8904" y="21350"/>
                    <a:pt x="8998" y="21405"/>
                    <a:pt x="9108" y="21448"/>
                  </a:cubicBezTo>
                  <a:cubicBezTo>
                    <a:pt x="9203" y="21491"/>
                    <a:pt x="9313" y="21524"/>
                    <a:pt x="9438" y="21557"/>
                  </a:cubicBezTo>
                  <a:cubicBezTo>
                    <a:pt x="9549" y="21578"/>
                    <a:pt x="9674" y="21600"/>
                    <a:pt x="9784" y="21600"/>
                  </a:cubicBezTo>
                  <a:cubicBezTo>
                    <a:pt x="9894" y="21600"/>
                    <a:pt x="10020" y="21600"/>
                    <a:pt x="10130" y="21578"/>
                  </a:cubicBezTo>
                  <a:cubicBezTo>
                    <a:pt x="10177" y="21567"/>
                    <a:pt x="10225" y="21557"/>
                    <a:pt x="10272" y="21546"/>
                  </a:cubicBezTo>
                  <a:cubicBezTo>
                    <a:pt x="10256" y="21546"/>
                    <a:pt x="10240" y="21557"/>
                    <a:pt x="10224" y="21557"/>
                  </a:cubicBezTo>
                  <a:lnTo>
                    <a:pt x="10224" y="21557"/>
                  </a:lnTo>
                  <a:cubicBezTo>
                    <a:pt x="10224" y="21557"/>
                    <a:pt x="10224" y="21557"/>
                    <a:pt x="10224" y="21557"/>
                  </a:cubicBezTo>
                  <a:cubicBezTo>
                    <a:pt x="10759" y="21437"/>
                    <a:pt x="11293" y="21318"/>
                    <a:pt x="11828" y="21198"/>
                  </a:cubicBezTo>
                  <a:cubicBezTo>
                    <a:pt x="11907" y="21177"/>
                    <a:pt x="11969" y="21166"/>
                    <a:pt x="12032" y="21133"/>
                  </a:cubicBezTo>
                  <a:cubicBezTo>
                    <a:pt x="12095" y="21112"/>
                    <a:pt x="12158" y="21079"/>
                    <a:pt x="12221" y="21046"/>
                  </a:cubicBezTo>
                  <a:cubicBezTo>
                    <a:pt x="12284" y="21014"/>
                    <a:pt x="12347" y="20970"/>
                    <a:pt x="12394" y="20927"/>
                  </a:cubicBezTo>
                  <a:cubicBezTo>
                    <a:pt x="12441" y="20884"/>
                    <a:pt x="12488" y="20829"/>
                    <a:pt x="12535" y="20775"/>
                  </a:cubicBezTo>
                  <a:lnTo>
                    <a:pt x="20270" y="10735"/>
                  </a:lnTo>
                  <a:cubicBezTo>
                    <a:pt x="20804" y="10040"/>
                    <a:pt x="21166" y="9302"/>
                    <a:pt x="21355" y="8542"/>
                  </a:cubicBezTo>
                  <a:cubicBezTo>
                    <a:pt x="21543" y="7804"/>
                    <a:pt x="21559" y="7044"/>
                    <a:pt x="21418" y="6285"/>
                  </a:cubicBezTo>
                  <a:close/>
                  <a:moveTo>
                    <a:pt x="16277" y="9150"/>
                  </a:moveTo>
                  <a:cubicBezTo>
                    <a:pt x="15915" y="9747"/>
                    <a:pt x="15397" y="10279"/>
                    <a:pt x="14768" y="10724"/>
                  </a:cubicBezTo>
                  <a:cubicBezTo>
                    <a:pt x="14139" y="11169"/>
                    <a:pt x="13384" y="11527"/>
                    <a:pt x="12551" y="11766"/>
                  </a:cubicBezTo>
                  <a:cubicBezTo>
                    <a:pt x="12300" y="11842"/>
                    <a:pt x="12032" y="11896"/>
                    <a:pt x="11765" y="11951"/>
                  </a:cubicBezTo>
                  <a:cubicBezTo>
                    <a:pt x="11765" y="11951"/>
                    <a:pt x="11749" y="11951"/>
                    <a:pt x="11749" y="11951"/>
                  </a:cubicBezTo>
                  <a:cubicBezTo>
                    <a:pt x="11655" y="11951"/>
                    <a:pt x="11561" y="11951"/>
                    <a:pt x="11466" y="11951"/>
                  </a:cubicBezTo>
                  <a:cubicBezTo>
                    <a:pt x="10539" y="11940"/>
                    <a:pt x="9659" y="11788"/>
                    <a:pt x="8857" y="11527"/>
                  </a:cubicBezTo>
                  <a:cubicBezTo>
                    <a:pt x="8055" y="11267"/>
                    <a:pt x="7348" y="10898"/>
                    <a:pt x="6750" y="10453"/>
                  </a:cubicBezTo>
                  <a:cubicBezTo>
                    <a:pt x="6153" y="10008"/>
                    <a:pt x="5666" y="9476"/>
                    <a:pt x="5335" y="8890"/>
                  </a:cubicBezTo>
                  <a:cubicBezTo>
                    <a:pt x="5005" y="8304"/>
                    <a:pt x="4832" y="7663"/>
                    <a:pt x="4832" y="7001"/>
                  </a:cubicBezTo>
                  <a:cubicBezTo>
                    <a:pt x="4832" y="6328"/>
                    <a:pt x="5037" y="5699"/>
                    <a:pt x="5367" y="5112"/>
                  </a:cubicBezTo>
                  <a:cubicBezTo>
                    <a:pt x="5713" y="4537"/>
                    <a:pt x="6200" y="4016"/>
                    <a:pt x="6813" y="3571"/>
                  </a:cubicBezTo>
                  <a:cubicBezTo>
                    <a:pt x="7426" y="3137"/>
                    <a:pt x="8149" y="2779"/>
                    <a:pt x="8951" y="2540"/>
                  </a:cubicBezTo>
                  <a:cubicBezTo>
                    <a:pt x="9596" y="2345"/>
                    <a:pt x="10287" y="2225"/>
                    <a:pt x="11011" y="2182"/>
                  </a:cubicBezTo>
                  <a:cubicBezTo>
                    <a:pt x="11576" y="2247"/>
                    <a:pt x="12142" y="2366"/>
                    <a:pt x="12645" y="2529"/>
                  </a:cubicBezTo>
                  <a:cubicBezTo>
                    <a:pt x="13479" y="2790"/>
                    <a:pt x="14217" y="3159"/>
                    <a:pt x="14846" y="3614"/>
                  </a:cubicBezTo>
                  <a:cubicBezTo>
                    <a:pt x="15475" y="4070"/>
                    <a:pt x="15978" y="4624"/>
                    <a:pt x="16324" y="5221"/>
                  </a:cubicBezTo>
                  <a:cubicBezTo>
                    <a:pt x="16670" y="5829"/>
                    <a:pt x="16858" y="6491"/>
                    <a:pt x="16843" y="7186"/>
                  </a:cubicBezTo>
                  <a:cubicBezTo>
                    <a:pt x="16843" y="7891"/>
                    <a:pt x="16638" y="8553"/>
                    <a:pt x="16277" y="915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288000" anchor="b"/>
            <a:lstStyle/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2E2A25E-E8F0-4521-AB72-BBDDA87B33A6}"/>
                </a:ext>
              </a:extLst>
            </p:cNvPr>
            <p:cNvSpPr/>
            <p:nvPr/>
          </p:nvSpPr>
          <p:spPr>
            <a:xfrm>
              <a:off x="6244110" y="1441702"/>
              <a:ext cx="1465443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18348" y="2149"/>
                  </a:moveTo>
                  <a:cubicBezTo>
                    <a:pt x="19205" y="2724"/>
                    <a:pt x="19876" y="3387"/>
                    <a:pt x="20397" y="4092"/>
                  </a:cubicBezTo>
                  <a:cubicBezTo>
                    <a:pt x="20901" y="4798"/>
                    <a:pt x="21254" y="5547"/>
                    <a:pt x="21405" y="6317"/>
                  </a:cubicBezTo>
                  <a:cubicBezTo>
                    <a:pt x="21556" y="7088"/>
                    <a:pt x="21539" y="7869"/>
                    <a:pt x="21338" y="8640"/>
                  </a:cubicBezTo>
                  <a:cubicBezTo>
                    <a:pt x="21136" y="9411"/>
                    <a:pt x="20733" y="10160"/>
                    <a:pt x="20162" y="10876"/>
                  </a:cubicBezTo>
                  <a:lnTo>
                    <a:pt x="11730" y="21122"/>
                  </a:lnTo>
                  <a:cubicBezTo>
                    <a:pt x="11663" y="21209"/>
                    <a:pt x="11579" y="21274"/>
                    <a:pt x="11478" y="21339"/>
                  </a:cubicBezTo>
                  <a:cubicBezTo>
                    <a:pt x="11377" y="21405"/>
                    <a:pt x="11277" y="21448"/>
                    <a:pt x="11176" y="21491"/>
                  </a:cubicBezTo>
                  <a:cubicBezTo>
                    <a:pt x="11058" y="21535"/>
                    <a:pt x="10941" y="21557"/>
                    <a:pt x="10823" y="21578"/>
                  </a:cubicBezTo>
                  <a:cubicBezTo>
                    <a:pt x="10706" y="21600"/>
                    <a:pt x="10571" y="21600"/>
                    <a:pt x="10454" y="21600"/>
                  </a:cubicBezTo>
                  <a:cubicBezTo>
                    <a:pt x="10336" y="21600"/>
                    <a:pt x="10202" y="21578"/>
                    <a:pt x="10084" y="21557"/>
                  </a:cubicBezTo>
                  <a:cubicBezTo>
                    <a:pt x="9967" y="21535"/>
                    <a:pt x="9849" y="21502"/>
                    <a:pt x="9731" y="21448"/>
                  </a:cubicBezTo>
                  <a:cubicBezTo>
                    <a:pt x="9631" y="21405"/>
                    <a:pt x="9513" y="21350"/>
                    <a:pt x="9429" y="21285"/>
                  </a:cubicBezTo>
                  <a:cubicBezTo>
                    <a:pt x="9345" y="21220"/>
                    <a:pt x="9261" y="21144"/>
                    <a:pt x="9194" y="21057"/>
                  </a:cubicBezTo>
                  <a:lnTo>
                    <a:pt x="1216" y="10626"/>
                  </a:lnTo>
                  <a:cubicBezTo>
                    <a:pt x="678" y="9921"/>
                    <a:pt x="326" y="9172"/>
                    <a:pt x="141" y="8423"/>
                  </a:cubicBezTo>
                  <a:cubicBezTo>
                    <a:pt x="-44" y="7674"/>
                    <a:pt x="-44" y="6903"/>
                    <a:pt x="124" y="6154"/>
                  </a:cubicBezTo>
                  <a:cubicBezTo>
                    <a:pt x="292" y="5405"/>
                    <a:pt x="628" y="4678"/>
                    <a:pt x="1132" y="3994"/>
                  </a:cubicBezTo>
                  <a:cubicBezTo>
                    <a:pt x="1636" y="3311"/>
                    <a:pt x="2307" y="2670"/>
                    <a:pt x="3130" y="2117"/>
                  </a:cubicBezTo>
                  <a:cubicBezTo>
                    <a:pt x="3651" y="1758"/>
                    <a:pt x="4205" y="1454"/>
                    <a:pt x="4793" y="1194"/>
                  </a:cubicBezTo>
                  <a:cubicBezTo>
                    <a:pt x="5381" y="933"/>
                    <a:pt x="6003" y="706"/>
                    <a:pt x="6641" y="532"/>
                  </a:cubicBezTo>
                  <a:cubicBezTo>
                    <a:pt x="7279" y="358"/>
                    <a:pt x="7951" y="217"/>
                    <a:pt x="8623" y="130"/>
                  </a:cubicBezTo>
                  <a:cubicBezTo>
                    <a:pt x="9295" y="43"/>
                    <a:pt x="9983" y="0"/>
                    <a:pt x="10672" y="0"/>
                  </a:cubicBezTo>
                  <a:cubicBezTo>
                    <a:pt x="11361" y="0"/>
                    <a:pt x="12049" y="43"/>
                    <a:pt x="12738" y="130"/>
                  </a:cubicBezTo>
                  <a:cubicBezTo>
                    <a:pt x="13427" y="217"/>
                    <a:pt x="14099" y="358"/>
                    <a:pt x="14737" y="532"/>
                  </a:cubicBezTo>
                  <a:cubicBezTo>
                    <a:pt x="15392" y="716"/>
                    <a:pt x="16030" y="933"/>
                    <a:pt x="16618" y="1205"/>
                  </a:cubicBezTo>
                  <a:cubicBezTo>
                    <a:pt x="17239" y="1476"/>
                    <a:pt x="17810" y="1791"/>
                    <a:pt x="18348" y="2149"/>
                  </a:cubicBezTo>
                  <a:close/>
                  <a:moveTo>
                    <a:pt x="10554" y="12103"/>
                  </a:moveTo>
                  <a:cubicBezTo>
                    <a:pt x="11562" y="12113"/>
                    <a:pt x="12536" y="11994"/>
                    <a:pt x="13427" y="11755"/>
                  </a:cubicBezTo>
                  <a:cubicBezTo>
                    <a:pt x="14317" y="11516"/>
                    <a:pt x="15123" y="11158"/>
                    <a:pt x="15795" y="10713"/>
                  </a:cubicBezTo>
                  <a:cubicBezTo>
                    <a:pt x="16467" y="10268"/>
                    <a:pt x="17021" y="9736"/>
                    <a:pt x="17407" y="9139"/>
                  </a:cubicBezTo>
                  <a:cubicBezTo>
                    <a:pt x="17794" y="8542"/>
                    <a:pt x="18012" y="7880"/>
                    <a:pt x="18029" y="7186"/>
                  </a:cubicBezTo>
                  <a:cubicBezTo>
                    <a:pt x="18046" y="6491"/>
                    <a:pt x="17844" y="5829"/>
                    <a:pt x="17475" y="5221"/>
                  </a:cubicBezTo>
                  <a:cubicBezTo>
                    <a:pt x="17105" y="4613"/>
                    <a:pt x="16568" y="4070"/>
                    <a:pt x="15896" y="3614"/>
                  </a:cubicBezTo>
                  <a:cubicBezTo>
                    <a:pt x="15224" y="3159"/>
                    <a:pt x="14434" y="2790"/>
                    <a:pt x="13544" y="2529"/>
                  </a:cubicBezTo>
                  <a:cubicBezTo>
                    <a:pt x="12654" y="2269"/>
                    <a:pt x="11697" y="2127"/>
                    <a:pt x="10672" y="2127"/>
                  </a:cubicBezTo>
                  <a:cubicBezTo>
                    <a:pt x="9664" y="2127"/>
                    <a:pt x="8690" y="2258"/>
                    <a:pt x="7817" y="2507"/>
                  </a:cubicBezTo>
                  <a:cubicBezTo>
                    <a:pt x="6943" y="2757"/>
                    <a:pt x="6154" y="3115"/>
                    <a:pt x="5482" y="3571"/>
                  </a:cubicBezTo>
                  <a:cubicBezTo>
                    <a:pt x="4827" y="4016"/>
                    <a:pt x="4289" y="4548"/>
                    <a:pt x="3920" y="5145"/>
                  </a:cubicBezTo>
                  <a:cubicBezTo>
                    <a:pt x="3550" y="5731"/>
                    <a:pt x="3332" y="6382"/>
                    <a:pt x="3332" y="7066"/>
                  </a:cubicBezTo>
                  <a:cubicBezTo>
                    <a:pt x="3332" y="7750"/>
                    <a:pt x="3517" y="8401"/>
                    <a:pt x="3886" y="8998"/>
                  </a:cubicBezTo>
                  <a:cubicBezTo>
                    <a:pt x="4239" y="9595"/>
                    <a:pt x="4777" y="10138"/>
                    <a:pt x="5415" y="10594"/>
                  </a:cubicBezTo>
                  <a:cubicBezTo>
                    <a:pt x="6070" y="11050"/>
                    <a:pt x="6842" y="11430"/>
                    <a:pt x="7716" y="11690"/>
                  </a:cubicBezTo>
                  <a:cubicBezTo>
                    <a:pt x="8589" y="11929"/>
                    <a:pt x="9547" y="12092"/>
                    <a:pt x="10554" y="12103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457200" anchor="b"/>
            <a:lstStyle/>
            <a:p>
              <a:pPr algn="ctr"/>
              <a:r>
                <a:rPr lang="fr-CA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ACC3DF4-8624-4C27-9CA8-CC20D87A624B}"/>
              </a:ext>
            </a:extLst>
          </p:cNvPr>
          <p:cNvGrpSpPr/>
          <p:nvPr/>
        </p:nvGrpSpPr>
        <p:grpSpPr>
          <a:xfrm>
            <a:off x="4664632" y="1212792"/>
            <a:ext cx="1859315" cy="2705018"/>
            <a:chOff x="4664632" y="1212792"/>
            <a:chExt cx="1859315" cy="2705018"/>
          </a:xfrm>
        </p:grpSpPr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63BBC306-1DC9-4864-BCD2-611CBC4D61F3}"/>
                </a:ext>
              </a:extLst>
            </p:cNvPr>
            <p:cNvSpPr/>
            <p:nvPr/>
          </p:nvSpPr>
          <p:spPr>
            <a:xfrm>
              <a:off x="4893543" y="1407366"/>
              <a:ext cx="1389481" cy="138948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69E47CE-A89B-4987-B23F-14B6651456EA}"/>
                </a:ext>
              </a:extLst>
            </p:cNvPr>
            <p:cNvSpPr/>
            <p:nvPr/>
          </p:nvSpPr>
          <p:spPr>
            <a:xfrm>
              <a:off x="4664632" y="1212793"/>
              <a:ext cx="1859315" cy="270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21408" y="6289"/>
                  </a:moveTo>
                  <a:cubicBezTo>
                    <a:pt x="21263" y="5539"/>
                    <a:pt x="20958" y="4799"/>
                    <a:pt x="20482" y="4113"/>
                  </a:cubicBezTo>
                  <a:cubicBezTo>
                    <a:pt x="20019" y="3428"/>
                    <a:pt x="19383" y="2779"/>
                    <a:pt x="18616" y="2212"/>
                  </a:cubicBezTo>
                  <a:cubicBezTo>
                    <a:pt x="18179" y="1892"/>
                    <a:pt x="17703" y="1609"/>
                    <a:pt x="17213" y="1362"/>
                  </a:cubicBezTo>
                  <a:cubicBezTo>
                    <a:pt x="16723" y="1115"/>
                    <a:pt x="16207" y="905"/>
                    <a:pt x="15678" y="731"/>
                  </a:cubicBezTo>
                  <a:cubicBezTo>
                    <a:pt x="15148" y="558"/>
                    <a:pt x="14592" y="420"/>
                    <a:pt x="14036" y="311"/>
                  </a:cubicBezTo>
                  <a:cubicBezTo>
                    <a:pt x="13480" y="210"/>
                    <a:pt x="12911" y="137"/>
                    <a:pt x="12342" y="110"/>
                  </a:cubicBezTo>
                  <a:lnTo>
                    <a:pt x="10754" y="18"/>
                  </a:lnTo>
                  <a:cubicBezTo>
                    <a:pt x="10794" y="18"/>
                    <a:pt x="10833" y="27"/>
                    <a:pt x="10860" y="27"/>
                  </a:cubicBezTo>
                  <a:cubicBezTo>
                    <a:pt x="10569" y="9"/>
                    <a:pt x="10278" y="0"/>
                    <a:pt x="9986" y="0"/>
                  </a:cubicBezTo>
                  <a:cubicBezTo>
                    <a:pt x="9338" y="0"/>
                    <a:pt x="8703" y="46"/>
                    <a:pt x="8067" y="137"/>
                  </a:cubicBezTo>
                  <a:cubicBezTo>
                    <a:pt x="7432" y="229"/>
                    <a:pt x="6810" y="356"/>
                    <a:pt x="6214" y="539"/>
                  </a:cubicBezTo>
                  <a:cubicBezTo>
                    <a:pt x="5619" y="713"/>
                    <a:pt x="5036" y="942"/>
                    <a:pt x="4480" y="1207"/>
                  </a:cubicBezTo>
                  <a:cubicBezTo>
                    <a:pt x="3925" y="1472"/>
                    <a:pt x="3408" y="1782"/>
                    <a:pt x="2919" y="2130"/>
                  </a:cubicBezTo>
                  <a:cubicBezTo>
                    <a:pt x="2151" y="2687"/>
                    <a:pt x="1516" y="3327"/>
                    <a:pt x="1053" y="4013"/>
                  </a:cubicBezTo>
                  <a:cubicBezTo>
                    <a:pt x="589" y="4698"/>
                    <a:pt x="272" y="5421"/>
                    <a:pt x="113" y="6170"/>
                  </a:cubicBezTo>
                  <a:cubicBezTo>
                    <a:pt x="-46" y="6920"/>
                    <a:pt x="-33" y="7678"/>
                    <a:pt x="126" y="8428"/>
                  </a:cubicBezTo>
                  <a:cubicBezTo>
                    <a:pt x="298" y="9177"/>
                    <a:pt x="629" y="9927"/>
                    <a:pt x="1132" y="10631"/>
                  </a:cubicBezTo>
                  <a:lnTo>
                    <a:pt x="8583" y="21052"/>
                  </a:lnTo>
                  <a:cubicBezTo>
                    <a:pt x="8650" y="21143"/>
                    <a:pt x="8716" y="21216"/>
                    <a:pt x="8808" y="21280"/>
                  </a:cubicBezTo>
                  <a:cubicBezTo>
                    <a:pt x="8888" y="21344"/>
                    <a:pt x="8994" y="21399"/>
                    <a:pt x="9086" y="21445"/>
                  </a:cubicBezTo>
                  <a:cubicBezTo>
                    <a:pt x="9192" y="21490"/>
                    <a:pt x="9298" y="21527"/>
                    <a:pt x="9404" y="21554"/>
                  </a:cubicBezTo>
                  <a:cubicBezTo>
                    <a:pt x="9510" y="21582"/>
                    <a:pt x="9629" y="21591"/>
                    <a:pt x="9748" y="21600"/>
                  </a:cubicBezTo>
                  <a:cubicBezTo>
                    <a:pt x="9867" y="21600"/>
                    <a:pt x="9986" y="21600"/>
                    <a:pt x="10092" y="21582"/>
                  </a:cubicBezTo>
                  <a:cubicBezTo>
                    <a:pt x="10145" y="21573"/>
                    <a:pt x="10185" y="21563"/>
                    <a:pt x="10238" y="21554"/>
                  </a:cubicBezTo>
                  <a:cubicBezTo>
                    <a:pt x="10225" y="21554"/>
                    <a:pt x="10211" y="21563"/>
                    <a:pt x="10198" y="21563"/>
                  </a:cubicBezTo>
                  <a:lnTo>
                    <a:pt x="10198" y="21563"/>
                  </a:lnTo>
                  <a:cubicBezTo>
                    <a:pt x="10198" y="21563"/>
                    <a:pt x="10198" y="21563"/>
                    <a:pt x="10198" y="21563"/>
                  </a:cubicBezTo>
                  <a:cubicBezTo>
                    <a:pt x="10728" y="21445"/>
                    <a:pt x="11257" y="21326"/>
                    <a:pt x="11786" y="21207"/>
                  </a:cubicBezTo>
                  <a:cubicBezTo>
                    <a:pt x="11853" y="21189"/>
                    <a:pt x="11932" y="21170"/>
                    <a:pt x="11998" y="21143"/>
                  </a:cubicBezTo>
                  <a:cubicBezTo>
                    <a:pt x="12064" y="21116"/>
                    <a:pt x="12130" y="21088"/>
                    <a:pt x="12197" y="21052"/>
                  </a:cubicBezTo>
                  <a:cubicBezTo>
                    <a:pt x="12263" y="21015"/>
                    <a:pt x="12316" y="20978"/>
                    <a:pt x="12369" y="20933"/>
                  </a:cubicBezTo>
                  <a:cubicBezTo>
                    <a:pt x="12422" y="20887"/>
                    <a:pt x="12475" y="20841"/>
                    <a:pt x="12514" y="20786"/>
                  </a:cubicBezTo>
                  <a:lnTo>
                    <a:pt x="20244" y="10759"/>
                  </a:lnTo>
                  <a:cubicBezTo>
                    <a:pt x="20773" y="10064"/>
                    <a:pt x="21144" y="9324"/>
                    <a:pt x="21329" y="8574"/>
                  </a:cubicBezTo>
                  <a:cubicBezTo>
                    <a:pt x="21528" y="7806"/>
                    <a:pt x="21554" y="7039"/>
                    <a:pt x="21408" y="6289"/>
                  </a:cubicBezTo>
                  <a:close/>
                  <a:moveTo>
                    <a:pt x="16273" y="9150"/>
                  </a:moveTo>
                  <a:cubicBezTo>
                    <a:pt x="15916" y="9744"/>
                    <a:pt x="15400" y="10284"/>
                    <a:pt x="14764" y="10722"/>
                  </a:cubicBezTo>
                  <a:cubicBezTo>
                    <a:pt x="14129" y="11170"/>
                    <a:pt x="13375" y="11518"/>
                    <a:pt x="12554" y="11764"/>
                  </a:cubicBezTo>
                  <a:cubicBezTo>
                    <a:pt x="12303" y="11838"/>
                    <a:pt x="12038" y="11901"/>
                    <a:pt x="11773" y="11947"/>
                  </a:cubicBezTo>
                  <a:cubicBezTo>
                    <a:pt x="11760" y="11947"/>
                    <a:pt x="11760" y="11947"/>
                    <a:pt x="11747" y="11947"/>
                  </a:cubicBezTo>
                  <a:cubicBezTo>
                    <a:pt x="11654" y="11947"/>
                    <a:pt x="11561" y="11947"/>
                    <a:pt x="11469" y="11947"/>
                  </a:cubicBezTo>
                  <a:cubicBezTo>
                    <a:pt x="10542" y="11929"/>
                    <a:pt x="9655" y="11783"/>
                    <a:pt x="8861" y="11527"/>
                  </a:cubicBezTo>
                  <a:cubicBezTo>
                    <a:pt x="8067" y="11271"/>
                    <a:pt x="7353" y="10905"/>
                    <a:pt x="6757" y="10457"/>
                  </a:cubicBezTo>
                  <a:cubicBezTo>
                    <a:pt x="6161" y="10009"/>
                    <a:pt x="5685" y="9479"/>
                    <a:pt x="5354" y="8903"/>
                  </a:cubicBezTo>
                  <a:cubicBezTo>
                    <a:pt x="5023" y="8318"/>
                    <a:pt x="4851" y="7678"/>
                    <a:pt x="4851" y="7011"/>
                  </a:cubicBezTo>
                  <a:cubicBezTo>
                    <a:pt x="4851" y="6344"/>
                    <a:pt x="5050" y="5704"/>
                    <a:pt x="5394" y="5128"/>
                  </a:cubicBezTo>
                  <a:cubicBezTo>
                    <a:pt x="5738" y="4552"/>
                    <a:pt x="6228" y="4031"/>
                    <a:pt x="6836" y="3592"/>
                  </a:cubicBezTo>
                  <a:cubicBezTo>
                    <a:pt x="7445" y="3154"/>
                    <a:pt x="8173" y="2797"/>
                    <a:pt x="8967" y="2559"/>
                  </a:cubicBezTo>
                  <a:cubicBezTo>
                    <a:pt x="9603" y="2368"/>
                    <a:pt x="10304" y="2240"/>
                    <a:pt x="11032" y="2203"/>
                  </a:cubicBezTo>
                  <a:cubicBezTo>
                    <a:pt x="11601" y="2267"/>
                    <a:pt x="12157" y="2386"/>
                    <a:pt x="12673" y="2541"/>
                  </a:cubicBezTo>
                  <a:cubicBezTo>
                    <a:pt x="13494" y="2797"/>
                    <a:pt x="14248" y="3172"/>
                    <a:pt x="14870" y="3629"/>
                  </a:cubicBezTo>
                  <a:cubicBezTo>
                    <a:pt x="15492" y="4086"/>
                    <a:pt x="15995" y="4634"/>
                    <a:pt x="16353" y="5238"/>
                  </a:cubicBezTo>
                  <a:cubicBezTo>
                    <a:pt x="16697" y="5841"/>
                    <a:pt x="16882" y="6508"/>
                    <a:pt x="16882" y="7203"/>
                  </a:cubicBezTo>
                  <a:cubicBezTo>
                    <a:pt x="16842" y="7889"/>
                    <a:pt x="16630" y="8547"/>
                    <a:pt x="16273" y="91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5217FD0-D584-45FF-9194-27FDD7F94F30}"/>
                </a:ext>
              </a:extLst>
            </p:cNvPr>
            <p:cNvSpPr/>
            <p:nvPr/>
          </p:nvSpPr>
          <p:spPr>
            <a:xfrm>
              <a:off x="4664633" y="1212792"/>
              <a:ext cx="1737719" cy="270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94" extrusionOk="0">
                  <a:moveTo>
                    <a:pt x="18355" y="2175"/>
                  </a:moveTo>
                  <a:cubicBezTo>
                    <a:pt x="19205" y="2750"/>
                    <a:pt x="19885" y="3408"/>
                    <a:pt x="20395" y="4112"/>
                  </a:cubicBezTo>
                  <a:cubicBezTo>
                    <a:pt x="20904" y="4815"/>
                    <a:pt x="21244" y="5564"/>
                    <a:pt x="21400" y="6332"/>
                  </a:cubicBezTo>
                  <a:cubicBezTo>
                    <a:pt x="21556" y="7099"/>
                    <a:pt x="21542" y="7885"/>
                    <a:pt x="21329" y="8653"/>
                  </a:cubicBezTo>
                  <a:cubicBezTo>
                    <a:pt x="21117" y="9420"/>
                    <a:pt x="20735" y="10179"/>
                    <a:pt x="20140" y="10882"/>
                  </a:cubicBezTo>
                  <a:lnTo>
                    <a:pt x="11712" y="21116"/>
                  </a:lnTo>
                  <a:cubicBezTo>
                    <a:pt x="11641" y="21198"/>
                    <a:pt x="11556" y="21271"/>
                    <a:pt x="11471" y="21335"/>
                  </a:cubicBezTo>
                  <a:cubicBezTo>
                    <a:pt x="11372" y="21399"/>
                    <a:pt x="11273" y="21445"/>
                    <a:pt x="11160" y="21490"/>
                  </a:cubicBezTo>
                  <a:cubicBezTo>
                    <a:pt x="11046" y="21527"/>
                    <a:pt x="10933" y="21554"/>
                    <a:pt x="10806" y="21573"/>
                  </a:cubicBezTo>
                  <a:cubicBezTo>
                    <a:pt x="10678" y="21591"/>
                    <a:pt x="10565" y="21600"/>
                    <a:pt x="10437" y="21591"/>
                  </a:cubicBezTo>
                  <a:cubicBezTo>
                    <a:pt x="10310" y="21591"/>
                    <a:pt x="10197" y="21573"/>
                    <a:pt x="10069" y="21545"/>
                  </a:cubicBezTo>
                  <a:cubicBezTo>
                    <a:pt x="9956" y="21518"/>
                    <a:pt x="9828" y="21481"/>
                    <a:pt x="9729" y="21436"/>
                  </a:cubicBezTo>
                  <a:cubicBezTo>
                    <a:pt x="9616" y="21390"/>
                    <a:pt x="9517" y="21335"/>
                    <a:pt x="9432" y="21271"/>
                  </a:cubicBezTo>
                  <a:cubicBezTo>
                    <a:pt x="9347" y="21207"/>
                    <a:pt x="9262" y="21125"/>
                    <a:pt x="9191" y="21043"/>
                  </a:cubicBezTo>
                  <a:lnTo>
                    <a:pt x="1217" y="10626"/>
                  </a:lnTo>
                  <a:cubicBezTo>
                    <a:pt x="678" y="9923"/>
                    <a:pt x="324" y="9174"/>
                    <a:pt x="140" y="8424"/>
                  </a:cubicBezTo>
                  <a:cubicBezTo>
                    <a:pt x="-44" y="7675"/>
                    <a:pt x="-44" y="6908"/>
                    <a:pt x="126" y="6168"/>
                  </a:cubicBezTo>
                  <a:cubicBezTo>
                    <a:pt x="296" y="5418"/>
                    <a:pt x="636" y="4696"/>
                    <a:pt x="1132" y="4011"/>
                  </a:cubicBezTo>
                  <a:cubicBezTo>
                    <a:pt x="1627" y="3326"/>
                    <a:pt x="2307" y="2695"/>
                    <a:pt x="3129" y="2129"/>
                  </a:cubicBezTo>
                  <a:cubicBezTo>
                    <a:pt x="3653" y="1773"/>
                    <a:pt x="4205" y="1471"/>
                    <a:pt x="4800" y="1206"/>
                  </a:cubicBezTo>
                  <a:cubicBezTo>
                    <a:pt x="5395" y="941"/>
                    <a:pt x="6018" y="722"/>
                    <a:pt x="6656" y="539"/>
                  </a:cubicBezTo>
                  <a:cubicBezTo>
                    <a:pt x="7293" y="365"/>
                    <a:pt x="7959" y="228"/>
                    <a:pt x="8639" y="137"/>
                  </a:cubicBezTo>
                  <a:cubicBezTo>
                    <a:pt x="9318" y="46"/>
                    <a:pt x="9998" y="0"/>
                    <a:pt x="10692" y="0"/>
                  </a:cubicBezTo>
                  <a:cubicBezTo>
                    <a:pt x="11386" y="0"/>
                    <a:pt x="12066" y="46"/>
                    <a:pt x="12746" y="137"/>
                  </a:cubicBezTo>
                  <a:cubicBezTo>
                    <a:pt x="13426" y="228"/>
                    <a:pt x="14106" y="365"/>
                    <a:pt x="14757" y="539"/>
                  </a:cubicBezTo>
                  <a:cubicBezTo>
                    <a:pt x="15409" y="722"/>
                    <a:pt x="16046" y="941"/>
                    <a:pt x="16641" y="1215"/>
                  </a:cubicBezTo>
                  <a:cubicBezTo>
                    <a:pt x="17250" y="1489"/>
                    <a:pt x="17817" y="1809"/>
                    <a:pt x="18355" y="2175"/>
                  </a:cubicBezTo>
                  <a:close/>
                  <a:moveTo>
                    <a:pt x="10551" y="12107"/>
                  </a:moveTo>
                  <a:cubicBezTo>
                    <a:pt x="11570" y="12125"/>
                    <a:pt x="12534" y="11997"/>
                    <a:pt x="13426" y="11759"/>
                  </a:cubicBezTo>
                  <a:cubicBezTo>
                    <a:pt x="14318" y="11522"/>
                    <a:pt x="15126" y="11165"/>
                    <a:pt x="15791" y="10718"/>
                  </a:cubicBezTo>
                  <a:cubicBezTo>
                    <a:pt x="16471" y="10270"/>
                    <a:pt x="17024" y="9740"/>
                    <a:pt x="17406" y="9146"/>
                  </a:cubicBezTo>
                  <a:cubicBezTo>
                    <a:pt x="17788" y="8552"/>
                    <a:pt x="18015" y="7885"/>
                    <a:pt x="18015" y="7191"/>
                  </a:cubicBezTo>
                  <a:cubicBezTo>
                    <a:pt x="18029" y="6496"/>
                    <a:pt x="17817" y="5829"/>
                    <a:pt x="17448" y="5226"/>
                  </a:cubicBezTo>
                  <a:cubicBezTo>
                    <a:pt x="17080" y="4623"/>
                    <a:pt x="16542" y="4075"/>
                    <a:pt x="15862" y="3618"/>
                  </a:cubicBezTo>
                  <a:cubicBezTo>
                    <a:pt x="15196" y="3161"/>
                    <a:pt x="14403" y="2787"/>
                    <a:pt x="13511" y="2531"/>
                  </a:cubicBezTo>
                  <a:cubicBezTo>
                    <a:pt x="12633" y="2275"/>
                    <a:pt x="11655" y="2129"/>
                    <a:pt x="10636" y="2129"/>
                  </a:cubicBezTo>
                  <a:cubicBezTo>
                    <a:pt x="9616" y="2129"/>
                    <a:pt x="8653" y="2266"/>
                    <a:pt x="7775" y="2513"/>
                  </a:cubicBezTo>
                  <a:cubicBezTo>
                    <a:pt x="6896" y="2759"/>
                    <a:pt x="6103" y="3125"/>
                    <a:pt x="5452" y="3573"/>
                  </a:cubicBezTo>
                  <a:cubicBezTo>
                    <a:pt x="4786" y="4020"/>
                    <a:pt x="4262" y="4550"/>
                    <a:pt x="3879" y="5144"/>
                  </a:cubicBezTo>
                  <a:cubicBezTo>
                    <a:pt x="3511" y="5738"/>
                    <a:pt x="3299" y="6387"/>
                    <a:pt x="3299" y="7063"/>
                  </a:cubicBezTo>
                  <a:cubicBezTo>
                    <a:pt x="3299" y="7748"/>
                    <a:pt x="3483" y="8397"/>
                    <a:pt x="3851" y="8991"/>
                  </a:cubicBezTo>
                  <a:cubicBezTo>
                    <a:pt x="4205" y="9585"/>
                    <a:pt x="4729" y="10124"/>
                    <a:pt x="5381" y="10581"/>
                  </a:cubicBezTo>
                  <a:cubicBezTo>
                    <a:pt x="6032" y="11038"/>
                    <a:pt x="6811" y="11412"/>
                    <a:pt x="7675" y="11677"/>
                  </a:cubicBezTo>
                  <a:cubicBezTo>
                    <a:pt x="8582" y="11933"/>
                    <a:pt x="9545" y="12088"/>
                    <a:pt x="10551" y="12107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548640" anchor="b"/>
            <a:lstStyle/>
            <a:p>
              <a:pPr algn="ctr"/>
              <a:r>
                <a:rPr lang="fr-CA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7F6D420-F31C-45B0-B241-939AEB6D8456}"/>
              </a:ext>
            </a:extLst>
          </p:cNvPr>
          <p:cNvGrpSpPr/>
          <p:nvPr/>
        </p:nvGrpSpPr>
        <p:grpSpPr>
          <a:xfrm>
            <a:off x="2844800" y="960992"/>
            <a:ext cx="2220053" cy="3226481"/>
            <a:chOff x="2844800" y="960992"/>
            <a:chExt cx="2220053" cy="3226481"/>
          </a:xfrm>
        </p:grpSpPr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EF73C3B7-D9DA-4367-AD4A-0BF50D1851A8}"/>
                </a:ext>
              </a:extLst>
            </p:cNvPr>
            <p:cNvSpPr/>
            <p:nvPr/>
          </p:nvSpPr>
          <p:spPr>
            <a:xfrm>
              <a:off x="3119493" y="1189902"/>
              <a:ext cx="1657307" cy="165730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96F1EABE-605B-4110-B993-B33E7B660F84}"/>
                </a:ext>
              </a:extLst>
            </p:cNvPr>
            <p:cNvSpPr/>
            <p:nvPr/>
          </p:nvSpPr>
          <p:spPr>
            <a:xfrm>
              <a:off x="2844800" y="960992"/>
              <a:ext cx="2220053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extrusionOk="0">
                  <a:moveTo>
                    <a:pt x="21416" y="6283"/>
                  </a:moveTo>
                  <a:cubicBezTo>
                    <a:pt x="21272" y="5532"/>
                    <a:pt x="20961" y="4797"/>
                    <a:pt x="20496" y="4107"/>
                  </a:cubicBezTo>
                  <a:cubicBezTo>
                    <a:pt x="20030" y="3417"/>
                    <a:pt x="19398" y="2774"/>
                    <a:pt x="18622" y="2207"/>
                  </a:cubicBezTo>
                  <a:cubicBezTo>
                    <a:pt x="18178" y="1885"/>
                    <a:pt x="17712" y="1601"/>
                    <a:pt x="17224" y="1356"/>
                  </a:cubicBezTo>
                  <a:cubicBezTo>
                    <a:pt x="16737" y="1111"/>
                    <a:pt x="16215" y="896"/>
                    <a:pt x="15683" y="720"/>
                  </a:cubicBezTo>
                  <a:cubicBezTo>
                    <a:pt x="15151" y="544"/>
                    <a:pt x="14608" y="406"/>
                    <a:pt x="14042" y="306"/>
                  </a:cubicBezTo>
                  <a:cubicBezTo>
                    <a:pt x="13488" y="207"/>
                    <a:pt x="12922" y="138"/>
                    <a:pt x="12346" y="107"/>
                  </a:cubicBezTo>
                  <a:lnTo>
                    <a:pt x="10749" y="23"/>
                  </a:lnTo>
                  <a:cubicBezTo>
                    <a:pt x="10782" y="23"/>
                    <a:pt x="10827" y="31"/>
                    <a:pt x="10860" y="31"/>
                  </a:cubicBezTo>
                  <a:cubicBezTo>
                    <a:pt x="10571" y="15"/>
                    <a:pt x="10283" y="0"/>
                    <a:pt x="9984" y="0"/>
                  </a:cubicBezTo>
                  <a:cubicBezTo>
                    <a:pt x="9341" y="0"/>
                    <a:pt x="8698" y="46"/>
                    <a:pt x="8066" y="130"/>
                  </a:cubicBezTo>
                  <a:cubicBezTo>
                    <a:pt x="7434" y="222"/>
                    <a:pt x="6813" y="352"/>
                    <a:pt x="6214" y="529"/>
                  </a:cubicBezTo>
                  <a:cubicBezTo>
                    <a:pt x="5615" y="705"/>
                    <a:pt x="5027" y="927"/>
                    <a:pt x="4484" y="1195"/>
                  </a:cubicBezTo>
                  <a:cubicBezTo>
                    <a:pt x="3930" y="1463"/>
                    <a:pt x="3408" y="1770"/>
                    <a:pt x="2921" y="2122"/>
                  </a:cubicBezTo>
                  <a:cubicBezTo>
                    <a:pt x="2144" y="2682"/>
                    <a:pt x="1523" y="3318"/>
                    <a:pt x="1058" y="4007"/>
                  </a:cubicBezTo>
                  <a:cubicBezTo>
                    <a:pt x="592" y="4689"/>
                    <a:pt x="270" y="5417"/>
                    <a:pt x="115" y="6160"/>
                  </a:cubicBezTo>
                  <a:cubicBezTo>
                    <a:pt x="-40" y="6904"/>
                    <a:pt x="-40" y="7670"/>
                    <a:pt x="126" y="8421"/>
                  </a:cubicBezTo>
                  <a:cubicBezTo>
                    <a:pt x="293" y="9172"/>
                    <a:pt x="625" y="9915"/>
                    <a:pt x="1135" y="10628"/>
                  </a:cubicBezTo>
                  <a:lnTo>
                    <a:pt x="8587" y="21056"/>
                  </a:lnTo>
                  <a:cubicBezTo>
                    <a:pt x="8653" y="21140"/>
                    <a:pt x="8720" y="21217"/>
                    <a:pt x="8808" y="21286"/>
                  </a:cubicBezTo>
                  <a:cubicBezTo>
                    <a:pt x="8897" y="21355"/>
                    <a:pt x="8986" y="21408"/>
                    <a:pt x="9086" y="21454"/>
                  </a:cubicBezTo>
                  <a:cubicBezTo>
                    <a:pt x="9185" y="21500"/>
                    <a:pt x="9296" y="21539"/>
                    <a:pt x="9407" y="21562"/>
                  </a:cubicBezTo>
                  <a:cubicBezTo>
                    <a:pt x="9518" y="21585"/>
                    <a:pt x="9640" y="21600"/>
                    <a:pt x="9751" y="21600"/>
                  </a:cubicBezTo>
                  <a:cubicBezTo>
                    <a:pt x="9862" y="21600"/>
                    <a:pt x="9984" y="21592"/>
                    <a:pt x="10095" y="21577"/>
                  </a:cubicBezTo>
                  <a:cubicBezTo>
                    <a:pt x="10139" y="21569"/>
                    <a:pt x="10194" y="21562"/>
                    <a:pt x="10239" y="21546"/>
                  </a:cubicBezTo>
                  <a:cubicBezTo>
                    <a:pt x="10228" y="21546"/>
                    <a:pt x="10217" y="21554"/>
                    <a:pt x="10194" y="21554"/>
                  </a:cubicBezTo>
                  <a:lnTo>
                    <a:pt x="10194" y="21554"/>
                  </a:lnTo>
                  <a:cubicBezTo>
                    <a:pt x="10194" y="21554"/>
                    <a:pt x="10194" y="21554"/>
                    <a:pt x="10194" y="21554"/>
                  </a:cubicBezTo>
                  <a:cubicBezTo>
                    <a:pt x="10727" y="21431"/>
                    <a:pt x="11259" y="21316"/>
                    <a:pt x="11791" y="21194"/>
                  </a:cubicBezTo>
                  <a:cubicBezTo>
                    <a:pt x="11869" y="21179"/>
                    <a:pt x="11935" y="21156"/>
                    <a:pt x="12002" y="21133"/>
                  </a:cubicBezTo>
                  <a:cubicBezTo>
                    <a:pt x="12068" y="21110"/>
                    <a:pt x="12135" y="21079"/>
                    <a:pt x="12201" y="21041"/>
                  </a:cubicBezTo>
                  <a:cubicBezTo>
                    <a:pt x="12268" y="21002"/>
                    <a:pt x="12323" y="20964"/>
                    <a:pt x="12368" y="20918"/>
                  </a:cubicBezTo>
                  <a:cubicBezTo>
                    <a:pt x="12423" y="20872"/>
                    <a:pt x="12468" y="20826"/>
                    <a:pt x="12512" y="20765"/>
                  </a:cubicBezTo>
                  <a:lnTo>
                    <a:pt x="20240" y="10735"/>
                  </a:lnTo>
                  <a:cubicBezTo>
                    <a:pt x="20773" y="10038"/>
                    <a:pt x="21139" y="9302"/>
                    <a:pt x="21327" y="8551"/>
                  </a:cubicBezTo>
                  <a:cubicBezTo>
                    <a:pt x="21538" y="7800"/>
                    <a:pt x="21560" y="7034"/>
                    <a:pt x="21416" y="6283"/>
                  </a:cubicBezTo>
                  <a:close/>
                  <a:moveTo>
                    <a:pt x="16282" y="9141"/>
                  </a:moveTo>
                  <a:cubicBezTo>
                    <a:pt x="15916" y="9739"/>
                    <a:pt x="15406" y="10275"/>
                    <a:pt x="14774" y="10720"/>
                  </a:cubicBezTo>
                  <a:cubicBezTo>
                    <a:pt x="14142" y="11164"/>
                    <a:pt x="13388" y="11516"/>
                    <a:pt x="12556" y="11762"/>
                  </a:cubicBezTo>
                  <a:cubicBezTo>
                    <a:pt x="12301" y="11838"/>
                    <a:pt x="12046" y="11892"/>
                    <a:pt x="11780" y="11946"/>
                  </a:cubicBezTo>
                  <a:cubicBezTo>
                    <a:pt x="11769" y="11946"/>
                    <a:pt x="11769" y="11946"/>
                    <a:pt x="11758" y="11946"/>
                  </a:cubicBezTo>
                  <a:cubicBezTo>
                    <a:pt x="11669" y="11946"/>
                    <a:pt x="11569" y="11946"/>
                    <a:pt x="11481" y="11946"/>
                  </a:cubicBezTo>
                  <a:cubicBezTo>
                    <a:pt x="10549" y="11930"/>
                    <a:pt x="9673" y="11777"/>
                    <a:pt x="8875" y="11524"/>
                  </a:cubicBezTo>
                  <a:cubicBezTo>
                    <a:pt x="8077" y="11264"/>
                    <a:pt x="7367" y="10903"/>
                    <a:pt x="6768" y="10451"/>
                  </a:cubicBezTo>
                  <a:cubicBezTo>
                    <a:pt x="6169" y="10007"/>
                    <a:pt x="5693" y="9478"/>
                    <a:pt x="5360" y="8896"/>
                  </a:cubicBezTo>
                  <a:cubicBezTo>
                    <a:pt x="5027" y="8314"/>
                    <a:pt x="4850" y="7678"/>
                    <a:pt x="4861" y="7003"/>
                  </a:cubicBezTo>
                  <a:cubicBezTo>
                    <a:pt x="4872" y="6337"/>
                    <a:pt x="5061" y="5701"/>
                    <a:pt x="5404" y="5118"/>
                  </a:cubicBezTo>
                  <a:cubicBezTo>
                    <a:pt x="5748" y="4544"/>
                    <a:pt x="6236" y="4023"/>
                    <a:pt x="6846" y="3586"/>
                  </a:cubicBezTo>
                  <a:cubicBezTo>
                    <a:pt x="7456" y="3149"/>
                    <a:pt x="8176" y="2797"/>
                    <a:pt x="8975" y="2552"/>
                  </a:cubicBezTo>
                  <a:cubicBezTo>
                    <a:pt x="9618" y="2360"/>
                    <a:pt x="10305" y="2230"/>
                    <a:pt x="11037" y="2191"/>
                  </a:cubicBezTo>
                  <a:cubicBezTo>
                    <a:pt x="11614" y="2253"/>
                    <a:pt x="12157" y="2375"/>
                    <a:pt x="12678" y="2536"/>
                  </a:cubicBezTo>
                  <a:cubicBezTo>
                    <a:pt x="13510" y="2797"/>
                    <a:pt x="14253" y="3165"/>
                    <a:pt x="14874" y="3624"/>
                  </a:cubicBezTo>
                  <a:cubicBezTo>
                    <a:pt x="15495" y="4084"/>
                    <a:pt x="16005" y="4628"/>
                    <a:pt x="16349" y="5233"/>
                  </a:cubicBezTo>
                  <a:cubicBezTo>
                    <a:pt x="16692" y="5839"/>
                    <a:pt x="16881" y="6505"/>
                    <a:pt x="16870" y="7203"/>
                  </a:cubicBezTo>
                  <a:cubicBezTo>
                    <a:pt x="16847" y="7885"/>
                    <a:pt x="16637" y="8543"/>
                    <a:pt x="16282" y="914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1E38C06B-BECC-4C2F-9CD0-0FA653C4E616}"/>
                </a:ext>
              </a:extLst>
            </p:cNvPr>
            <p:cNvSpPr/>
            <p:nvPr/>
          </p:nvSpPr>
          <p:spPr>
            <a:xfrm>
              <a:off x="2844800" y="960992"/>
              <a:ext cx="2072950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extrusionOk="0">
                  <a:moveTo>
                    <a:pt x="18351" y="2176"/>
                  </a:moveTo>
                  <a:cubicBezTo>
                    <a:pt x="19206" y="2758"/>
                    <a:pt x="19883" y="3410"/>
                    <a:pt x="20393" y="4115"/>
                  </a:cubicBezTo>
                  <a:cubicBezTo>
                    <a:pt x="20904" y="4820"/>
                    <a:pt x="21248" y="5570"/>
                    <a:pt x="21403" y="6337"/>
                  </a:cubicBezTo>
                  <a:cubicBezTo>
                    <a:pt x="21557" y="7103"/>
                    <a:pt x="21545" y="7892"/>
                    <a:pt x="21331" y="8658"/>
                  </a:cubicBezTo>
                  <a:cubicBezTo>
                    <a:pt x="21130" y="9425"/>
                    <a:pt x="20726" y="10183"/>
                    <a:pt x="20144" y="10888"/>
                  </a:cubicBezTo>
                  <a:lnTo>
                    <a:pt x="11713" y="21125"/>
                  </a:lnTo>
                  <a:cubicBezTo>
                    <a:pt x="11642" y="21209"/>
                    <a:pt x="11559" y="21278"/>
                    <a:pt x="11464" y="21339"/>
                  </a:cubicBezTo>
                  <a:cubicBezTo>
                    <a:pt x="11369" y="21401"/>
                    <a:pt x="11262" y="21454"/>
                    <a:pt x="11155" y="21493"/>
                  </a:cubicBezTo>
                  <a:cubicBezTo>
                    <a:pt x="11048" y="21531"/>
                    <a:pt x="10929" y="21562"/>
                    <a:pt x="10810" y="21577"/>
                  </a:cubicBezTo>
                  <a:cubicBezTo>
                    <a:pt x="10692" y="21592"/>
                    <a:pt x="10561" y="21600"/>
                    <a:pt x="10442" y="21600"/>
                  </a:cubicBezTo>
                  <a:cubicBezTo>
                    <a:pt x="10324" y="21600"/>
                    <a:pt x="10193" y="21585"/>
                    <a:pt x="10074" y="21562"/>
                  </a:cubicBezTo>
                  <a:cubicBezTo>
                    <a:pt x="9955" y="21539"/>
                    <a:pt x="9837" y="21500"/>
                    <a:pt x="9730" y="21454"/>
                  </a:cubicBezTo>
                  <a:cubicBezTo>
                    <a:pt x="9623" y="21408"/>
                    <a:pt x="9516" y="21355"/>
                    <a:pt x="9433" y="21286"/>
                  </a:cubicBezTo>
                  <a:cubicBezTo>
                    <a:pt x="9338" y="21217"/>
                    <a:pt x="9267" y="21140"/>
                    <a:pt x="9195" y="21056"/>
                  </a:cubicBezTo>
                  <a:lnTo>
                    <a:pt x="1216" y="10628"/>
                  </a:lnTo>
                  <a:cubicBezTo>
                    <a:pt x="681" y="9923"/>
                    <a:pt x="313" y="9179"/>
                    <a:pt x="135" y="8421"/>
                  </a:cubicBezTo>
                  <a:cubicBezTo>
                    <a:pt x="-43" y="7670"/>
                    <a:pt x="-43" y="6904"/>
                    <a:pt x="123" y="6160"/>
                  </a:cubicBezTo>
                  <a:cubicBezTo>
                    <a:pt x="289" y="5417"/>
                    <a:pt x="622" y="4689"/>
                    <a:pt x="1133" y="4007"/>
                  </a:cubicBezTo>
                  <a:cubicBezTo>
                    <a:pt x="1631" y="3325"/>
                    <a:pt x="2308" y="2689"/>
                    <a:pt x="3128" y="2122"/>
                  </a:cubicBezTo>
                  <a:cubicBezTo>
                    <a:pt x="3650" y="1770"/>
                    <a:pt x="4208" y="1463"/>
                    <a:pt x="4802" y="1195"/>
                  </a:cubicBezTo>
                  <a:cubicBezTo>
                    <a:pt x="5396" y="927"/>
                    <a:pt x="6013" y="705"/>
                    <a:pt x="6654" y="529"/>
                  </a:cubicBezTo>
                  <a:cubicBezTo>
                    <a:pt x="7296" y="352"/>
                    <a:pt x="7961" y="215"/>
                    <a:pt x="8637" y="130"/>
                  </a:cubicBezTo>
                  <a:cubicBezTo>
                    <a:pt x="9314" y="38"/>
                    <a:pt x="10003" y="0"/>
                    <a:pt x="10692" y="0"/>
                  </a:cubicBezTo>
                  <a:cubicBezTo>
                    <a:pt x="11380" y="0"/>
                    <a:pt x="12069" y="46"/>
                    <a:pt x="12758" y="138"/>
                  </a:cubicBezTo>
                  <a:cubicBezTo>
                    <a:pt x="13435" y="230"/>
                    <a:pt x="14112" y="360"/>
                    <a:pt x="14765" y="544"/>
                  </a:cubicBezTo>
                  <a:cubicBezTo>
                    <a:pt x="15418" y="728"/>
                    <a:pt x="16047" y="950"/>
                    <a:pt x="16653" y="1218"/>
                  </a:cubicBezTo>
                  <a:cubicBezTo>
                    <a:pt x="17258" y="1502"/>
                    <a:pt x="17828" y="1816"/>
                    <a:pt x="18351" y="2176"/>
                  </a:cubicBezTo>
                  <a:close/>
                  <a:moveTo>
                    <a:pt x="10561" y="12122"/>
                  </a:moveTo>
                  <a:cubicBezTo>
                    <a:pt x="11582" y="12137"/>
                    <a:pt x="12544" y="12014"/>
                    <a:pt x="13435" y="11769"/>
                  </a:cubicBezTo>
                  <a:cubicBezTo>
                    <a:pt x="14325" y="11532"/>
                    <a:pt x="15133" y="11172"/>
                    <a:pt x="15810" y="10727"/>
                  </a:cubicBezTo>
                  <a:cubicBezTo>
                    <a:pt x="16487" y="10283"/>
                    <a:pt x="17045" y="9746"/>
                    <a:pt x="17425" y="9149"/>
                  </a:cubicBezTo>
                  <a:cubicBezTo>
                    <a:pt x="17816" y="8551"/>
                    <a:pt x="18030" y="7892"/>
                    <a:pt x="18042" y="7195"/>
                  </a:cubicBezTo>
                  <a:cubicBezTo>
                    <a:pt x="18054" y="6498"/>
                    <a:pt x="17852" y="5831"/>
                    <a:pt x="17484" y="5226"/>
                  </a:cubicBezTo>
                  <a:cubicBezTo>
                    <a:pt x="17116" y="4620"/>
                    <a:pt x="16570" y="4076"/>
                    <a:pt x="15905" y="3617"/>
                  </a:cubicBezTo>
                  <a:cubicBezTo>
                    <a:pt x="15240" y="3157"/>
                    <a:pt x="14444" y="2789"/>
                    <a:pt x="13553" y="2529"/>
                  </a:cubicBezTo>
                  <a:cubicBezTo>
                    <a:pt x="12675" y="2276"/>
                    <a:pt x="11701" y="2130"/>
                    <a:pt x="10680" y="2130"/>
                  </a:cubicBezTo>
                  <a:cubicBezTo>
                    <a:pt x="9659" y="2130"/>
                    <a:pt x="8697" y="2268"/>
                    <a:pt x="7818" y="2513"/>
                  </a:cubicBezTo>
                  <a:cubicBezTo>
                    <a:pt x="6939" y="2766"/>
                    <a:pt x="6156" y="3126"/>
                    <a:pt x="5491" y="3571"/>
                  </a:cubicBezTo>
                  <a:cubicBezTo>
                    <a:pt x="4826" y="4015"/>
                    <a:pt x="4291" y="4551"/>
                    <a:pt x="3923" y="5141"/>
                  </a:cubicBezTo>
                  <a:cubicBezTo>
                    <a:pt x="3555" y="5731"/>
                    <a:pt x="3341" y="6383"/>
                    <a:pt x="3341" y="7065"/>
                  </a:cubicBezTo>
                  <a:cubicBezTo>
                    <a:pt x="3329" y="7747"/>
                    <a:pt x="3531" y="8398"/>
                    <a:pt x="3887" y="8996"/>
                  </a:cubicBezTo>
                  <a:cubicBezTo>
                    <a:pt x="4244" y="9593"/>
                    <a:pt x="4778" y="10130"/>
                    <a:pt x="5419" y="10589"/>
                  </a:cubicBezTo>
                  <a:cubicBezTo>
                    <a:pt x="6072" y="11049"/>
                    <a:pt x="6856" y="11417"/>
                    <a:pt x="7723" y="11685"/>
                  </a:cubicBezTo>
                  <a:cubicBezTo>
                    <a:pt x="8578" y="11953"/>
                    <a:pt x="9540" y="12106"/>
                    <a:pt x="10561" y="12122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640080" anchor="b"/>
            <a:lstStyle/>
            <a:p>
              <a:pPr algn="ctr"/>
              <a:r>
                <a:rPr lang="fr-CA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BA4E7ACA-23FD-4C34-897F-97EE80980E4C}"/>
              </a:ext>
            </a:extLst>
          </p:cNvPr>
          <p:cNvSpPr/>
          <p:nvPr/>
        </p:nvSpPr>
        <p:spPr>
          <a:xfrm>
            <a:off x="3685261" y="1572838"/>
            <a:ext cx="593050" cy="958004"/>
          </a:xfrm>
          <a:custGeom>
            <a:avLst/>
            <a:gdLst>
              <a:gd name="connsiteX0" fmla="*/ 222394 w 593050"/>
              <a:gd name="connsiteY0" fmla="*/ 889575 h 958004"/>
              <a:gd name="connsiteX1" fmla="*/ 370656 w 593050"/>
              <a:gd name="connsiteY1" fmla="*/ 889575 h 958004"/>
              <a:gd name="connsiteX2" fmla="*/ 296525 w 593050"/>
              <a:gd name="connsiteY2" fmla="*/ 958004 h 958004"/>
              <a:gd name="connsiteX3" fmla="*/ 222394 w 593050"/>
              <a:gd name="connsiteY3" fmla="*/ 889575 h 958004"/>
              <a:gd name="connsiteX4" fmla="*/ 182477 w 593050"/>
              <a:gd name="connsiteY4" fmla="*/ 775527 h 958004"/>
              <a:gd name="connsiteX5" fmla="*/ 410573 w 593050"/>
              <a:gd name="connsiteY5" fmla="*/ 775527 h 958004"/>
              <a:gd name="connsiteX6" fmla="*/ 444788 w 593050"/>
              <a:gd name="connsiteY6" fmla="*/ 809741 h 958004"/>
              <a:gd name="connsiteX7" fmla="*/ 410573 w 593050"/>
              <a:gd name="connsiteY7" fmla="*/ 843956 h 958004"/>
              <a:gd name="connsiteX8" fmla="*/ 182477 w 593050"/>
              <a:gd name="connsiteY8" fmla="*/ 843956 h 958004"/>
              <a:gd name="connsiteX9" fmla="*/ 148263 w 593050"/>
              <a:gd name="connsiteY9" fmla="*/ 809741 h 958004"/>
              <a:gd name="connsiteX10" fmla="*/ 182477 w 593050"/>
              <a:gd name="connsiteY10" fmla="*/ 775527 h 958004"/>
              <a:gd name="connsiteX11" fmla="*/ 182477 w 593050"/>
              <a:gd name="connsiteY11" fmla="*/ 661479 h 958004"/>
              <a:gd name="connsiteX12" fmla="*/ 410573 w 593050"/>
              <a:gd name="connsiteY12" fmla="*/ 661479 h 958004"/>
              <a:gd name="connsiteX13" fmla="*/ 444788 w 593050"/>
              <a:gd name="connsiteY13" fmla="*/ 695693 h 958004"/>
              <a:gd name="connsiteX14" fmla="*/ 410573 w 593050"/>
              <a:gd name="connsiteY14" fmla="*/ 729908 h 958004"/>
              <a:gd name="connsiteX15" fmla="*/ 182477 w 593050"/>
              <a:gd name="connsiteY15" fmla="*/ 729908 h 958004"/>
              <a:gd name="connsiteX16" fmla="*/ 148263 w 593050"/>
              <a:gd name="connsiteY16" fmla="*/ 695693 h 958004"/>
              <a:gd name="connsiteX17" fmla="*/ 182477 w 593050"/>
              <a:gd name="connsiteY17" fmla="*/ 661479 h 958004"/>
              <a:gd name="connsiteX18" fmla="*/ 297665 w 593050"/>
              <a:gd name="connsiteY18" fmla="*/ 67288 h 958004"/>
              <a:gd name="connsiteX19" fmla="*/ 69569 w 593050"/>
              <a:gd name="connsiteY19" fmla="*/ 293103 h 958004"/>
              <a:gd name="connsiteX20" fmla="*/ 69569 w 593050"/>
              <a:gd name="connsiteY20" fmla="*/ 302227 h 958004"/>
              <a:gd name="connsiteX21" fmla="*/ 85536 w 593050"/>
              <a:gd name="connsiteY21" fmla="*/ 382061 h 958004"/>
              <a:gd name="connsiteX22" fmla="*/ 124312 w 593050"/>
              <a:gd name="connsiteY22" fmla="*/ 444787 h 958004"/>
              <a:gd name="connsiteX23" fmla="*/ 190460 w 593050"/>
              <a:gd name="connsiteY23" fmla="*/ 547431 h 958004"/>
              <a:gd name="connsiteX24" fmla="*/ 296525 w 593050"/>
              <a:gd name="connsiteY24" fmla="*/ 547431 h 958004"/>
              <a:gd name="connsiteX25" fmla="*/ 403730 w 593050"/>
              <a:gd name="connsiteY25" fmla="*/ 547431 h 958004"/>
              <a:gd name="connsiteX26" fmla="*/ 469878 w 593050"/>
              <a:gd name="connsiteY26" fmla="*/ 444787 h 958004"/>
              <a:gd name="connsiteX27" fmla="*/ 508654 w 593050"/>
              <a:gd name="connsiteY27" fmla="*/ 382061 h 958004"/>
              <a:gd name="connsiteX28" fmla="*/ 524621 w 593050"/>
              <a:gd name="connsiteY28" fmla="*/ 302227 h 958004"/>
              <a:gd name="connsiteX29" fmla="*/ 525761 w 593050"/>
              <a:gd name="connsiteY29" fmla="*/ 302227 h 958004"/>
              <a:gd name="connsiteX30" fmla="*/ 525761 w 593050"/>
              <a:gd name="connsiteY30" fmla="*/ 293103 h 958004"/>
              <a:gd name="connsiteX31" fmla="*/ 297665 w 593050"/>
              <a:gd name="connsiteY31" fmla="*/ 67288 h 958004"/>
              <a:gd name="connsiteX32" fmla="*/ 296525 w 593050"/>
              <a:gd name="connsiteY32" fmla="*/ 0 h 958004"/>
              <a:gd name="connsiteX33" fmla="*/ 593050 w 593050"/>
              <a:gd name="connsiteY33" fmla="*/ 293103 h 958004"/>
              <a:gd name="connsiteX34" fmla="*/ 593050 w 593050"/>
              <a:gd name="connsiteY34" fmla="*/ 303368 h 958004"/>
              <a:gd name="connsiteX35" fmla="*/ 572521 w 593050"/>
              <a:gd name="connsiteY35" fmla="*/ 406011 h 958004"/>
              <a:gd name="connsiteX36" fmla="*/ 521199 w 593050"/>
              <a:gd name="connsiteY36" fmla="*/ 490407 h 958004"/>
              <a:gd name="connsiteX37" fmla="*/ 451630 w 593050"/>
              <a:gd name="connsiteY37" fmla="*/ 603314 h 958004"/>
              <a:gd name="connsiteX38" fmla="*/ 431102 w 593050"/>
              <a:gd name="connsiteY38" fmla="*/ 615859 h 958004"/>
              <a:gd name="connsiteX39" fmla="*/ 161948 w 593050"/>
              <a:gd name="connsiteY39" fmla="*/ 615859 h 958004"/>
              <a:gd name="connsiteX40" fmla="*/ 141420 w 593050"/>
              <a:gd name="connsiteY40" fmla="*/ 603314 h 958004"/>
              <a:gd name="connsiteX41" fmla="*/ 71850 w 593050"/>
              <a:gd name="connsiteY41" fmla="*/ 490407 h 958004"/>
              <a:gd name="connsiteX42" fmla="*/ 20529 w 593050"/>
              <a:gd name="connsiteY42" fmla="*/ 406011 h 958004"/>
              <a:gd name="connsiteX43" fmla="*/ 0 w 593050"/>
              <a:gd name="connsiteY43" fmla="*/ 303368 h 958004"/>
              <a:gd name="connsiteX44" fmla="*/ 0 w 593050"/>
              <a:gd name="connsiteY44" fmla="*/ 293103 h 958004"/>
              <a:gd name="connsiteX45" fmla="*/ 296525 w 593050"/>
              <a:gd name="connsiteY45" fmla="*/ 0 h 95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93050" h="958004">
                <a:moveTo>
                  <a:pt x="222394" y="889575"/>
                </a:moveTo>
                <a:lnTo>
                  <a:pt x="370656" y="889575"/>
                </a:lnTo>
                <a:cubicBezTo>
                  <a:pt x="367235" y="928351"/>
                  <a:pt x="335302" y="958004"/>
                  <a:pt x="296525" y="958004"/>
                </a:cubicBezTo>
                <a:cubicBezTo>
                  <a:pt x="257749" y="958004"/>
                  <a:pt x="225815" y="928351"/>
                  <a:pt x="222394" y="889575"/>
                </a:cubicBezTo>
                <a:close/>
                <a:moveTo>
                  <a:pt x="182477" y="775527"/>
                </a:moveTo>
                <a:lnTo>
                  <a:pt x="410573" y="775527"/>
                </a:lnTo>
                <a:cubicBezTo>
                  <a:pt x="429962" y="775527"/>
                  <a:pt x="444788" y="790353"/>
                  <a:pt x="444788" y="809741"/>
                </a:cubicBezTo>
                <a:cubicBezTo>
                  <a:pt x="444788" y="829130"/>
                  <a:pt x="429962" y="843956"/>
                  <a:pt x="410573" y="843956"/>
                </a:cubicBezTo>
                <a:lnTo>
                  <a:pt x="182477" y="843956"/>
                </a:lnTo>
                <a:cubicBezTo>
                  <a:pt x="163089" y="843956"/>
                  <a:pt x="148263" y="829130"/>
                  <a:pt x="148263" y="809741"/>
                </a:cubicBezTo>
                <a:cubicBezTo>
                  <a:pt x="148263" y="790353"/>
                  <a:pt x="163089" y="775527"/>
                  <a:pt x="182477" y="775527"/>
                </a:cubicBezTo>
                <a:close/>
                <a:moveTo>
                  <a:pt x="182477" y="661479"/>
                </a:moveTo>
                <a:lnTo>
                  <a:pt x="410573" y="661479"/>
                </a:lnTo>
                <a:cubicBezTo>
                  <a:pt x="429962" y="661479"/>
                  <a:pt x="444788" y="676305"/>
                  <a:pt x="444788" y="695693"/>
                </a:cubicBezTo>
                <a:cubicBezTo>
                  <a:pt x="444788" y="715082"/>
                  <a:pt x="429962" y="729908"/>
                  <a:pt x="410573" y="729908"/>
                </a:cubicBezTo>
                <a:lnTo>
                  <a:pt x="182477" y="729908"/>
                </a:lnTo>
                <a:cubicBezTo>
                  <a:pt x="163089" y="729908"/>
                  <a:pt x="148263" y="715082"/>
                  <a:pt x="148263" y="695693"/>
                </a:cubicBezTo>
                <a:cubicBezTo>
                  <a:pt x="148263" y="676305"/>
                  <a:pt x="163089" y="661479"/>
                  <a:pt x="182477" y="661479"/>
                </a:cubicBezTo>
                <a:close/>
                <a:moveTo>
                  <a:pt x="297665" y="67288"/>
                </a:moveTo>
                <a:cubicBezTo>
                  <a:pt x="173353" y="68429"/>
                  <a:pt x="71850" y="168791"/>
                  <a:pt x="69569" y="293103"/>
                </a:cubicBezTo>
                <a:lnTo>
                  <a:pt x="69569" y="302227"/>
                </a:lnTo>
                <a:cubicBezTo>
                  <a:pt x="70710" y="329599"/>
                  <a:pt x="75272" y="356970"/>
                  <a:pt x="85536" y="382061"/>
                </a:cubicBezTo>
                <a:cubicBezTo>
                  <a:pt x="94660" y="404870"/>
                  <a:pt x="108346" y="426540"/>
                  <a:pt x="124312" y="444787"/>
                </a:cubicBezTo>
                <a:cubicBezTo>
                  <a:pt x="149403" y="476721"/>
                  <a:pt x="172213" y="510935"/>
                  <a:pt x="190460" y="547431"/>
                </a:cubicBezTo>
                <a:lnTo>
                  <a:pt x="296525" y="547431"/>
                </a:lnTo>
                <a:lnTo>
                  <a:pt x="403730" y="547431"/>
                </a:lnTo>
                <a:cubicBezTo>
                  <a:pt x="420837" y="510935"/>
                  <a:pt x="443647" y="476721"/>
                  <a:pt x="469878" y="444787"/>
                </a:cubicBezTo>
                <a:cubicBezTo>
                  <a:pt x="486985" y="426540"/>
                  <a:pt x="499530" y="404870"/>
                  <a:pt x="508654" y="382061"/>
                </a:cubicBezTo>
                <a:cubicBezTo>
                  <a:pt x="517778" y="356970"/>
                  <a:pt x="523480" y="329599"/>
                  <a:pt x="524621" y="302227"/>
                </a:cubicBezTo>
                <a:lnTo>
                  <a:pt x="525761" y="302227"/>
                </a:lnTo>
                <a:lnTo>
                  <a:pt x="525761" y="293103"/>
                </a:lnTo>
                <a:cubicBezTo>
                  <a:pt x="523480" y="167651"/>
                  <a:pt x="421978" y="68429"/>
                  <a:pt x="297665" y="67288"/>
                </a:cubicBezTo>
                <a:close/>
                <a:moveTo>
                  <a:pt x="296525" y="0"/>
                </a:moveTo>
                <a:cubicBezTo>
                  <a:pt x="458473" y="1140"/>
                  <a:pt x="589628" y="131155"/>
                  <a:pt x="593050" y="293103"/>
                </a:cubicBezTo>
                <a:lnTo>
                  <a:pt x="593050" y="303368"/>
                </a:lnTo>
                <a:cubicBezTo>
                  <a:pt x="591909" y="338723"/>
                  <a:pt x="585066" y="372937"/>
                  <a:pt x="572521" y="406011"/>
                </a:cubicBezTo>
                <a:cubicBezTo>
                  <a:pt x="561116" y="436804"/>
                  <a:pt x="542869" y="465316"/>
                  <a:pt x="521199" y="490407"/>
                </a:cubicBezTo>
                <a:cubicBezTo>
                  <a:pt x="493828" y="520059"/>
                  <a:pt x="464175" y="578224"/>
                  <a:pt x="451630" y="603314"/>
                </a:cubicBezTo>
                <a:cubicBezTo>
                  <a:pt x="448209" y="611297"/>
                  <a:pt x="440225" y="615859"/>
                  <a:pt x="431102" y="615859"/>
                </a:cubicBezTo>
                <a:lnTo>
                  <a:pt x="161948" y="615859"/>
                </a:lnTo>
                <a:cubicBezTo>
                  <a:pt x="152824" y="615859"/>
                  <a:pt x="144841" y="611297"/>
                  <a:pt x="141420" y="603314"/>
                </a:cubicBezTo>
                <a:cubicBezTo>
                  <a:pt x="128874" y="578224"/>
                  <a:pt x="99222" y="520059"/>
                  <a:pt x="71850" y="490407"/>
                </a:cubicBezTo>
                <a:cubicBezTo>
                  <a:pt x="50181" y="465316"/>
                  <a:pt x="33074" y="436804"/>
                  <a:pt x="20529" y="406011"/>
                </a:cubicBezTo>
                <a:cubicBezTo>
                  <a:pt x="7983" y="372937"/>
                  <a:pt x="1140" y="338723"/>
                  <a:pt x="0" y="303368"/>
                </a:cubicBezTo>
                <a:lnTo>
                  <a:pt x="0" y="293103"/>
                </a:lnTo>
                <a:cubicBezTo>
                  <a:pt x="3421" y="131155"/>
                  <a:pt x="134577" y="1140"/>
                  <a:pt x="296525" y="0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6">
                <a:lumMod val="50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6887B96-B8B4-42C2-9052-23875B8D5DA1}"/>
              </a:ext>
            </a:extLst>
          </p:cNvPr>
          <p:cNvSpPr/>
          <p:nvPr/>
        </p:nvSpPr>
        <p:spPr>
          <a:xfrm>
            <a:off x="5286953" y="1797933"/>
            <a:ext cx="608346" cy="608346"/>
          </a:xfrm>
          <a:custGeom>
            <a:avLst/>
            <a:gdLst>
              <a:gd name="connsiteX0" fmla="*/ 338598 w 703926"/>
              <a:gd name="connsiteY0" fmla="*/ 151478 h 703926"/>
              <a:gd name="connsiteX1" fmla="*/ 439286 w 703926"/>
              <a:gd name="connsiteY1" fmla="*/ 176427 h 703926"/>
              <a:gd name="connsiteX2" fmla="*/ 399189 w 703926"/>
              <a:gd name="connsiteY2" fmla="*/ 216524 h 703926"/>
              <a:gd name="connsiteX3" fmla="*/ 338598 w 703926"/>
              <a:gd name="connsiteY3" fmla="*/ 204941 h 703926"/>
              <a:gd name="connsiteX4" fmla="*/ 178210 w 703926"/>
              <a:gd name="connsiteY4" fmla="*/ 365329 h 703926"/>
              <a:gd name="connsiteX5" fmla="*/ 338598 w 703926"/>
              <a:gd name="connsiteY5" fmla="*/ 525717 h 703926"/>
              <a:gd name="connsiteX6" fmla="*/ 498986 w 703926"/>
              <a:gd name="connsiteY6" fmla="*/ 365329 h 703926"/>
              <a:gd name="connsiteX7" fmla="*/ 487402 w 703926"/>
              <a:gd name="connsiteY7" fmla="*/ 304738 h 703926"/>
              <a:gd name="connsiteX8" fmla="*/ 527499 w 703926"/>
              <a:gd name="connsiteY8" fmla="*/ 264641 h 703926"/>
              <a:gd name="connsiteX9" fmla="*/ 552449 w 703926"/>
              <a:gd name="connsiteY9" fmla="*/ 365329 h 703926"/>
              <a:gd name="connsiteX10" fmla="*/ 338598 w 703926"/>
              <a:gd name="connsiteY10" fmla="*/ 579180 h 703926"/>
              <a:gd name="connsiteX11" fmla="*/ 124747 w 703926"/>
              <a:gd name="connsiteY11" fmla="*/ 365329 h 703926"/>
              <a:gd name="connsiteX12" fmla="*/ 338598 w 703926"/>
              <a:gd name="connsiteY12" fmla="*/ 151478 h 703926"/>
              <a:gd name="connsiteX13" fmla="*/ 338597 w 703926"/>
              <a:gd name="connsiteY13" fmla="*/ 26732 h 703926"/>
              <a:gd name="connsiteX14" fmla="*/ 498094 w 703926"/>
              <a:gd name="connsiteY14" fmla="*/ 65938 h 703926"/>
              <a:gd name="connsiteX15" fmla="*/ 491857 w 703926"/>
              <a:gd name="connsiteY15" fmla="*/ 72175 h 703926"/>
              <a:gd name="connsiteX16" fmla="*/ 479382 w 703926"/>
              <a:gd name="connsiteY16" fmla="*/ 84650 h 703926"/>
              <a:gd name="connsiteX17" fmla="*/ 482055 w 703926"/>
              <a:gd name="connsiteY17" fmla="*/ 102471 h 703926"/>
              <a:gd name="connsiteX18" fmla="*/ 483837 w 703926"/>
              <a:gd name="connsiteY18" fmla="*/ 120292 h 703926"/>
              <a:gd name="connsiteX19" fmla="*/ 338597 w 703926"/>
              <a:gd name="connsiteY19" fmla="*/ 80195 h 703926"/>
              <a:gd name="connsiteX20" fmla="*/ 53463 w 703926"/>
              <a:gd name="connsiteY20" fmla="*/ 365329 h 703926"/>
              <a:gd name="connsiteX21" fmla="*/ 338597 w 703926"/>
              <a:gd name="connsiteY21" fmla="*/ 650463 h 703926"/>
              <a:gd name="connsiteX22" fmla="*/ 623731 w 703926"/>
              <a:gd name="connsiteY22" fmla="*/ 365329 h 703926"/>
              <a:gd name="connsiteX23" fmla="*/ 583634 w 703926"/>
              <a:gd name="connsiteY23" fmla="*/ 220089 h 703926"/>
              <a:gd name="connsiteX24" fmla="*/ 602346 w 703926"/>
              <a:gd name="connsiteY24" fmla="*/ 222762 h 703926"/>
              <a:gd name="connsiteX25" fmla="*/ 619276 w 703926"/>
              <a:gd name="connsiteY25" fmla="*/ 224544 h 703926"/>
              <a:gd name="connsiteX26" fmla="*/ 630860 w 703926"/>
              <a:gd name="connsiteY26" fmla="*/ 212069 h 703926"/>
              <a:gd name="connsiteX27" fmla="*/ 637097 w 703926"/>
              <a:gd name="connsiteY27" fmla="*/ 206723 h 703926"/>
              <a:gd name="connsiteX28" fmla="*/ 677194 w 703926"/>
              <a:gd name="connsiteY28" fmla="*/ 365329 h 703926"/>
              <a:gd name="connsiteX29" fmla="*/ 338597 w 703926"/>
              <a:gd name="connsiteY29" fmla="*/ 703926 h 703926"/>
              <a:gd name="connsiteX30" fmla="*/ 0 w 703926"/>
              <a:gd name="connsiteY30" fmla="*/ 365329 h 703926"/>
              <a:gd name="connsiteX31" fmla="*/ 338597 w 703926"/>
              <a:gd name="connsiteY31" fmla="*/ 26732 h 703926"/>
              <a:gd name="connsiteX32" fmla="*/ 614821 w 703926"/>
              <a:gd name="connsiteY32" fmla="*/ 0 h 703926"/>
              <a:gd name="connsiteX33" fmla="*/ 623732 w 703926"/>
              <a:gd name="connsiteY33" fmla="*/ 80194 h 703926"/>
              <a:gd name="connsiteX34" fmla="*/ 703926 w 703926"/>
              <a:gd name="connsiteY34" fmla="*/ 89104 h 703926"/>
              <a:gd name="connsiteX35" fmla="*/ 605911 w 703926"/>
              <a:gd name="connsiteY35" fmla="*/ 187119 h 703926"/>
              <a:gd name="connsiteX36" fmla="*/ 559577 w 703926"/>
              <a:gd name="connsiteY36" fmla="*/ 181773 h 703926"/>
              <a:gd name="connsiteX37" fmla="*/ 417009 w 703926"/>
              <a:gd name="connsiteY37" fmla="*/ 324340 h 703926"/>
              <a:gd name="connsiteX38" fmla="*/ 426811 w 703926"/>
              <a:gd name="connsiteY38" fmla="*/ 365328 h 703926"/>
              <a:gd name="connsiteX39" fmla="*/ 337706 w 703926"/>
              <a:gd name="connsiteY39" fmla="*/ 454433 h 703926"/>
              <a:gd name="connsiteX40" fmla="*/ 248602 w 703926"/>
              <a:gd name="connsiteY40" fmla="*/ 365328 h 703926"/>
              <a:gd name="connsiteX41" fmla="*/ 337706 w 703926"/>
              <a:gd name="connsiteY41" fmla="*/ 276224 h 703926"/>
              <a:gd name="connsiteX42" fmla="*/ 379586 w 703926"/>
              <a:gd name="connsiteY42" fmla="*/ 286916 h 703926"/>
              <a:gd name="connsiteX43" fmla="*/ 522153 w 703926"/>
              <a:gd name="connsiteY43" fmla="*/ 144349 h 703926"/>
              <a:gd name="connsiteX44" fmla="*/ 516806 w 703926"/>
              <a:gd name="connsiteY44" fmla="*/ 98015 h 70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03926" h="703926">
                <a:moveTo>
                  <a:pt x="338598" y="151478"/>
                </a:moveTo>
                <a:cubicBezTo>
                  <a:pt x="375131" y="151478"/>
                  <a:pt x="408990" y="160388"/>
                  <a:pt x="439286" y="176427"/>
                </a:cubicBezTo>
                <a:lnTo>
                  <a:pt x="399189" y="216524"/>
                </a:lnTo>
                <a:cubicBezTo>
                  <a:pt x="380477" y="209396"/>
                  <a:pt x="359983" y="204941"/>
                  <a:pt x="338598" y="204941"/>
                </a:cubicBezTo>
                <a:cubicBezTo>
                  <a:pt x="250384" y="204941"/>
                  <a:pt x="178210" y="277115"/>
                  <a:pt x="178210" y="365329"/>
                </a:cubicBezTo>
                <a:cubicBezTo>
                  <a:pt x="178210" y="453542"/>
                  <a:pt x="250384" y="525717"/>
                  <a:pt x="338598" y="525717"/>
                </a:cubicBezTo>
                <a:cubicBezTo>
                  <a:pt x="426811" y="525717"/>
                  <a:pt x="498986" y="453542"/>
                  <a:pt x="498986" y="365329"/>
                </a:cubicBezTo>
                <a:cubicBezTo>
                  <a:pt x="498986" y="343944"/>
                  <a:pt x="495422" y="323450"/>
                  <a:pt x="487402" y="304738"/>
                </a:cubicBezTo>
                <a:lnTo>
                  <a:pt x="527499" y="264641"/>
                </a:lnTo>
                <a:cubicBezTo>
                  <a:pt x="543538" y="294936"/>
                  <a:pt x="552449" y="328796"/>
                  <a:pt x="552449" y="365329"/>
                </a:cubicBezTo>
                <a:cubicBezTo>
                  <a:pt x="552449" y="482947"/>
                  <a:pt x="456216" y="579180"/>
                  <a:pt x="338598" y="579180"/>
                </a:cubicBezTo>
                <a:cubicBezTo>
                  <a:pt x="220980" y="579180"/>
                  <a:pt x="124747" y="482947"/>
                  <a:pt x="124747" y="365329"/>
                </a:cubicBezTo>
                <a:cubicBezTo>
                  <a:pt x="124747" y="247711"/>
                  <a:pt x="220980" y="151478"/>
                  <a:pt x="338598" y="151478"/>
                </a:cubicBezTo>
                <a:close/>
                <a:moveTo>
                  <a:pt x="338597" y="26732"/>
                </a:moveTo>
                <a:cubicBezTo>
                  <a:pt x="396515" y="26732"/>
                  <a:pt x="449978" y="40989"/>
                  <a:pt x="498094" y="65938"/>
                </a:cubicBezTo>
                <a:lnTo>
                  <a:pt x="491857" y="72175"/>
                </a:lnTo>
                <a:lnTo>
                  <a:pt x="479382" y="84650"/>
                </a:lnTo>
                <a:lnTo>
                  <a:pt x="482055" y="102471"/>
                </a:lnTo>
                <a:lnTo>
                  <a:pt x="483837" y="120292"/>
                </a:lnTo>
                <a:cubicBezTo>
                  <a:pt x="441067" y="94451"/>
                  <a:pt x="391169" y="80195"/>
                  <a:pt x="338597" y="80195"/>
                </a:cubicBezTo>
                <a:cubicBezTo>
                  <a:pt x="181773" y="80195"/>
                  <a:pt x="53463" y="208505"/>
                  <a:pt x="53463" y="365329"/>
                </a:cubicBezTo>
                <a:cubicBezTo>
                  <a:pt x="53463" y="522153"/>
                  <a:pt x="181773" y="650463"/>
                  <a:pt x="338597" y="650463"/>
                </a:cubicBezTo>
                <a:cubicBezTo>
                  <a:pt x="495421" y="650463"/>
                  <a:pt x="623731" y="522153"/>
                  <a:pt x="623731" y="365329"/>
                </a:cubicBezTo>
                <a:cubicBezTo>
                  <a:pt x="623731" y="311866"/>
                  <a:pt x="608584" y="262859"/>
                  <a:pt x="583634" y="220089"/>
                </a:cubicBezTo>
                <a:lnTo>
                  <a:pt x="602346" y="222762"/>
                </a:lnTo>
                <a:lnTo>
                  <a:pt x="619276" y="224544"/>
                </a:lnTo>
                <a:lnTo>
                  <a:pt x="630860" y="212069"/>
                </a:lnTo>
                <a:lnTo>
                  <a:pt x="637097" y="206723"/>
                </a:lnTo>
                <a:cubicBezTo>
                  <a:pt x="662937" y="253948"/>
                  <a:pt x="677194" y="307411"/>
                  <a:pt x="677194" y="365329"/>
                </a:cubicBezTo>
                <a:cubicBezTo>
                  <a:pt x="677194" y="552448"/>
                  <a:pt x="525716" y="703926"/>
                  <a:pt x="338597" y="703926"/>
                </a:cubicBezTo>
                <a:cubicBezTo>
                  <a:pt x="151478" y="703926"/>
                  <a:pt x="0" y="552448"/>
                  <a:pt x="0" y="365329"/>
                </a:cubicBezTo>
                <a:cubicBezTo>
                  <a:pt x="0" y="178210"/>
                  <a:pt x="151478" y="26732"/>
                  <a:pt x="338597" y="26732"/>
                </a:cubicBezTo>
                <a:close/>
                <a:moveTo>
                  <a:pt x="614821" y="0"/>
                </a:moveTo>
                <a:lnTo>
                  <a:pt x="623732" y="80194"/>
                </a:lnTo>
                <a:lnTo>
                  <a:pt x="703926" y="89104"/>
                </a:lnTo>
                <a:lnTo>
                  <a:pt x="605911" y="187119"/>
                </a:lnTo>
                <a:lnTo>
                  <a:pt x="559577" y="181773"/>
                </a:lnTo>
                <a:lnTo>
                  <a:pt x="417009" y="324340"/>
                </a:lnTo>
                <a:cubicBezTo>
                  <a:pt x="423247" y="336815"/>
                  <a:pt x="426811" y="350181"/>
                  <a:pt x="426811" y="365328"/>
                </a:cubicBezTo>
                <a:cubicBezTo>
                  <a:pt x="426811" y="414336"/>
                  <a:pt x="386714" y="454433"/>
                  <a:pt x="337706" y="454433"/>
                </a:cubicBezTo>
                <a:cubicBezTo>
                  <a:pt x="288699" y="454433"/>
                  <a:pt x="248602" y="414336"/>
                  <a:pt x="248602" y="365328"/>
                </a:cubicBezTo>
                <a:cubicBezTo>
                  <a:pt x="248602" y="316321"/>
                  <a:pt x="288699" y="276224"/>
                  <a:pt x="337706" y="276224"/>
                </a:cubicBezTo>
                <a:cubicBezTo>
                  <a:pt x="352854" y="276224"/>
                  <a:pt x="367111" y="280679"/>
                  <a:pt x="379586" y="286916"/>
                </a:cubicBezTo>
                <a:lnTo>
                  <a:pt x="522153" y="144349"/>
                </a:lnTo>
                <a:lnTo>
                  <a:pt x="516806" y="98015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D69D6697-E2D6-4F95-8E48-3A48BA2306E6}"/>
              </a:ext>
            </a:extLst>
          </p:cNvPr>
          <p:cNvSpPr/>
          <p:nvPr/>
        </p:nvSpPr>
        <p:spPr>
          <a:xfrm>
            <a:off x="6765901" y="1878214"/>
            <a:ext cx="489465" cy="560562"/>
          </a:xfrm>
          <a:custGeom>
            <a:avLst/>
            <a:gdLst>
              <a:gd name="connsiteX0" fmla="*/ 244297 w 489465"/>
              <a:gd name="connsiteY0" fmla="*/ 445887 h 560562"/>
              <a:gd name="connsiteX1" fmla="*/ 258681 w 489465"/>
              <a:gd name="connsiteY1" fmla="*/ 460270 h 560562"/>
              <a:gd name="connsiteX2" fmla="*/ 244297 w 489465"/>
              <a:gd name="connsiteY2" fmla="*/ 474654 h 560562"/>
              <a:gd name="connsiteX3" fmla="*/ 229914 w 489465"/>
              <a:gd name="connsiteY3" fmla="*/ 460270 h 560562"/>
              <a:gd name="connsiteX4" fmla="*/ 244297 w 489465"/>
              <a:gd name="connsiteY4" fmla="*/ 445887 h 560562"/>
              <a:gd name="connsiteX5" fmla="*/ 388132 w 489465"/>
              <a:gd name="connsiteY5" fmla="*/ 294861 h 560562"/>
              <a:gd name="connsiteX6" fmla="*/ 402516 w 489465"/>
              <a:gd name="connsiteY6" fmla="*/ 309244 h 560562"/>
              <a:gd name="connsiteX7" fmla="*/ 388132 w 489465"/>
              <a:gd name="connsiteY7" fmla="*/ 323628 h 560562"/>
              <a:gd name="connsiteX8" fmla="*/ 373749 w 489465"/>
              <a:gd name="connsiteY8" fmla="*/ 309244 h 560562"/>
              <a:gd name="connsiteX9" fmla="*/ 388132 w 489465"/>
              <a:gd name="connsiteY9" fmla="*/ 294861 h 560562"/>
              <a:gd name="connsiteX10" fmla="*/ 100462 w 489465"/>
              <a:gd name="connsiteY10" fmla="*/ 294861 h 560562"/>
              <a:gd name="connsiteX11" fmla="*/ 114846 w 489465"/>
              <a:gd name="connsiteY11" fmla="*/ 309244 h 560562"/>
              <a:gd name="connsiteX12" fmla="*/ 100462 w 489465"/>
              <a:gd name="connsiteY12" fmla="*/ 323628 h 560562"/>
              <a:gd name="connsiteX13" fmla="*/ 86079 w 489465"/>
              <a:gd name="connsiteY13" fmla="*/ 309244 h 560562"/>
              <a:gd name="connsiteX14" fmla="*/ 100462 w 489465"/>
              <a:gd name="connsiteY14" fmla="*/ 294861 h 560562"/>
              <a:gd name="connsiteX15" fmla="*/ 229914 w 489465"/>
              <a:gd name="connsiteY15" fmla="*/ 208560 h 560562"/>
              <a:gd name="connsiteX16" fmla="*/ 258681 w 489465"/>
              <a:gd name="connsiteY16" fmla="*/ 208560 h 560562"/>
              <a:gd name="connsiteX17" fmla="*/ 258681 w 489465"/>
              <a:gd name="connsiteY17" fmla="*/ 303491 h 560562"/>
              <a:gd name="connsiteX18" fmla="*/ 325564 w 489465"/>
              <a:gd name="connsiteY18" fmla="*/ 370374 h 560562"/>
              <a:gd name="connsiteX19" fmla="*/ 305427 w 489465"/>
              <a:gd name="connsiteY19" fmla="*/ 390511 h 560562"/>
              <a:gd name="connsiteX20" fmla="*/ 234229 w 489465"/>
              <a:gd name="connsiteY20" fmla="*/ 319313 h 560562"/>
              <a:gd name="connsiteX21" fmla="*/ 229914 w 489465"/>
              <a:gd name="connsiteY21" fmla="*/ 309244 h 560562"/>
              <a:gd name="connsiteX22" fmla="*/ 244297 w 489465"/>
              <a:gd name="connsiteY22" fmla="*/ 158218 h 560562"/>
              <a:gd name="connsiteX23" fmla="*/ 258681 w 489465"/>
              <a:gd name="connsiteY23" fmla="*/ 172601 h 560562"/>
              <a:gd name="connsiteX24" fmla="*/ 244297 w 489465"/>
              <a:gd name="connsiteY24" fmla="*/ 186985 h 560562"/>
              <a:gd name="connsiteX25" fmla="*/ 229914 w 489465"/>
              <a:gd name="connsiteY25" fmla="*/ 172601 h 560562"/>
              <a:gd name="connsiteX26" fmla="*/ 244297 w 489465"/>
              <a:gd name="connsiteY26" fmla="*/ 158218 h 560562"/>
              <a:gd name="connsiteX27" fmla="*/ 244298 w 489465"/>
              <a:gd name="connsiteY27" fmla="*/ 115068 h 560562"/>
              <a:gd name="connsiteX28" fmla="*/ 42930 w 489465"/>
              <a:gd name="connsiteY28" fmla="*/ 316436 h 560562"/>
              <a:gd name="connsiteX29" fmla="*/ 244298 w 489465"/>
              <a:gd name="connsiteY29" fmla="*/ 517805 h 560562"/>
              <a:gd name="connsiteX30" fmla="*/ 445666 w 489465"/>
              <a:gd name="connsiteY30" fmla="*/ 316436 h 560562"/>
              <a:gd name="connsiteX31" fmla="*/ 244298 w 489465"/>
              <a:gd name="connsiteY31" fmla="*/ 115068 h 560562"/>
              <a:gd name="connsiteX32" fmla="*/ 157997 w 489465"/>
              <a:gd name="connsiteY32" fmla="*/ 0 h 560562"/>
              <a:gd name="connsiteX33" fmla="*/ 330599 w 489465"/>
              <a:gd name="connsiteY33" fmla="*/ 0 h 560562"/>
              <a:gd name="connsiteX34" fmla="*/ 330599 w 489465"/>
              <a:gd name="connsiteY34" fmla="*/ 43150 h 560562"/>
              <a:gd name="connsiteX35" fmla="*/ 265873 w 489465"/>
              <a:gd name="connsiteY35" fmla="*/ 43150 h 560562"/>
              <a:gd name="connsiteX36" fmla="*/ 265873 w 489465"/>
              <a:gd name="connsiteY36" fmla="*/ 73356 h 560562"/>
              <a:gd name="connsiteX37" fmla="*/ 380941 w 489465"/>
              <a:gd name="connsiteY37" fmla="*/ 113629 h 560562"/>
              <a:gd name="connsiteX38" fmla="*/ 405393 w 489465"/>
              <a:gd name="connsiteY38" fmla="*/ 88458 h 560562"/>
              <a:gd name="connsiteX39" fmla="*/ 435598 w 489465"/>
              <a:gd name="connsiteY39" fmla="*/ 89177 h 560562"/>
              <a:gd name="connsiteX40" fmla="*/ 436317 w 489465"/>
              <a:gd name="connsiteY40" fmla="*/ 119383 h 560562"/>
              <a:gd name="connsiteX41" fmla="*/ 414742 w 489465"/>
              <a:gd name="connsiteY41" fmla="*/ 140958 h 560562"/>
              <a:gd name="connsiteX42" fmla="*/ 452858 w 489465"/>
              <a:gd name="connsiteY42" fmla="*/ 445168 h 560562"/>
              <a:gd name="connsiteX43" fmla="*/ 163031 w 489465"/>
              <a:gd name="connsiteY43" fmla="*/ 546571 h 560562"/>
              <a:gd name="connsiteX44" fmla="*/ 1937 w 489465"/>
              <a:gd name="connsiteY44" fmla="*/ 285512 h 560562"/>
              <a:gd name="connsiteX45" fmla="*/ 222723 w 489465"/>
              <a:gd name="connsiteY45" fmla="*/ 72636 h 560562"/>
              <a:gd name="connsiteX46" fmla="*/ 222723 w 489465"/>
              <a:gd name="connsiteY46" fmla="*/ 43150 h 560562"/>
              <a:gd name="connsiteX47" fmla="*/ 157997 w 489465"/>
              <a:gd name="connsiteY47" fmla="*/ 43150 h 56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89465" h="560562">
                <a:moveTo>
                  <a:pt x="244297" y="445887"/>
                </a:moveTo>
                <a:cubicBezTo>
                  <a:pt x="252241" y="445887"/>
                  <a:pt x="258681" y="452327"/>
                  <a:pt x="258681" y="460270"/>
                </a:cubicBezTo>
                <a:cubicBezTo>
                  <a:pt x="258681" y="468214"/>
                  <a:pt x="252241" y="474654"/>
                  <a:pt x="244297" y="474654"/>
                </a:cubicBezTo>
                <a:cubicBezTo>
                  <a:pt x="236354" y="474654"/>
                  <a:pt x="229914" y="468214"/>
                  <a:pt x="229914" y="460270"/>
                </a:cubicBezTo>
                <a:cubicBezTo>
                  <a:pt x="229914" y="452327"/>
                  <a:pt x="236354" y="445887"/>
                  <a:pt x="244297" y="445887"/>
                </a:cubicBezTo>
                <a:close/>
                <a:moveTo>
                  <a:pt x="388132" y="294861"/>
                </a:moveTo>
                <a:cubicBezTo>
                  <a:pt x="396076" y="294861"/>
                  <a:pt x="402516" y="301301"/>
                  <a:pt x="402516" y="309244"/>
                </a:cubicBezTo>
                <a:cubicBezTo>
                  <a:pt x="402516" y="317188"/>
                  <a:pt x="396076" y="323628"/>
                  <a:pt x="388132" y="323628"/>
                </a:cubicBezTo>
                <a:cubicBezTo>
                  <a:pt x="380189" y="323628"/>
                  <a:pt x="373749" y="317188"/>
                  <a:pt x="373749" y="309244"/>
                </a:cubicBezTo>
                <a:cubicBezTo>
                  <a:pt x="373749" y="301301"/>
                  <a:pt x="380189" y="294861"/>
                  <a:pt x="388132" y="294861"/>
                </a:cubicBezTo>
                <a:close/>
                <a:moveTo>
                  <a:pt x="100462" y="294861"/>
                </a:moveTo>
                <a:cubicBezTo>
                  <a:pt x="108406" y="294861"/>
                  <a:pt x="114846" y="301301"/>
                  <a:pt x="114846" y="309244"/>
                </a:cubicBezTo>
                <a:cubicBezTo>
                  <a:pt x="114846" y="317188"/>
                  <a:pt x="108406" y="323628"/>
                  <a:pt x="100462" y="323628"/>
                </a:cubicBezTo>
                <a:cubicBezTo>
                  <a:pt x="92519" y="323628"/>
                  <a:pt x="86079" y="317188"/>
                  <a:pt x="86079" y="309244"/>
                </a:cubicBezTo>
                <a:cubicBezTo>
                  <a:pt x="86079" y="301301"/>
                  <a:pt x="92519" y="294861"/>
                  <a:pt x="100462" y="294861"/>
                </a:cubicBezTo>
                <a:close/>
                <a:moveTo>
                  <a:pt x="229914" y="208560"/>
                </a:moveTo>
                <a:lnTo>
                  <a:pt x="258681" y="208560"/>
                </a:lnTo>
                <a:lnTo>
                  <a:pt x="258681" y="303491"/>
                </a:lnTo>
                <a:lnTo>
                  <a:pt x="325564" y="370374"/>
                </a:lnTo>
                <a:lnTo>
                  <a:pt x="305427" y="390511"/>
                </a:lnTo>
                <a:lnTo>
                  <a:pt x="234229" y="319313"/>
                </a:lnTo>
                <a:cubicBezTo>
                  <a:pt x="231352" y="316436"/>
                  <a:pt x="229914" y="312840"/>
                  <a:pt x="229914" y="309244"/>
                </a:cubicBezTo>
                <a:close/>
                <a:moveTo>
                  <a:pt x="244297" y="158218"/>
                </a:moveTo>
                <a:cubicBezTo>
                  <a:pt x="252241" y="158218"/>
                  <a:pt x="258681" y="164658"/>
                  <a:pt x="258681" y="172601"/>
                </a:cubicBezTo>
                <a:cubicBezTo>
                  <a:pt x="258681" y="180545"/>
                  <a:pt x="252241" y="186985"/>
                  <a:pt x="244297" y="186985"/>
                </a:cubicBezTo>
                <a:cubicBezTo>
                  <a:pt x="236354" y="186985"/>
                  <a:pt x="229914" y="180545"/>
                  <a:pt x="229914" y="172601"/>
                </a:cubicBezTo>
                <a:cubicBezTo>
                  <a:pt x="229914" y="164658"/>
                  <a:pt x="236354" y="158218"/>
                  <a:pt x="244297" y="158218"/>
                </a:cubicBezTo>
                <a:close/>
                <a:moveTo>
                  <a:pt x="244298" y="115068"/>
                </a:moveTo>
                <a:cubicBezTo>
                  <a:pt x="132826" y="115068"/>
                  <a:pt x="42930" y="204964"/>
                  <a:pt x="42930" y="316436"/>
                </a:cubicBezTo>
                <a:cubicBezTo>
                  <a:pt x="42930" y="427908"/>
                  <a:pt x="132826" y="517805"/>
                  <a:pt x="244298" y="517805"/>
                </a:cubicBezTo>
                <a:cubicBezTo>
                  <a:pt x="355770" y="517805"/>
                  <a:pt x="445666" y="427908"/>
                  <a:pt x="445666" y="316436"/>
                </a:cubicBezTo>
                <a:cubicBezTo>
                  <a:pt x="445666" y="204964"/>
                  <a:pt x="355770" y="115068"/>
                  <a:pt x="244298" y="115068"/>
                </a:cubicBezTo>
                <a:close/>
                <a:moveTo>
                  <a:pt x="157997" y="0"/>
                </a:moveTo>
                <a:lnTo>
                  <a:pt x="330599" y="0"/>
                </a:lnTo>
                <a:lnTo>
                  <a:pt x="330599" y="43150"/>
                </a:lnTo>
                <a:lnTo>
                  <a:pt x="265873" y="43150"/>
                </a:lnTo>
                <a:lnTo>
                  <a:pt x="265873" y="73356"/>
                </a:lnTo>
                <a:cubicBezTo>
                  <a:pt x="306866" y="76232"/>
                  <a:pt x="346420" y="90616"/>
                  <a:pt x="380941" y="113629"/>
                </a:cubicBezTo>
                <a:lnTo>
                  <a:pt x="405393" y="88458"/>
                </a:lnTo>
                <a:cubicBezTo>
                  <a:pt x="414023" y="80547"/>
                  <a:pt x="427687" y="81267"/>
                  <a:pt x="435598" y="89177"/>
                </a:cubicBezTo>
                <a:cubicBezTo>
                  <a:pt x="444228" y="97808"/>
                  <a:pt x="444228" y="110753"/>
                  <a:pt x="436317" y="119383"/>
                </a:cubicBezTo>
                <a:lnTo>
                  <a:pt x="414742" y="140958"/>
                </a:lnTo>
                <a:cubicBezTo>
                  <a:pt x="496728" y="220786"/>
                  <a:pt x="513988" y="347361"/>
                  <a:pt x="452858" y="445168"/>
                </a:cubicBezTo>
                <a:cubicBezTo>
                  <a:pt x="391728" y="542976"/>
                  <a:pt x="271627" y="584688"/>
                  <a:pt x="163031" y="546571"/>
                </a:cubicBezTo>
                <a:cubicBezTo>
                  <a:pt x="54436" y="508455"/>
                  <a:pt x="-12447" y="399860"/>
                  <a:pt x="1937" y="285512"/>
                </a:cubicBezTo>
                <a:cubicBezTo>
                  <a:pt x="16320" y="171163"/>
                  <a:pt x="108374" y="82705"/>
                  <a:pt x="222723" y="72636"/>
                </a:cubicBezTo>
                <a:lnTo>
                  <a:pt x="222723" y="43150"/>
                </a:lnTo>
                <a:lnTo>
                  <a:pt x="157997" y="43150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2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9C49060-ED57-4302-B2B5-20B1FCADA0A6}"/>
              </a:ext>
            </a:extLst>
          </p:cNvPr>
          <p:cNvSpPr/>
          <p:nvPr/>
        </p:nvSpPr>
        <p:spPr>
          <a:xfrm>
            <a:off x="8010527" y="2018555"/>
            <a:ext cx="349478" cy="422911"/>
          </a:xfrm>
          <a:custGeom>
            <a:avLst/>
            <a:gdLst>
              <a:gd name="connsiteX0" fmla="*/ 114170 w 349478"/>
              <a:gd name="connsiteY0" fmla="*/ 269076 h 422911"/>
              <a:gd name="connsiteX1" fmla="*/ 73969 w 349478"/>
              <a:gd name="connsiteY1" fmla="*/ 309277 h 422911"/>
              <a:gd name="connsiteX2" fmla="*/ 114170 w 349478"/>
              <a:gd name="connsiteY2" fmla="*/ 349477 h 422911"/>
              <a:gd name="connsiteX3" fmla="*/ 154370 w 349478"/>
              <a:gd name="connsiteY3" fmla="*/ 309277 h 422911"/>
              <a:gd name="connsiteX4" fmla="*/ 114170 w 349478"/>
              <a:gd name="connsiteY4" fmla="*/ 269076 h 422911"/>
              <a:gd name="connsiteX5" fmla="*/ 100770 w 349478"/>
              <a:gd name="connsiteY5" fmla="*/ 195107 h 422911"/>
              <a:gd name="connsiteX6" fmla="*/ 127570 w 349478"/>
              <a:gd name="connsiteY6" fmla="*/ 195107 h 422911"/>
              <a:gd name="connsiteX7" fmla="*/ 139362 w 349478"/>
              <a:gd name="connsiteY7" fmla="*/ 218691 h 422911"/>
              <a:gd name="connsiteX8" fmla="*/ 160266 w 349478"/>
              <a:gd name="connsiteY8" fmla="*/ 227268 h 422911"/>
              <a:gd name="connsiteX9" fmla="*/ 185459 w 349478"/>
              <a:gd name="connsiteY9" fmla="*/ 218691 h 422911"/>
              <a:gd name="connsiteX10" fmla="*/ 204755 w 349478"/>
              <a:gd name="connsiteY10" fmla="*/ 237988 h 422911"/>
              <a:gd name="connsiteX11" fmla="*/ 196179 w 349478"/>
              <a:gd name="connsiteY11" fmla="*/ 263180 h 422911"/>
              <a:gd name="connsiteX12" fmla="*/ 204755 w 349478"/>
              <a:gd name="connsiteY12" fmla="*/ 284084 h 422911"/>
              <a:gd name="connsiteX13" fmla="*/ 228340 w 349478"/>
              <a:gd name="connsiteY13" fmla="*/ 295877 h 422911"/>
              <a:gd name="connsiteX14" fmla="*/ 228340 w 349478"/>
              <a:gd name="connsiteY14" fmla="*/ 322677 h 422911"/>
              <a:gd name="connsiteX15" fmla="*/ 204755 w 349478"/>
              <a:gd name="connsiteY15" fmla="*/ 334469 h 422911"/>
              <a:gd name="connsiteX16" fmla="*/ 196179 w 349478"/>
              <a:gd name="connsiteY16" fmla="*/ 355374 h 422911"/>
              <a:gd name="connsiteX17" fmla="*/ 204219 w 349478"/>
              <a:gd name="connsiteY17" fmla="*/ 380030 h 422911"/>
              <a:gd name="connsiteX18" fmla="*/ 185459 w 349478"/>
              <a:gd name="connsiteY18" fmla="*/ 399326 h 422911"/>
              <a:gd name="connsiteX19" fmla="*/ 160266 w 349478"/>
              <a:gd name="connsiteY19" fmla="*/ 390750 h 422911"/>
              <a:gd name="connsiteX20" fmla="*/ 139362 w 349478"/>
              <a:gd name="connsiteY20" fmla="*/ 399326 h 422911"/>
              <a:gd name="connsiteX21" fmla="*/ 127570 w 349478"/>
              <a:gd name="connsiteY21" fmla="*/ 422911 h 422911"/>
              <a:gd name="connsiteX22" fmla="*/ 100770 w 349478"/>
              <a:gd name="connsiteY22" fmla="*/ 422911 h 422911"/>
              <a:gd name="connsiteX23" fmla="*/ 88977 w 349478"/>
              <a:gd name="connsiteY23" fmla="*/ 399326 h 422911"/>
              <a:gd name="connsiteX24" fmla="*/ 68073 w 349478"/>
              <a:gd name="connsiteY24" fmla="*/ 390750 h 422911"/>
              <a:gd name="connsiteX25" fmla="*/ 42881 w 349478"/>
              <a:gd name="connsiteY25" fmla="*/ 398790 h 422911"/>
              <a:gd name="connsiteX26" fmla="*/ 24120 w 349478"/>
              <a:gd name="connsiteY26" fmla="*/ 380030 h 422911"/>
              <a:gd name="connsiteX27" fmla="*/ 32161 w 349478"/>
              <a:gd name="connsiteY27" fmla="*/ 354837 h 422911"/>
              <a:gd name="connsiteX28" fmla="*/ 23584 w 349478"/>
              <a:gd name="connsiteY28" fmla="*/ 333933 h 422911"/>
              <a:gd name="connsiteX29" fmla="*/ 0 w 349478"/>
              <a:gd name="connsiteY29" fmla="*/ 322141 h 422911"/>
              <a:gd name="connsiteX30" fmla="*/ 0 w 349478"/>
              <a:gd name="connsiteY30" fmla="*/ 295341 h 422911"/>
              <a:gd name="connsiteX31" fmla="*/ 23584 w 349478"/>
              <a:gd name="connsiteY31" fmla="*/ 283548 h 422911"/>
              <a:gd name="connsiteX32" fmla="*/ 32161 w 349478"/>
              <a:gd name="connsiteY32" fmla="*/ 262644 h 422911"/>
              <a:gd name="connsiteX33" fmla="*/ 24120 w 349478"/>
              <a:gd name="connsiteY33" fmla="*/ 237452 h 422911"/>
              <a:gd name="connsiteX34" fmla="*/ 42881 w 349478"/>
              <a:gd name="connsiteY34" fmla="*/ 218691 h 422911"/>
              <a:gd name="connsiteX35" fmla="*/ 68073 w 349478"/>
              <a:gd name="connsiteY35" fmla="*/ 227268 h 422911"/>
              <a:gd name="connsiteX36" fmla="*/ 88977 w 349478"/>
              <a:gd name="connsiteY36" fmla="*/ 218691 h 422911"/>
              <a:gd name="connsiteX37" fmla="*/ 235308 w 349478"/>
              <a:gd name="connsiteY37" fmla="*/ 73969 h 422911"/>
              <a:gd name="connsiteX38" fmla="*/ 195107 w 349478"/>
              <a:gd name="connsiteY38" fmla="*/ 114170 h 422911"/>
              <a:gd name="connsiteX39" fmla="*/ 235308 w 349478"/>
              <a:gd name="connsiteY39" fmla="*/ 154370 h 422911"/>
              <a:gd name="connsiteX40" fmla="*/ 275508 w 349478"/>
              <a:gd name="connsiteY40" fmla="*/ 114170 h 422911"/>
              <a:gd name="connsiteX41" fmla="*/ 235308 w 349478"/>
              <a:gd name="connsiteY41" fmla="*/ 73969 h 422911"/>
              <a:gd name="connsiteX42" fmla="*/ 221908 w 349478"/>
              <a:gd name="connsiteY42" fmla="*/ 0 h 422911"/>
              <a:gd name="connsiteX43" fmla="*/ 248708 w 349478"/>
              <a:gd name="connsiteY43" fmla="*/ 0 h 422911"/>
              <a:gd name="connsiteX44" fmla="*/ 260500 w 349478"/>
              <a:gd name="connsiteY44" fmla="*/ 23584 h 422911"/>
              <a:gd name="connsiteX45" fmla="*/ 281405 w 349478"/>
              <a:gd name="connsiteY45" fmla="*/ 32161 h 422911"/>
              <a:gd name="connsiteX46" fmla="*/ 306597 w 349478"/>
              <a:gd name="connsiteY46" fmla="*/ 23584 h 422911"/>
              <a:gd name="connsiteX47" fmla="*/ 325893 w 349478"/>
              <a:gd name="connsiteY47" fmla="*/ 42881 h 422911"/>
              <a:gd name="connsiteX48" fmla="*/ 317317 w 349478"/>
              <a:gd name="connsiteY48" fmla="*/ 68073 h 422911"/>
              <a:gd name="connsiteX49" fmla="*/ 325893 w 349478"/>
              <a:gd name="connsiteY49" fmla="*/ 88977 h 422911"/>
              <a:gd name="connsiteX50" fmla="*/ 349478 w 349478"/>
              <a:gd name="connsiteY50" fmla="*/ 100770 h 422911"/>
              <a:gd name="connsiteX51" fmla="*/ 349478 w 349478"/>
              <a:gd name="connsiteY51" fmla="*/ 127570 h 422911"/>
              <a:gd name="connsiteX52" fmla="*/ 325893 w 349478"/>
              <a:gd name="connsiteY52" fmla="*/ 139362 h 422911"/>
              <a:gd name="connsiteX53" fmla="*/ 316781 w 349478"/>
              <a:gd name="connsiteY53" fmla="*/ 160267 h 422911"/>
              <a:gd name="connsiteX54" fmla="*/ 325357 w 349478"/>
              <a:gd name="connsiteY54" fmla="*/ 185459 h 422911"/>
              <a:gd name="connsiteX55" fmla="*/ 306061 w 349478"/>
              <a:gd name="connsiteY55" fmla="*/ 204219 h 422911"/>
              <a:gd name="connsiteX56" fmla="*/ 280869 w 349478"/>
              <a:gd name="connsiteY56" fmla="*/ 195643 h 422911"/>
              <a:gd name="connsiteX57" fmla="*/ 259964 w 349478"/>
              <a:gd name="connsiteY57" fmla="*/ 204219 h 422911"/>
              <a:gd name="connsiteX58" fmla="*/ 248172 w 349478"/>
              <a:gd name="connsiteY58" fmla="*/ 227804 h 422911"/>
              <a:gd name="connsiteX59" fmla="*/ 221372 w 349478"/>
              <a:gd name="connsiteY59" fmla="*/ 227804 h 422911"/>
              <a:gd name="connsiteX60" fmla="*/ 209579 w 349478"/>
              <a:gd name="connsiteY60" fmla="*/ 204219 h 422911"/>
              <a:gd name="connsiteX61" fmla="*/ 188675 w 349478"/>
              <a:gd name="connsiteY61" fmla="*/ 195643 h 422911"/>
              <a:gd name="connsiteX62" fmla="*/ 163483 w 349478"/>
              <a:gd name="connsiteY62" fmla="*/ 204219 h 422911"/>
              <a:gd name="connsiteX63" fmla="*/ 144722 w 349478"/>
              <a:gd name="connsiteY63" fmla="*/ 185459 h 422911"/>
              <a:gd name="connsiteX64" fmla="*/ 153299 w 349478"/>
              <a:gd name="connsiteY64" fmla="*/ 160267 h 422911"/>
              <a:gd name="connsiteX65" fmla="*/ 144722 w 349478"/>
              <a:gd name="connsiteY65" fmla="*/ 139362 h 422911"/>
              <a:gd name="connsiteX66" fmla="*/ 121138 w 349478"/>
              <a:gd name="connsiteY66" fmla="*/ 127570 h 422911"/>
              <a:gd name="connsiteX67" fmla="*/ 121138 w 349478"/>
              <a:gd name="connsiteY67" fmla="*/ 100770 h 422911"/>
              <a:gd name="connsiteX68" fmla="*/ 144722 w 349478"/>
              <a:gd name="connsiteY68" fmla="*/ 88977 h 422911"/>
              <a:gd name="connsiteX69" fmla="*/ 153299 w 349478"/>
              <a:gd name="connsiteY69" fmla="*/ 68073 h 422911"/>
              <a:gd name="connsiteX70" fmla="*/ 144722 w 349478"/>
              <a:gd name="connsiteY70" fmla="*/ 42881 h 422911"/>
              <a:gd name="connsiteX71" fmla="*/ 164019 w 349478"/>
              <a:gd name="connsiteY71" fmla="*/ 23584 h 422911"/>
              <a:gd name="connsiteX72" fmla="*/ 189211 w 349478"/>
              <a:gd name="connsiteY72" fmla="*/ 32161 h 422911"/>
              <a:gd name="connsiteX73" fmla="*/ 210115 w 349478"/>
              <a:gd name="connsiteY73" fmla="*/ 23584 h 42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9478" h="422911">
                <a:moveTo>
                  <a:pt x="114170" y="269076"/>
                </a:moveTo>
                <a:cubicBezTo>
                  <a:pt x="92193" y="269076"/>
                  <a:pt x="73969" y="286764"/>
                  <a:pt x="73969" y="309277"/>
                </a:cubicBezTo>
                <a:cubicBezTo>
                  <a:pt x="73969" y="331253"/>
                  <a:pt x="91657" y="349477"/>
                  <a:pt x="114170" y="349477"/>
                </a:cubicBezTo>
                <a:cubicBezTo>
                  <a:pt x="136682" y="349477"/>
                  <a:pt x="154370" y="331253"/>
                  <a:pt x="154370" y="309277"/>
                </a:cubicBezTo>
                <a:cubicBezTo>
                  <a:pt x="154370" y="287300"/>
                  <a:pt x="136682" y="269076"/>
                  <a:pt x="114170" y="269076"/>
                </a:cubicBezTo>
                <a:close/>
                <a:moveTo>
                  <a:pt x="100770" y="195107"/>
                </a:moveTo>
                <a:lnTo>
                  <a:pt x="127570" y="195107"/>
                </a:lnTo>
                <a:lnTo>
                  <a:pt x="139362" y="218691"/>
                </a:lnTo>
                <a:cubicBezTo>
                  <a:pt x="146330" y="220835"/>
                  <a:pt x="153834" y="223515"/>
                  <a:pt x="160266" y="227268"/>
                </a:cubicBezTo>
                <a:lnTo>
                  <a:pt x="185459" y="218691"/>
                </a:lnTo>
                <a:lnTo>
                  <a:pt x="204755" y="237988"/>
                </a:lnTo>
                <a:lnTo>
                  <a:pt x="196179" y="263180"/>
                </a:lnTo>
                <a:cubicBezTo>
                  <a:pt x="199931" y="269612"/>
                  <a:pt x="202611" y="276580"/>
                  <a:pt x="204755" y="284084"/>
                </a:cubicBezTo>
                <a:lnTo>
                  <a:pt x="228340" y="295877"/>
                </a:lnTo>
                <a:lnTo>
                  <a:pt x="228340" y="322677"/>
                </a:lnTo>
                <a:lnTo>
                  <a:pt x="204755" y="334469"/>
                </a:lnTo>
                <a:cubicBezTo>
                  <a:pt x="202611" y="341973"/>
                  <a:pt x="199931" y="348941"/>
                  <a:pt x="196179" y="355374"/>
                </a:cubicBezTo>
                <a:lnTo>
                  <a:pt x="204219" y="380030"/>
                </a:lnTo>
                <a:lnTo>
                  <a:pt x="185459" y="399326"/>
                </a:lnTo>
                <a:lnTo>
                  <a:pt x="160266" y="390750"/>
                </a:lnTo>
                <a:cubicBezTo>
                  <a:pt x="153834" y="394502"/>
                  <a:pt x="146866" y="397182"/>
                  <a:pt x="139362" y="399326"/>
                </a:cubicBezTo>
                <a:lnTo>
                  <a:pt x="127570" y="422911"/>
                </a:lnTo>
                <a:lnTo>
                  <a:pt x="100770" y="422911"/>
                </a:lnTo>
                <a:lnTo>
                  <a:pt x="88977" y="399326"/>
                </a:lnTo>
                <a:cubicBezTo>
                  <a:pt x="81473" y="397182"/>
                  <a:pt x="74505" y="394502"/>
                  <a:pt x="68073" y="390750"/>
                </a:cubicBezTo>
                <a:lnTo>
                  <a:pt x="42881" y="398790"/>
                </a:lnTo>
                <a:lnTo>
                  <a:pt x="24120" y="380030"/>
                </a:lnTo>
                <a:lnTo>
                  <a:pt x="32161" y="354837"/>
                </a:lnTo>
                <a:cubicBezTo>
                  <a:pt x="28408" y="348405"/>
                  <a:pt x="25728" y="341437"/>
                  <a:pt x="23584" y="333933"/>
                </a:cubicBezTo>
                <a:lnTo>
                  <a:pt x="0" y="322141"/>
                </a:lnTo>
                <a:lnTo>
                  <a:pt x="0" y="295341"/>
                </a:lnTo>
                <a:lnTo>
                  <a:pt x="23584" y="283548"/>
                </a:lnTo>
                <a:cubicBezTo>
                  <a:pt x="25728" y="276580"/>
                  <a:pt x="28408" y="269076"/>
                  <a:pt x="32161" y="262644"/>
                </a:cubicBezTo>
                <a:lnTo>
                  <a:pt x="24120" y="237452"/>
                </a:lnTo>
                <a:lnTo>
                  <a:pt x="42881" y="218691"/>
                </a:lnTo>
                <a:lnTo>
                  <a:pt x="68073" y="227268"/>
                </a:lnTo>
                <a:cubicBezTo>
                  <a:pt x="74505" y="223515"/>
                  <a:pt x="81473" y="220835"/>
                  <a:pt x="88977" y="218691"/>
                </a:cubicBezTo>
                <a:close/>
                <a:moveTo>
                  <a:pt x="235308" y="73969"/>
                </a:moveTo>
                <a:cubicBezTo>
                  <a:pt x="213331" y="73969"/>
                  <a:pt x="195107" y="92193"/>
                  <a:pt x="195107" y="114170"/>
                </a:cubicBezTo>
                <a:cubicBezTo>
                  <a:pt x="195107" y="136146"/>
                  <a:pt x="212795" y="154370"/>
                  <a:pt x="235308" y="154370"/>
                </a:cubicBezTo>
                <a:cubicBezTo>
                  <a:pt x="257284" y="154370"/>
                  <a:pt x="275508" y="136146"/>
                  <a:pt x="275508" y="114170"/>
                </a:cubicBezTo>
                <a:cubicBezTo>
                  <a:pt x="275508" y="92193"/>
                  <a:pt x="257820" y="73969"/>
                  <a:pt x="235308" y="73969"/>
                </a:cubicBezTo>
                <a:close/>
                <a:moveTo>
                  <a:pt x="221908" y="0"/>
                </a:moveTo>
                <a:lnTo>
                  <a:pt x="248708" y="0"/>
                </a:lnTo>
                <a:lnTo>
                  <a:pt x="260500" y="23584"/>
                </a:lnTo>
                <a:cubicBezTo>
                  <a:pt x="268004" y="25728"/>
                  <a:pt x="274972" y="28408"/>
                  <a:pt x="281405" y="32161"/>
                </a:cubicBezTo>
                <a:lnTo>
                  <a:pt x="306597" y="23584"/>
                </a:lnTo>
                <a:lnTo>
                  <a:pt x="325893" y="42881"/>
                </a:lnTo>
                <a:lnTo>
                  <a:pt x="317317" y="68073"/>
                </a:lnTo>
                <a:cubicBezTo>
                  <a:pt x="321069" y="74505"/>
                  <a:pt x="323749" y="81473"/>
                  <a:pt x="325893" y="88977"/>
                </a:cubicBezTo>
                <a:lnTo>
                  <a:pt x="349478" y="100770"/>
                </a:lnTo>
                <a:lnTo>
                  <a:pt x="349478" y="127570"/>
                </a:lnTo>
                <a:lnTo>
                  <a:pt x="325893" y="139362"/>
                </a:lnTo>
                <a:cubicBezTo>
                  <a:pt x="323749" y="146330"/>
                  <a:pt x="320533" y="153834"/>
                  <a:pt x="316781" y="160267"/>
                </a:cubicBezTo>
                <a:lnTo>
                  <a:pt x="325357" y="185459"/>
                </a:lnTo>
                <a:lnTo>
                  <a:pt x="306061" y="204219"/>
                </a:lnTo>
                <a:lnTo>
                  <a:pt x="280869" y="195643"/>
                </a:lnTo>
                <a:cubicBezTo>
                  <a:pt x="274436" y="199395"/>
                  <a:pt x="267468" y="202075"/>
                  <a:pt x="259964" y="204219"/>
                </a:cubicBezTo>
                <a:lnTo>
                  <a:pt x="248172" y="227804"/>
                </a:lnTo>
                <a:lnTo>
                  <a:pt x="221372" y="227804"/>
                </a:lnTo>
                <a:lnTo>
                  <a:pt x="209579" y="204219"/>
                </a:lnTo>
                <a:cubicBezTo>
                  <a:pt x="202075" y="202075"/>
                  <a:pt x="195107" y="199395"/>
                  <a:pt x="188675" y="195643"/>
                </a:cubicBezTo>
                <a:lnTo>
                  <a:pt x="163483" y="204219"/>
                </a:lnTo>
                <a:lnTo>
                  <a:pt x="144722" y="185459"/>
                </a:lnTo>
                <a:lnTo>
                  <a:pt x="153299" y="160267"/>
                </a:lnTo>
                <a:cubicBezTo>
                  <a:pt x="149546" y="153834"/>
                  <a:pt x="146866" y="146866"/>
                  <a:pt x="144722" y="139362"/>
                </a:cubicBezTo>
                <a:lnTo>
                  <a:pt x="121138" y="127570"/>
                </a:lnTo>
                <a:lnTo>
                  <a:pt x="121138" y="100770"/>
                </a:lnTo>
                <a:lnTo>
                  <a:pt x="144722" y="88977"/>
                </a:lnTo>
                <a:cubicBezTo>
                  <a:pt x="146866" y="81473"/>
                  <a:pt x="149546" y="74505"/>
                  <a:pt x="153299" y="68073"/>
                </a:cubicBezTo>
                <a:lnTo>
                  <a:pt x="144722" y="42881"/>
                </a:lnTo>
                <a:lnTo>
                  <a:pt x="164019" y="23584"/>
                </a:lnTo>
                <a:lnTo>
                  <a:pt x="189211" y="32161"/>
                </a:lnTo>
                <a:cubicBezTo>
                  <a:pt x="195643" y="28408"/>
                  <a:pt x="202611" y="25728"/>
                  <a:pt x="210115" y="23584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5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1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>
            <a:extLst>
              <a:ext uri="{FF2B5EF4-FFF2-40B4-BE49-F238E27FC236}">
                <a16:creationId xmlns:a16="http://schemas.microsoft.com/office/drawing/2014/main" id="{7902A30F-24F4-4EDF-90BF-5A743AACB5FD}"/>
              </a:ext>
            </a:extLst>
          </p:cNvPr>
          <p:cNvSpPr/>
          <p:nvPr/>
        </p:nvSpPr>
        <p:spPr>
          <a:xfrm>
            <a:off x="2844799" y="4389163"/>
            <a:ext cx="2072949" cy="398561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D2ADD96-C3CA-48E5-B212-943830B5F717}"/>
              </a:ext>
            </a:extLst>
          </p:cNvPr>
          <p:cNvSpPr/>
          <p:nvPr/>
        </p:nvSpPr>
        <p:spPr>
          <a:xfrm>
            <a:off x="4664632" y="4172252"/>
            <a:ext cx="1737719" cy="377716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32BE0A6-6535-4BBF-80F1-F8F91CA93723}"/>
              </a:ext>
            </a:extLst>
          </p:cNvPr>
          <p:cNvSpPr/>
          <p:nvPr/>
        </p:nvSpPr>
        <p:spPr>
          <a:xfrm>
            <a:off x="6244108" y="3961279"/>
            <a:ext cx="1453579" cy="324924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2E15D18-4899-47E7-B7DD-3889664264E0}"/>
              </a:ext>
            </a:extLst>
          </p:cNvPr>
          <p:cNvSpPr/>
          <p:nvPr/>
        </p:nvSpPr>
        <p:spPr>
          <a:xfrm>
            <a:off x="7537448" y="3862077"/>
            <a:ext cx="1218370" cy="25009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Pins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A1BAFB-A47E-4C74-8231-301D629C1B39}"/>
              </a:ext>
            </a:extLst>
          </p:cNvPr>
          <p:cNvGrpSpPr/>
          <p:nvPr/>
        </p:nvGrpSpPr>
        <p:grpSpPr>
          <a:xfrm>
            <a:off x="610018" y="4639391"/>
            <a:ext cx="2493470" cy="1474819"/>
            <a:chOff x="332936" y="2627766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B6EB036-B9D3-4563-B4B9-49BFDAFF24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965E0A-46BA-4AB4-86CA-832E3CF65E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EC59C5-E6BE-4C91-B14F-4146FEB5F6EF}"/>
              </a:ext>
            </a:extLst>
          </p:cNvPr>
          <p:cNvGrpSpPr/>
          <p:nvPr/>
        </p:nvGrpSpPr>
        <p:grpSpPr>
          <a:xfrm>
            <a:off x="3436183" y="4639391"/>
            <a:ext cx="2493470" cy="1474819"/>
            <a:chOff x="332936" y="2627766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D0691B-7683-4690-9267-10FAFF86F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57B19B-4B03-4D11-9AB1-CA150C975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687515-6A85-4498-9551-64AC346C65E1}"/>
              </a:ext>
            </a:extLst>
          </p:cNvPr>
          <p:cNvGrpSpPr/>
          <p:nvPr/>
        </p:nvGrpSpPr>
        <p:grpSpPr>
          <a:xfrm>
            <a:off x="6262348" y="4639391"/>
            <a:ext cx="2493470" cy="1474819"/>
            <a:chOff x="332936" y="2627766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C05B7C-7434-484B-91E7-D78D3C8A5E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1388CF-D71F-47F6-B542-300E300863B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D4E275-6835-49AE-B0AA-68BCD7FD9044}"/>
              </a:ext>
            </a:extLst>
          </p:cNvPr>
          <p:cNvGrpSpPr/>
          <p:nvPr/>
        </p:nvGrpSpPr>
        <p:grpSpPr>
          <a:xfrm>
            <a:off x="9088512" y="4639391"/>
            <a:ext cx="2493470" cy="1474819"/>
            <a:chOff x="332936" y="2627766"/>
            <a:chExt cx="2926080" cy="147481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9C25E5-B07B-4284-A661-385E3F551B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D40E54-4A3B-49DC-BB39-01CD577FE8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61" descr="Lightbulb">
            <a:extLst>
              <a:ext uri="{FF2B5EF4-FFF2-40B4-BE49-F238E27FC236}">
                <a16:creationId xmlns:a16="http://schemas.microsoft.com/office/drawing/2014/main" id="{E31D0D66-89E3-4F4E-ADC3-94C8F55F4AC0}"/>
              </a:ext>
            </a:extLst>
          </p:cNvPr>
          <p:cNvGrpSpPr/>
          <p:nvPr/>
        </p:nvGrpSpPr>
        <p:grpSpPr>
          <a:xfrm>
            <a:off x="609600" y="4639391"/>
            <a:ext cx="457200" cy="457200"/>
            <a:chOff x="609600" y="4639391"/>
            <a:chExt cx="457200" cy="4572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914DA2-C91A-4898-A895-FEFDC492618E}"/>
                </a:ext>
              </a:extLst>
            </p:cNvPr>
            <p:cNvSpPr/>
            <p:nvPr/>
          </p:nvSpPr>
          <p:spPr>
            <a:xfrm>
              <a:off x="776287" y="4944191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E32BC01-3396-4EBD-85F8-5BD1E2252784}"/>
                </a:ext>
              </a:extLst>
            </p:cNvPr>
            <p:cNvSpPr/>
            <p:nvPr/>
          </p:nvSpPr>
          <p:spPr>
            <a:xfrm>
              <a:off x="776287" y="4991816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4AE5BAF-8EC5-4B20-A527-963D90C4281A}"/>
                </a:ext>
              </a:extLst>
            </p:cNvPr>
            <p:cNvSpPr/>
            <p:nvPr/>
          </p:nvSpPr>
          <p:spPr>
            <a:xfrm>
              <a:off x="807243" y="5039441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836A1A-A95D-4CB3-975B-66BD2C722111}"/>
                </a:ext>
              </a:extLst>
            </p:cNvPr>
            <p:cNvSpPr/>
            <p:nvPr/>
          </p:nvSpPr>
          <p:spPr>
            <a:xfrm>
              <a:off x="714375" y="4667966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63" descr="Bullseye">
            <a:extLst>
              <a:ext uri="{FF2B5EF4-FFF2-40B4-BE49-F238E27FC236}">
                <a16:creationId xmlns:a16="http://schemas.microsoft.com/office/drawing/2014/main" id="{533C5135-591D-4142-A743-E2225E2F8DDA}"/>
              </a:ext>
            </a:extLst>
          </p:cNvPr>
          <p:cNvGrpSpPr/>
          <p:nvPr/>
        </p:nvGrpSpPr>
        <p:grpSpPr>
          <a:xfrm>
            <a:off x="3436182" y="4639391"/>
            <a:ext cx="457200" cy="457200"/>
            <a:chOff x="3436182" y="4639391"/>
            <a:chExt cx="457200" cy="457200"/>
          </a:xfrm>
          <a:solidFill>
            <a:schemeClr val="accent3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AAF10D-59D1-4DC3-97CE-90F7C5050490}"/>
                </a:ext>
              </a:extLst>
            </p:cNvPr>
            <p:cNvSpPr/>
            <p:nvPr/>
          </p:nvSpPr>
          <p:spPr>
            <a:xfrm>
              <a:off x="3609537" y="467987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B119A7-CB4A-455E-AFBE-FA4DABAF6B9B}"/>
                </a:ext>
              </a:extLst>
            </p:cNvPr>
            <p:cNvSpPr/>
            <p:nvPr/>
          </p:nvSpPr>
          <p:spPr>
            <a:xfrm>
              <a:off x="3476663" y="469415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718CC9-934F-481C-A5E1-D8C9F0434078}"/>
                </a:ext>
              </a:extLst>
            </p:cNvPr>
            <p:cNvSpPr/>
            <p:nvPr/>
          </p:nvSpPr>
          <p:spPr>
            <a:xfrm>
              <a:off x="3543338" y="476083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62" descr="Stopwatch">
            <a:extLst>
              <a:ext uri="{FF2B5EF4-FFF2-40B4-BE49-F238E27FC236}">
                <a16:creationId xmlns:a16="http://schemas.microsoft.com/office/drawing/2014/main" id="{3201C205-2251-427E-BABA-FF4D1276CD8F}"/>
              </a:ext>
            </a:extLst>
          </p:cNvPr>
          <p:cNvGrpSpPr/>
          <p:nvPr/>
        </p:nvGrpSpPr>
        <p:grpSpPr>
          <a:xfrm>
            <a:off x="6262347" y="4642327"/>
            <a:ext cx="457200" cy="457200"/>
            <a:chOff x="6262347" y="4642327"/>
            <a:chExt cx="457200" cy="4572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C9DFA24-0FED-4999-84FF-24FDFC15FE78}"/>
                </a:ext>
              </a:extLst>
            </p:cNvPr>
            <p:cNvSpPr/>
            <p:nvPr/>
          </p:nvSpPr>
          <p:spPr>
            <a:xfrm>
              <a:off x="6481422" y="47899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7D83FEB-452B-4819-91FF-62A6A918EAFF}"/>
                </a:ext>
              </a:extLst>
            </p:cNvPr>
            <p:cNvSpPr/>
            <p:nvPr/>
          </p:nvSpPr>
          <p:spPr>
            <a:xfrm>
              <a:off x="6481422" y="49804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C93556C-6972-4981-BECC-73AF8F0C7102}"/>
                </a:ext>
              </a:extLst>
            </p:cNvPr>
            <p:cNvSpPr/>
            <p:nvPr/>
          </p:nvSpPr>
          <p:spPr>
            <a:xfrm>
              <a:off x="65766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7E4F1A8-03AB-4179-9438-CC2CD3099607}"/>
                </a:ext>
              </a:extLst>
            </p:cNvPr>
            <p:cNvSpPr/>
            <p:nvPr/>
          </p:nvSpPr>
          <p:spPr>
            <a:xfrm>
              <a:off x="63861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7A5CF2A-27BA-4CFB-A916-7BB03BB8AA1E}"/>
                </a:ext>
              </a:extLst>
            </p:cNvPr>
            <p:cNvSpPr/>
            <p:nvPr/>
          </p:nvSpPr>
          <p:spPr>
            <a:xfrm>
              <a:off x="6481422" y="4823302"/>
              <a:ext cx="63341" cy="120491"/>
            </a:xfrm>
            <a:custGeom>
              <a:avLst/>
              <a:gdLst>
                <a:gd name="connsiteX0" fmla="*/ 19050 w 63341"/>
                <a:gd name="connsiteY0" fmla="*/ 0 h 120491"/>
                <a:gd name="connsiteX1" fmla="*/ 0 w 63341"/>
                <a:gd name="connsiteY1" fmla="*/ 0 h 120491"/>
                <a:gd name="connsiteX2" fmla="*/ 0 w 63341"/>
                <a:gd name="connsiteY2" fmla="*/ 66675 h 120491"/>
                <a:gd name="connsiteX3" fmla="*/ 2857 w 63341"/>
                <a:gd name="connsiteY3" fmla="*/ 73343 h 120491"/>
                <a:gd name="connsiteX4" fmla="*/ 50006 w 63341"/>
                <a:gd name="connsiteY4" fmla="*/ 120491 h 120491"/>
                <a:gd name="connsiteX5" fmla="*/ 63341 w 63341"/>
                <a:gd name="connsiteY5" fmla="*/ 107156 h 120491"/>
                <a:gd name="connsiteX6" fmla="*/ 19050 w 63341"/>
                <a:gd name="connsiteY6" fmla="*/ 62865 h 120491"/>
                <a:gd name="connsiteX7" fmla="*/ 19050 w 63341"/>
                <a:gd name="connsiteY7" fmla="*/ 0 h 12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41" h="120491">
                  <a:moveTo>
                    <a:pt x="19050" y="0"/>
                  </a:moveTo>
                  <a:lnTo>
                    <a:pt x="0" y="0"/>
                  </a:lnTo>
                  <a:lnTo>
                    <a:pt x="0" y="66675"/>
                  </a:lnTo>
                  <a:cubicBezTo>
                    <a:pt x="0" y="69056"/>
                    <a:pt x="953" y="71438"/>
                    <a:pt x="2857" y="73343"/>
                  </a:cubicBezTo>
                  <a:lnTo>
                    <a:pt x="50006" y="120491"/>
                  </a:lnTo>
                  <a:lnTo>
                    <a:pt x="63341" y="107156"/>
                  </a:lnTo>
                  <a:lnTo>
                    <a:pt x="19050" y="62865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8F9D0C4-73B4-4F3C-B07A-D745F8F9D972}"/>
                </a:ext>
              </a:extLst>
            </p:cNvPr>
            <p:cNvSpPr/>
            <p:nvPr/>
          </p:nvSpPr>
          <p:spPr>
            <a:xfrm>
              <a:off x="6329167" y="4685189"/>
              <a:ext cx="324133" cy="371215"/>
            </a:xfrm>
            <a:custGeom>
              <a:avLst/>
              <a:gdLst>
                <a:gd name="connsiteX0" fmla="*/ 161779 w 324133"/>
                <a:gd name="connsiteY0" fmla="*/ 342900 h 371215"/>
                <a:gd name="connsiteX1" fmla="*/ 28429 w 324133"/>
                <a:gd name="connsiteY1" fmla="*/ 209550 h 371215"/>
                <a:gd name="connsiteX2" fmla="*/ 161779 w 324133"/>
                <a:gd name="connsiteY2" fmla="*/ 76200 h 371215"/>
                <a:gd name="connsiteX3" fmla="*/ 295129 w 324133"/>
                <a:gd name="connsiteY3" fmla="*/ 209550 h 371215"/>
                <a:gd name="connsiteX4" fmla="*/ 161779 w 324133"/>
                <a:gd name="connsiteY4" fmla="*/ 342900 h 371215"/>
                <a:gd name="connsiteX5" fmla="*/ 161779 w 324133"/>
                <a:gd name="connsiteY5" fmla="*/ 342900 h 371215"/>
                <a:gd name="connsiteX6" fmla="*/ 274651 w 324133"/>
                <a:gd name="connsiteY6" fmla="*/ 93345 h 371215"/>
                <a:gd name="connsiteX7" fmla="*/ 288938 w 324133"/>
                <a:gd name="connsiteY7" fmla="*/ 79058 h 371215"/>
                <a:gd name="connsiteX8" fmla="*/ 288462 w 324133"/>
                <a:gd name="connsiteY8" fmla="*/ 59055 h 371215"/>
                <a:gd name="connsiteX9" fmla="*/ 268459 w 324133"/>
                <a:gd name="connsiteY9" fmla="*/ 58579 h 371215"/>
                <a:gd name="connsiteX10" fmla="*/ 252267 w 324133"/>
                <a:gd name="connsiteY10" fmla="*/ 75248 h 371215"/>
                <a:gd name="connsiteX11" fmla="*/ 176067 w 324133"/>
                <a:gd name="connsiteY11" fmla="*/ 48578 h 371215"/>
                <a:gd name="connsiteX12" fmla="*/ 176067 w 324133"/>
                <a:gd name="connsiteY12" fmla="*/ 28575 h 371215"/>
                <a:gd name="connsiteX13" fmla="*/ 218929 w 324133"/>
                <a:gd name="connsiteY13" fmla="*/ 28575 h 371215"/>
                <a:gd name="connsiteX14" fmla="*/ 218929 w 324133"/>
                <a:gd name="connsiteY14" fmla="*/ 0 h 371215"/>
                <a:gd name="connsiteX15" fmla="*/ 104629 w 324133"/>
                <a:gd name="connsiteY15" fmla="*/ 0 h 371215"/>
                <a:gd name="connsiteX16" fmla="*/ 104629 w 324133"/>
                <a:gd name="connsiteY16" fmla="*/ 28575 h 371215"/>
                <a:gd name="connsiteX17" fmla="*/ 147492 w 324133"/>
                <a:gd name="connsiteY17" fmla="*/ 28575 h 371215"/>
                <a:gd name="connsiteX18" fmla="*/ 147492 w 324133"/>
                <a:gd name="connsiteY18" fmla="*/ 48101 h 371215"/>
                <a:gd name="connsiteX19" fmla="*/ 1283 w 324133"/>
                <a:gd name="connsiteY19" fmla="*/ 189071 h 371215"/>
                <a:gd name="connsiteX20" fmla="*/ 107963 w 324133"/>
                <a:gd name="connsiteY20" fmla="*/ 361950 h 371215"/>
                <a:gd name="connsiteX21" fmla="*/ 299892 w 324133"/>
                <a:gd name="connsiteY21" fmla="*/ 294799 h 371215"/>
                <a:gd name="connsiteX22" fmla="*/ 274651 w 324133"/>
                <a:gd name="connsiteY22" fmla="*/ 93345 h 371215"/>
                <a:gd name="connsiteX23" fmla="*/ 274651 w 324133"/>
                <a:gd name="connsiteY23" fmla="*/ 93345 h 37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4133" h="371215">
                  <a:moveTo>
                    <a:pt x="161779" y="342900"/>
                  </a:moveTo>
                  <a:cubicBezTo>
                    <a:pt x="87961" y="342900"/>
                    <a:pt x="28429" y="283369"/>
                    <a:pt x="28429" y="209550"/>
                  </a:cubicBezTo>
                  <a:cubicBezTo>
                    <a:pt x="28429" y="135731"/>
                    <a:pt x="87961" y="76200"/>
                    <a:pt x="161779" y="76200"/>
                  </a:cubicBezTo>
                  <a:cubicBezTo>
                    <a:pt x="235598" y="76200"/>
                    <a:pt x="295129" y="135731"/>
                    <a:pt x="295129" y="209550"/>
                  </a:cubicBezTo>
                  <a:cubicBezTo>
                    <a:pt x="295129" y="283369"/>
                    <a:pt x="235598" y="342900"/>
                    <a:pt x="161779" y="342900"/>
                  </a:cubicBezTo>
                  <a:lnTo>
                    <a:pt x="161779" y="342900"/>
                  </a:lnTo>
                  <a:close/>
                  <a:moveTo>
                    <a:pt x="274651" y="93345"/>
                  </a:moveTo>
                  <a:lnTo>
                    <a:pt x="288938" y="79058"/>
                  </a:lnTo>
                  <a:cubicBezTo>
                    <a:pt x="294177" y="73343"/>
                    <a:pt x="294177" y="64770"/>
                    <a:pt x="288462" y="59055"/>
                  </a:cubicBezTo>
                  <a:cubicBezTo>
                    <a:pt x="283223" y="53816"/>
                    <a:pt x="274174" y="53340"/>
                    <a:pt x="268459" y="58579"/>
                  </a:cubicBezTo>
                  <a:lnTo>
                    <a:pt x="252267" y="75248"/>
                  </a:lnTo>
                  <a:cubicBezTo>
                    <a:pt x="229407" y="60008"/>
                    <a:pt x="203213" y="50483"/>
                    <a:pt x="176067" y="48578"/>
                  </a:cubicBezTo>
                  <a:lnTo>
                    <a:pt x="176067" y="28575"/>
                  </a:lnTo>
                  <a:lnTo>
                    <a:pt x="218929" y="28575"/>
                  </a:lnTo>
                  <a:lnTo>
                    <a:pt x="218929" y="0"/>
                  </a:lnTo>
                  <a:lnTo>
                    <a:pt x="104629" y="0"/>
                  </a:lnTo>
                  <a:lnTo>
                    <a:pt x="104629" y="28575"/>
                  </a:lnTo>
                  <a:lnTo>
                    <a:pt x="147492" y="28575"/>
                  </a:lnTo>
                  <a:lnTo>
                    <a:pt x="147492" y="48101"/>
                  </a:lnTo>
                  <a:cubicBezTo>
                    <a:pt x="71768" y="54769"/>
                    <a:pt x="10808" y="113348"/>
                    <a:pt x="1283" y="189071"/>
                  </a:cubicBezTo>
                  <a:cubicBezTo>
                    <a:pt x="-8242" y="264795"/>
                    <a:pt x="36049" y="336709"/>
                    <a:pt x="107963" y="361950"/>
                  </a:cubicBezTo>
                  <a:cubicBezTo>
                    <a:pt x="179877" y="387191"/>
                    <a:pt x="259411" y="359569"/>
                    <a:pt x="299892" y="294799"/>
                  </a:cubicBezTo>
                  <a:cubicBezTo>
                    <a:pt x="340373" y="230029"/>
                    <a:pt x="328943" y="146209"/>
                    <a:pt x="274651" y="93345"/>
                  </a:cubicBezTo>
                  <a:lnTo>
                    <a:pt x="274651" y="93345"/>
                  </a:ln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64" descr="Gears">
            <a:extLst>
              <a:ext uri="{FF2B5EF4-FFF2-40B4-BE49-F238E27FC236}">
                <a16:creationId xmlns:a16="http://schemas.microsoft.com/office/drawing/2014/main" id="{3A320FC9-5CFD-4ECF-ABE9-79CE802FCA80}"/>
              </a:ext>
            </a:extLst>
          </p:cNvPr>
          <p:cNvGrpSpPr/>
          <p:nvPr/>
        </p:nvGrpSpPr>
        <p:grpSpPr>
          <a:xfrm>
            <a:off x="9161854" y="4679872"/>
            <a:ext cx="310514" cy="375761"/>
            <a:chOff x="9161854" y="4679872"/>
            <a:chExt cx="310514" cy="375761"/>
          </a:xfrm>
          <a:solidFill>
            <a:srgbClr val="FFCC4C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C70245-AAF9-45E8-9504-CD01CD26083A}"/>
                </a:ext>
              </a:extLst>
            </p:cNvPr>
            <p:cNvSpPr/>
            <p:nvPr/>
          </p:nvSpPr>
          <p:spPr>
            <a:xfrm>
              <a:off x="9269487" y="4679872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81927 w 202882"/>
                <a:gd name="connsiteY5" fmla="*/ 79058 h 202406"/>
                <a:gd name="connsiteX6" fmla="*/ 174308 w 202882"/>
                <a:gd name="connsiteY6" fmla="*/ 60484 h 202406"/>
                <a:gd name="connsiteX7" fmla="*/ 181927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7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0955 w 202882"/>
                <a:gd name="connsiteY16" fmla="*/ 38100 h 202406"/>
                <a:gd name="connsiteX17" fmla="*/ 28575 w 202882"/>
                <a:gd name="connsiteY17" fmla="*/ 60484 h 202406"/>
                <a:gd name="connsiteX18" fmla="*/ 20955 w 202882"/>
                <a:gd name="connsiteY18" fmla="*/ 79058 h 202406"/>
                <a:gd name="connsiteX19" fmla="*/ 0 w 202882"/>
                <a:gd name="connsiteY19" fmla="*/ 89535 h 202406"/>
                <a:gd name="connsiteX20" fmla="*/ 0 w 202882"/>
                <a:gd name="connsiteY20" fmla="*/ 113348 h 202406"/>
                <a:gd name="connsiteX21" fmla="*/ 20955 w 202882"/>
                <a:gd name="connsiteY21" fmla="*/ 123825 h 202406"/>
                <a:gd name="connsiteX22" fmla="*/ 28575 w 202882"/>
                <a:gd name="connsiteY22" fmla="*/ 142399 h 202406"/>
                <a:gd name="connsiteX23" fmla="*/ 20955 w 202882"/>
                <a:gd name="connsiteY23" fmla="*/ 164783 h 202406"/>
                <a:gd name="connsiteX24" fmla="*/ 37624 w 202882"/>
                <a:gd name="connsiteY24" fmla="*/ 181451 h 202406"/>
                <a:gd name="connsiteX25" fmla="*/ 60007 w 202882"/>
                <a:gd name="connsiteY25" fmla="*/ 173831 h 202406"/>
                <a:gd name="connsiteX26" fmla="*/ 78581 w 202882"/>
                <a:gd name="connsiteY26" fmla="*/ 181451 h 202406"/>
                <a:gd name="connsiteX27" fmla="*/ 89059 w 202882"/>
                <a:gd name="connsiteY27" fmla="*/ 202406 h 202406"/>
                <a:gd name="connsiteX28" fmla="*/ 112871 w 202882"/>
                <a:gd name="connsiteY28" fmla="*/ 202406 h 202406"/>
                <a:gd name="connsiteX29" fmla="*/ 123349 w 202882"/>
                <a:gd name="connsiteY29" fmla="*/ 181451 h 202406"/>
                <a:gd name="connsiteX30" fmla="*/ 141923 w 202882"/>
                <a:gd name="connsiteY30" fmla="*/ 173831 h 202406"/>
                <a:gd name="connsiteX31" fmla="*/ 164306 w 202882"/>
                <a:gd name="connsiteY31" fmla="*/ 181451 h 202406"/>
                <a:gd name="connsiteX32" fmla="*/ 181451 w 202882"/>
                <a:gd name="connsiteY32" fmla="*/ 164783 h 202406"/>
                <a:gd name="connsiteX33" fmla="*/ 173831 w 202882"/>
                <a:gd name="connsiteY33" fmla="*/ 142399 h 202406"/>
                <a:gd name="connsiteX34" fmla="*/ 181927 w 202882"/>
                <a:gd name="connsiteY34" fmla="*/ 123825 h 202406"/>
                <a:gd name="connsiteX35" fmla="*/ 202883 w 202882"/>
                <a:gd name="connsiteY35" fmla="*/ 113348 h 202406"/>
                <a:gd name="connsiteX36" fmla="*/ 202883 w 202882"/>
                <a:gd name="connsiteY36" fmla="*/ 89535 h 202406"/>
                <a:gd name="connsiteX37" fmla="*/ 181927 w 202882"/>
                <a:gd name="connsiteY37" fmla="*/ 79058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915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0968" y="137160"/>
                    <a:pt x="101441" y="137160"/>
                  </a:cubicBezTo>
                  <a:close/>
                  <a:moveTo>
                    <a:pt x="181927" y="79058"/>
                  </a:moveTo>
                  <a:cubicBezTo>
                    <a:pt x="180023" y="72390"/>
                    <a:pt x="177641" y="66199"/>
                    <a:pt x="174308" y="60484"/>
                  </a:cubicBezTo>
                  <a:lnTo>
                    <a:pt x="181927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493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7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0955" y="38100"/>
                  </a:lnTo>
                  <a:lnTo>
                    <a:pt x="28575" y="60484"/>
                  </a:lnTo>
                  <a:cubicBezTo>
                    <a:pt x="25241" y="66199"/>
                    <a:pt x="22860" y="72390"/>
                    <a:pt x="20955" y="79058"/>
                  </a:cubicBezTo>
                  <a:lnTo>
                    <a:pt x="0" y="89535"/>
                  </a:lnTo>
                  <a:lnTo>
                    <a:pt x="0" y="113348"/>
                  </a:lnTo>
                  <a:lnTo>
                    <a:pt x="20955" y="123825"/>
                  </a:lnTo>
                  <a:cubicBezTo>
                    <a:pt x="22860" y="130493"/>
                    <a:pt x="25241" y="136684"/>
                    <a:pt x="28575" y="142399"/>
                  </a:cubicBezTo>
                  <a:lnTo>
                    <a:pt x="20955" y="164783"/>
                  </a:lnTo>
                  <a:lnTo>
                    <a:pt x="37624" y="181451"/>
                  </a:lnTo>
                  <a:lnTo>
                    <a:pt x="60007" y="173831"/>
                  </a:lnTo>
                  <a:cubicBezTo>
                    <a:pt x="65723" y="177165"/>
                    <a:pt x="71914" y="179546"/>
                    <a:pt x="78581" y="181451"/>
                  </a:cubicBezTo>
                  <a:lnTo>
                    <a:pt x="89059" y="202406"/>
                  </a:lnTo>
                  <a:lnTo>
                    <a:pt x="112871" y="202406"/>
                  </a:lnTo>
                  <a:lnTo>
                    <a:pt x="123349" y="181451"/>
                  </a:lnTo>
                  <a:cubicBezTo>
                    <a:pt x="130016" y="179546"/>
                    <a:pt x="136208" y="177165"/>
                    <a:pt x="141923" y="173831"/>
                  </a:cubicBezTo>
                  <a:lnTo>
                    <a:pt x="164306" y="181451"/>
                  </a:lnTo>
                  <a:lnTo>
                    <a:pt x="181451" y="164783"/>
                  </a:lnTo>
                  <a:lnTo>
                    <a:pt x="173831" y="142399"/>
                  </a:lnTo>
                  <a:cubicBezTo>
                    <a:pt x="177165" y="136684"/>
                    <a:pt x="180023" y="130016"/>
                    <a:pt x="181927" y="123825"/>
                  </a:cubicBezTo>
                  <a:lnTo>
                    <a:pt x="202883" y="113348"/>
                  </a:lnTo>
                  <a:lnTo>
                    <a:pt x="202883" y="89535"/>
                  </a:lnTo>
                  <a:lnTo>
                    <a:pt x="181927" y="79058"/>
                  </a:lnTo>
                  <a:close/>
                </a:path>
              </a:pathLst>
            </a:custGeom>
            <a:solidFill>
              <a:schemeClr val="accent4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1A7B95B-DFB0-4318-B9E7-FA4F75595705}"/>
                </a:ext>
              </a:extLst>
            </p:cNvPr>
            <p:cNvSpPr/>
            <p:nvPr/>
          </p:nvSpPr>
          <p:spPr>
            <a:xfrm>
              <a:off x="9161854" y="4853227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01441 w 202882"/>
                <a:gd name="connsiteY5" fmla="*/ 137160 h 202406"/>
                <a:gd name="connsiteX6" fmla="*/ 174308 w 202882"/>
                <a:gd name="connsiteY6" fmla="*/ 60484 h 202406"/>
                <a:gd name="connsiteX7" fmla="*/ 181928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8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1431 w 202882"/>
                <a:gd name="connsiteY16" fmla="*/ 37624 h 202406"/>
                <a:gd name="connsiteX17" fmla="*/ 28575 w 202882"/>
                <a:gd name="connsiteY17" fmla="*/ 60007 h 202406"/>
                <a:gd name="connsiteX18" fmla="*/ 20955 w 202882"/>
                <a:gd name="connsiteY18" fmla="*/ 78581 h 202406"/>
                <a:gd name="connsiteX19" fmla="*/ 0 w 202882"/>
                <a:gd name="connsiteY19" fmla="*/ 89059 h 202406"/>
                <a:gd name="connsiteX20" fmla="*/ 0 w 202882"/>
                <a:gd name="connsiteY20" fmla="*/ 112871 h 202406"/>
                <a:gd name="connsiteX21" fmla="*/ 20955 w 202882"/>
                <a:gd name="connsiteY21" fmla="*/ 123349 h 202406"/>
                <a:gd name="connsiteX22" fmla="*/ 28575 w 202882"/>
                <a:gd name="connsiteY22" fmla="*/ 141922 h 202406"/>
                <a:gd name="connsiteX23" fmla="*/ 21431 w 202882"/>
                <a:gd name="connsiteY23" fmla="*/ 164306 h 202406"/>
                <a:gd name="connsiteX24" fmla="*/ 38100 w 202882"/>
                <a:gd name="connsiteY24" fmla="*/ 180975 h 202406"/>
                <a:gd name="connsiteX25" fmla="*/ 60484 w 202882"/>
                <a:gd name="connsiteY25" fmla="*/ 173831 h 202406"/>
                <a:gd name="connsiteX26" fmla="*/ 79058 w 202882"/>
                <a:gd name="connsiteY26" fmla="*/ 181451 h 202406"/>
                <a:gd name="connsiteX27" fmla="*/ 89535 w 202882"/>
                <a:gd name="connsiteY27" fmla="*/ 202406 h 202406"/>
                <a:gd name="connsiteX28" fmla="*/ 113348 w 202882"/>
                <a:gd name="connsiteY28" fmla="*/ 202406 h 202406"/>
                <a:gd name="connsiteX29" fmla="*/ 123825 w 202882"/>
                <a:gd name="connsiteY29" fmla="*/ 181451 h 202406"/>
                <a:gd name="connsiteX30" fmla="*/ 142399 w 202882"/>
                <a:gd name="connsiteY30" fmla="*/ 173831 h 202406"/>
                <a:gd name="connsiteX31" fmla="*/ 164783 w 202882"/>
                <a:gd name="connsiteY31" fmla="*/ 181451 h 202406"/>
                <a:gd name="connsiteX32" fmla="*/ 181451 w 202882"/>
                <a:gd name="connsiteY32" fmla="*/ 164306 h 202406"/>
                <a:gd name="connsiteX33" fmla="*/ 174308 w 202882"/>
                <a:gd name="connsiteY33" fmla="*/ 142399 h 202406"/>
                <a:gd name="connsiteX34" fmla="*/ 181928 w 202882"/>
                <a:gd name="connsiteY34" fmla="*/ 123825 h 202406"/>
                <a:gd name="connsiteX35" fmla="*/ 202883 w 202882"/>
                <a:gd name="connsiteY35" fmla="*/ 113347 h 202406"/>
                <a:gd name="connsiteX36" fmla="*/ 202883 w 202882"/>
                <a:gd name="connsiteY36" fmla="*/ 89535 h 202406"/>
                <a:gd name="connsiteX37" fmla="*/ 181928 w 202882"/>
                <a:gd name="connsiteY37" fmla="*/ 79057 h 202406"/>
                <a:gd name="connsiteX38" fmla="*/ 174308 w 202882"/>
                <a:gd name="connsiteY38" fmla="*/ 60484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439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1444" y="137160"/>
                    <a:pt x="101441" y="137160"/>
                  </a:cubicBezTo>
                  <a:lnTo>
                    <a:pt x="101441" y="137160"/>
                  </a:lnTo>
                  <a:close/>
                  <a:moveTo>
                    <a:pt x="174308" y="60484"/>
                  </a:moveTo>
                  <a:lnTo>
                    <a:pt x="181928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016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8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1431" y="37624"/>
                  </a:lnTo>
                  <a:lnTo>
                    <a:pt x="28575" y="60007"/>
                  </a:lnTo>
                  <a:cubicBezTo>
                    <a:pt x="25241" y="65723"/>
                    <a:pt x="22860" y="72390"/>
                    <a:pt x="20955" y="78581"/>
                  </a:cubicBezTo>
                  <a:lnTo>
                    <a:pt x="0" y="89059"/>
                  </a:lnTo>
                  <a:lnTo>
                    <a:pt x="0" y="112871"/>
                  </a:lnTo>
                  <a:lnTo>
                    <a:pt x="20955" y="123349"/>
                  </a:lnTo>
                  <a:cubicBezTo>
                    <a:pt x="22860" y="130016"/>
                    <a:pt x="25241" y="136208"/>
                    <a:pt x="28575" y="141922"/>
                  </a:cubicBezTo>
                  <a:lnTo>
                    <a:pt x="21431" y="164306"/>
                  </a:lnTo>
                  <a:lnTo>
                    <a:pt x="38100" y="180975"/>
                  </a:lnTo>
                  <a:lnTo>
                    <a:pt x="60484" y="173831"/>
                  </a:lnTo>
                  <a:cubicBezTo>
                    <a:pt x="66199" y="177165"/>
                    <a:pt x="72390" y="179546"/>
                    <a:pt x="79058" y="181451"/>
                  </a:cubicBezTo>
                  <a:lnTo>
                    <a:pt x="89535" y="202406"/>
                  </a:lnTo>
                  <a:lnTo>
                    <a:pt x="113348" y="202406"/>
                  </a:lnTo>
                  <a:lnTo>
                    <a:pt x="123825" y="181451"/>
                  </a:lnTo>
                  <a:cubicBezTo>
                    <a:pt x="130493" y="179546"/>
                    <a:pt x="136684" y="177165"/>
                    <a:pt x="142399" y="173831"/>
                  </a:cubicBezTo>
                  <a:lnTo>
                    <a:pt x="164783" y="181451"/>
                  </a:lnTo>
                  <a:lnTo>
                    <a:pt x="181451" y="164306"/>
                  </a:lnTo>
                  <a:lnTo>
                    <a:pt x="174308" y="142399"/>
                  </a:lnTo>
                  <a:cubicBezTo>
                    <a:pt x="177641" y="136684"/>
                    <a:pt x="180023" y="130493"/>
                    <a:pt x="181928" y="123825"/>
                  </a:cubicBezTo>
                  <a:lnTo>
                    <a:pt x="202883" y="113347"/>
                  </a:lnTo>
                  <a:lnTo>
                    <a:pt x="202883" y="89535"/>
                  </a:lnTo>
                  <a:lnTo>
                    <a:pt x="181928" y="79057"/>
                  </a:lnTo>
                  <a:cubicBezTo>
                    <a:pt x="180023" y="72390"/>
                    <a:pt x="177641" y="66199"/>
                    <a:pt x="174308" y="60484"/>
                  </a:cubicBezTo>
                  <a:close/>
                </a:path>
              </a:pathLst>
            </a:custGeom>
            <a:solidFill>
              <a:schemeClr val="accent4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941876A-3C8F-4DDF-9EA0-4BE4827BBC82}"/>
              </a:ext>
            </a:extLst>
          </p:cNvPr>
          <p:cNvGrpSpPr/>
          <p:nvPr/>
        </p:nvGrpSpPr>
        <p:grpSpPr>
          <a:xfrm>
            <a:off x="7537449" y="1624830"/>
            <a:ext cx="1305026" cy="1899953"/>
            <a:chOff x="7537449" y="1624830"/>
            <a:chExt cx="1305026" cy="1899953"/>
          </a:xfrm>
        </p:grpSpPr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9E158F27-694D-4AC8-A59E-7ED16C43B223}"/>
                </a:ext>
              </a:extLst>
            </p:cNvPr>
            <p:cNvSpPr/>
            <p:nvPr/>
          </p:nvSpPr>
          <p:spPr>
            <a:xfrm>
              <a:off x="7697687" y="1762176"/>
              <a:ext cx="975158" cy="97515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1EF6989-3404-415F-A17D-F07427185334}"/>
                </a:ext>
              </a:extLst>
            </p:cNvPr>
            <p:cNvSpPr/>
            <p:nvPr/>
          </p:nvSpPr>
          <p:spPr>
            <a:xfrm>
              <a:off x="7537449" y="1624830"/>
              <a:ext cx="1305026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extrusionOk="0">
                  <a:moveTo>
                    <a:pt x="21409" y="6272"/>
                  </a:moveTo>
                  <a:cubicBezTo>
                    <a:pt x="21258" y="5517"/>
                    <a:pt x="20956" y="4788"/>
                    <a:pt x="20485" y="4099"/>
                  </a:cubicBezTo>
                  <a:cubicBezTo>
                    <a:pt x="20013" y="3409"/>
                    <a:pt x="19391" y="2772"/>
                    <a:pt x="18617" y="2199"/>
                  </a:cubicBezTo>
                  <a:cubicBezTo>
                    <a:pt x="18183" y="1874"/>
                    <a:pt x="17712" y="1600"/>
                    <a:pt x="17221" y="1353"/>
                  </a:cubicBezTo>
                  <a:cubicBezTo>
                    <a:pt x="16731" y="1106"/>
                    <a:pt x="16202" y="898"/>
                    <a:pt x="15674" y="716"/>
                  </a:cubicBezTo>
                  <a:cubicBezTo>
                    <a:pt x="15146" y="546"/>
                    <a:pt x="14599" y="403"/>
                    <a:pt x="14033" y="299"/>
                  </a:cubicBezTo>
                  <a:cubicBezTo>
                    <a:pt x="13467" y="195"/>
                    <a:pt x="12901" y="130"/>
                    <a:pt x="12335" y="104"/>
                  </a:cubicBezTo>
                  <a:lnTo>
                    <a:pt x="10751" y="13"/>
                  </a:lnTo>
                  <a:cubicBezTo>
                    <a:pt x="10788" y="13"/>
                    <a:pt x="10826" y="13"/>
                    <a:pt x="10864" y="26"/>
                  </a:cubicBezTo>
                  <a:cubicBezTo>
                    <a:pt x="10581" y="13"/>
                    <a:pt x="10279" y="0"/>
                    <a:pt x="9996" y="0"/>
                  </a:cubicBezTo>
                  <a:cubicBezTo>
                    <a:pt x="9355" y="0"/>
                    <a:pt x="8713" y="39"/>
                    <a:pt x="8072" y="130"/>
                  </a:cubicBezTo>
                  <a:cubicBezTo>
                    <a:pt x="7449" y="221"/>
                    <a:pt x="6827" y="351"/>
                    <a:pt x="6223" y="533"/>
                  </a:cubicBezTo>
                  <a:cubicBezTo>
                    <a:pt x="5619" y="716"/>
                    <a:pt x="5035" y="937"/>
                    <a:pt x="4488" y="1197"/>
                  </a:cubicBezTo>
                  <a:cubicBezTo>
                    <a:pt x="3940" y="1457"/>
                    <a:pt x="3412" y="1770"/>
                    <a:pt x="2922" y="2121"/>
                  </a:cubicBezTo>
                  <a:cubicBezTo>
                    <a:pt x="2148" y="2680"/>
                    <a:pt x="1526" y="3318"/>
                    <a:pt x="1054" y="4008"/>
                  </a:cubicBezTo>
                  <a:cubicBezTo>
                    <a:pt x="583" y="4684"/>
                    <a:pt x="262" y="5413"/>
                    <a:pt x="111" y="6168"/>
                  </a:cubicBezTo>
                  <a:cubicBezTo>
                    <a:pt x="-40" y="6909"/>
                    <a:pt x="-40" y="7677"/>
                    <a:pt x="130" y="8432"/>
                  </a:cubicBezTo>
                  <a:cubicBezTo>
                    <a:pt x="300" y="9186"/>
                    <a:pt x="639" y="9928"/>
                    <a:pt x="1130" y="10631"/>
                  </a:cubicBezTo>
                  <a:lnTo>
                    <a:pt x="8581" y="21053"/>
                  </a:lnTo>
                  <a:cubicBezTo>
                    <a:pt x="8638" y="21145"/>
                    <a:pt x="8713" y="21223"/>
                    <a:pt x="8808" y="21288"/>
                  </a:cubicBezTo>
                  <a:cubicBezTo>
                    <a:pt x="8902" y="21353"/>
                    <a:pt x="8996" y="21405"/>
                    <a:pt x="9091" y="21457"/>
                  </a:cubicBezTo>
                  <a:cubicBezTo>
                    <a:pt x="9185" y="21496"/>
                    <a:pt x="9298" y="21535"/>
                    <a:pt x="9411" y="21561"/>
                  </a:cubicBezTo>
                  <a:cubicBezTo>
                    <a:pt x="9524" y="21587"/>
                    <a:pt x="9638" y="21600"/>
                    <a:pt x="9751" y="21600"/>
                  </a:cubicBezTo>
                  <a:cubicBezTo>
                    <a:pt x="9864" y="21600"/>
                    <a:pt x="9977" y="21600"/>
                    <a:pt x="10090" y="21574"/>
                  </a:cubicBezTo>
                  <a:cubicBezTo>
                    <a:pt x="10147" y="21561"/>
                    <a:pt x="10185" y="21561"/>
                    <a:pt x="10241" y="21548"/>
                  </a:cubicBezTo>
                  <a:cubicBezTo>
                    <a:pt x="10222" y="21548"/>
                    <a:pt x="10222" y="21561"/>
                    <a:pt x="10204" y="21561"/>
                  </a:cubicBezTo>
                  <a:lnTo>
                    <a:pt x="10204" y="21561"/>
                  </a:lnTo>
                  <a:cubicBezTo>
                    <a:pt x="10204" y="21561"/>
                    <a:pt x="10204" y="21561"/>
                    <a:pt x="10204" y="21561"/>
                  </a:cubicBezTo>
                  <a:cubicBezTo>
                    <a:pt x="10732" y="21444"/>
                    <a:pt x="11260" y="21327"/>
                    <a:pt x="11807" y="21197"/>
                  </a:cubicBezTo>
                  <a:cubicBezTo>
                    <a:pt x="11883" y="21184"/>
                    <a:pt x="11958" y="21158"/>
                    <a:pt x="12015" y="21132"/>
                  </a:cubicBezTo>
                  <a:cubicBezTo>
                    <a:pt x="12090" y="21106"/>
                    <a:pt x="12147" y="21080"/>
                    <a:pt x="12203" y="21040"/>
                  </a:cubicBezTo>
                  <a:cubicBezTo>
                    <a:pt x="12260" y="21001"/>
                    <a:pt x="12316" y="20962"/>
                    <a:pt x="12373" y="20923"/>
                  </a:cubicBezTo>
                  <a:cubicBezTo>
                    <a:pt x="12430" y="20884"/>
                    <a:pt x="12467" y="20832"/>
                    <a:pt x="12524" y="20767"/>
                  </a:cubicBezTo>
                  <a:lnTo>
                    <a:pt x="20258" y="10748"/>
                  </a:lnTo>
                  <a:cubicBezTo>
                    <a:pt x="20787" y="10058"/>
                    <a:pt x="21164" y="9317"/>
                    <a:pt x="21353" y="8562"/>
                  </a:cubicBezTo>
                  <a:cubicBezTo>
                    <a:pt x="21541" y="7781"/>
                    <a:pt x="21560" y="7013"/>
                    <a:pt x="21409" y="6272"/>
                  </a:cubicBezTo>
                  <a:close/>
                  <a:moveTo>
                    <a:pt x="16278" y="9121"/>
                  </a:moveTo>
                  <a:cubicBezTo>
                    <a:pt x="15919" y="9720"/>
                    <a:pt x="15391" y="10253"/>
                    <a:pt x="14769" y="10696"/>
                  </a:cubicBezTo>
                  <a:cubicBezTo>
                    <a:pt x="14127" y="11138"/>
                    <a:pt x="13373" y="11490"/>
                    <a:pt x="12543" y="11737"/>
                  </a:cubicBezTo>
                  <a:cubicBezTo>
                    <a:pt x="12297" y="11815"/>
                    <a:pt x="12033" y="11867"/>
                    <a:pt x="11769" y="11919"/>
                  </a:cubicBezTo>
                  <a:cubicBezTo>
                    <a:pt x="11769" y="11919"/>
                    <a:pt x="11750" y="11919"/>
                    <a:pt x="11750" y="11919"/>
                  </a:cubicBezTo>
                  <a:cubicBezTo>
                    <a:pt x="11656" y="11919"/>
                    <a:pt x="11562" y="11919"/>
                    <a:pt x="11467" y="11919"/>
                  </a:cubicBezTo>
                  <a:cubicBezTo>
                    <a:pt x="10543" y="11906"/>
                    <a:pt x="9656" y="11750"/>
                    <a:pt x="8864" y="11490"/>
                  </a:cubicBezTo>
                  <a:cubicBezTo>
                    <a:pt x="8072" y="11229"/>
                    <a:pt x="7355" y="10865"/>
                    <a:pt x="6751" y="10423"/>
                  </a:cubicBezTo>
                  <a:cubicBezTo>
                    <a:pt x="6147" y="9980"/>
                    <a:pt x="5676" y="9447"/>
                    <a:pt x="5336" y="8861"/>
                  </a:cubicBezTo>
                  <a:cubicBezTo>
                    <a:pt x="4997" y="8276"/>
                    <a:pt x="4827" y="7638"/>
                    <a:pt x="4827" y="6974"/>
                  </a:cubicBezTo>
                  <a:cubicBezTo>
                    <a:pt x="4827" y="6311"/>
                    <a:pt x="5016" y="5673"/>
                    <a:pt x="5374" y="5088"/>
                  </a:cubicBezTo>
                  <a:cubicBezTo>
                    <a:pt x="5714" y="4515"/>
                    <a:pt x="6204" y="3995"/>
                    <a:pt x="6808" y="3552"/>
                  </a:cubicBezTo>
                  <a:cubicBezTo>
                    <a:pt x="7411" y="3110"/>
                    <a:pt x="8147" y="2759"/>
                    <a:pt x="8939" y="2511"/>
                  </a:cubicBezTo>
                  <a:cubicBezTo>
                    <a:pt x="9581" y="2316"/>
                    <a:pt x="10279" y="2199"/>
                    <a:pt x="10996" y="2147"/>
                  </a:cubicBezTo>
                  <a:cubicBezTo>
                    <a:pt x="11562" y="2212"/>
                    <a:pt x="12128" y="2329"/>
                    <a:pt x="12637" y="2485"/>
                  </a:cubicBezTo>
                  <a:cubicBezTo>
                    <a:pt x="13467" y="2746"/>
                    <a:pt x="14203" y="3110"/>
                    <a:pt x="14844" y="3565"/>
                  </a:cubicBezTo>
                  <a:cubicBezTo>
                    <a:pt x="15467" y="4021"/>
                    <a:pt x="15976" y="4567"/>
                    <a:pt x="16316" y="5179"/>
                  </a:cubicBezTo>
                  <a:cubicBezTo>
                    <a:pt x="16655" y="5777"/>
                    <a:pt x="16844" y="6454"/>
                    <a:pt x="16844" y="7144"/>
                  </a:cubicBezTo>
                  <a:cubicBezTo>
                    <a:pt x="16844" y="7859"/>
                    <a:pt x="16636" y="8523"/>
                    <a:pt x="16278" y="912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540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39A2E16-7B4F-477F-86FE-ABFDCBC95BC7}"/>
                </a:ext>
              </a:extLst>
            </p:cNvPr>
            <p:cNvSpPr/>
            <p:nvPr/>
          </p:nvSpPr>
          <p:spPr>
            <a:xfrm>
              <a:off x="7537450" y="1624830"/>
              <a:ext cx="1219089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18347" y="2173"/>
                  </a:moveTo>
                  <a:cubicBezTo>
                    <a:pt x="19195" y="2746"/>
                    <a:pt x="19881" y="3409"/>
                    <a:pt x="20386" y="4112"/>
                  </a:cubicBezTo>
                  <a:cubicBezTo>
                    <a:pt x="20891" y="4815"/>
                    <a:pt x="21234" y="5569"/>
                    <a:pt x="21395" y="6337"/>
                  </a:cubicBezTo>
                  <a:cubicBezTo>
                    <a:pt x="21557" y="7105"/>
                    <a:pt x="21537" y="7885"/>
                    <a:pt x="21315" y="8653"/>
                  </a:cubicBezTo>
                  <a:cubicBezTo>
                    <a:pt x="21113" y="9421"/>
                    <a:pt x="20709" y="10175"/>
                    <a:pt x="20124" y="10878"/>
                  </a:cubicBezTo>
                  <a:lnTo>
                    <a:pt x="11686" y="21106"/>
                  </a:lnTo>
                  <a:cubicBezTo>
                    <a:pt x="11625" y="21184"/>
                    <a:pt x="11524" y="21262"/>
                    <a:pt x="11443" y="21327"/>
                  </a:cubicBezTo>
                  <a:cubicBezTo>
                    <a:pt x="11342" y="21392"/>
                    <a:pt x="11241" y="21444"/>
                    <a:pt x="11141" y="21483"/>
                  </a:cubicBezTo>
                  <a:cubicBezTo>
                    <a:pt x="11040" y="21522"/>
                    <a:pt x="10918" y="21548"/>
                    <a:pt x="10797" y="21574"/>
                  </a:cubicBezTo>
                  <a:cubicBezTo>
                    <a:pt x="10676" y="21587"/>
                    <a:pt x="10555" y="21600"/>
                    <a:pt x="10434" y="21600"/>
                  </a:cubicBezTo>
                  <a:cubicBezTo>
                    <a:pt x="10313" y="21600"/>
                    <a:pt x="10192" y="21587"/>
                    <a:pt x="10071" y="21561"/>
                  </a:cubicBezTo>
                  <a:cubicBezTo>
                    <a:pt x="9949" y="21535"/>
                    <a:pt x="9828" y="21496"/>
                    <a:pt x="9727" y="21457"/>
                  </a:cubicBezTo>
                  <a:cubicBezTo>
                    <a:pt x="9627" y="21418"/>
                    <a:pt x="9526" y="21353"/>
                    <a:pt x="9425" y="21288"/>
                  </a:cubicBezTo>
                  <a:cubicBezTo>
                    <a:pt x="9324" y="21223"/>
                    <a:pt x="9243" y="21145"/>
                    <a:pt x="9182" y="21053"/>
                  </a:cubicBezTo>
                  <a:lnTo>
                    <a:pt x="1209" y="10631"/>
                  </a:lnTo>
                  <a:cubicBezTo>
                    <a:pt x="664" y="9928"/>
                    <a:pt x="320" y="9186"/>
                    <a:pt x="139" y="8432"/>
                  </a:cubicBezTo>
                  <a:cubicBezTo>
                    <a:pt x="-43" y="7677"/>
                    <a:pt x="-43" y="6909"/>
                    <a:pt x="118" y="6168"/>
                  </a:cubicBezTo>
                  <a:cubicBezTo>
                    <a:pt x="280" y="5426"/>
                    <a:pt x="623" y="4697"/>
                    <a:pt x="1128" y="4008"/>
                  </a:cubicBezTo>
                  <a:cubicBezTo>
                    <a:pt x="1632" y="3331"/>
                    <a:pt x="2299" y="2693"/>
                    <a:pt x="3126" y="2121"/>
                  </a:cubicBezTo>
                  <a:cubicBezTo>
                    <a:pt x="3651" y="1770"/>
                    <a:pt x="4196" y="1457"/>
                    <a:pt x="4802" y="1197"/>
                  </a:cubicBezTo>
                  <a:cubicBezTo>
                    <a:pt x="5387" y="937"/>
                    <a:pt x="6013" y="716"/>
                    <a:pt x="6659" y="533"/>
                  </a:cubicBezTo>
                  <a:cubicBezTo>
                    <a:pt x="7305" y="351"/>
                    <a:pt x="7971" y="221"/>
                    <a:pt x="8637" y="130"/>
                  </a:cubicBezTo>
                  <a:cubicBezTo>
                    <a:pt x="9324" y="39"/>
                    <a:pt x="10010" y="0"/>
                    <a:pt x="10696" y="0"/>
                  </a:cubicBezTo>
                  <a:cubicBezTo>
                    <a:pt x="11383" y="0"/>
                    <a:pt x="12069" y="39"/>
                    <a:pt x="12755" y="130"/>
                  </a:cubicBezTo>
                  <a:cubicBezTo>
                    <a:pt x="13442" y="221"/>
                    <a:pt x="14108" y="351"/>
                    <a:pt x="14754" y="533"/>
                  </a:cubicBezTo>
                  <a:cubicBezTo>
                    <a:pt x="15400" y="716"/>
                    <a:pt x="16046" y="937"/>
                    <a:pt x="16652" y="1210"/>
                  </a:cubicBezTo>
                  <a:cubicBezTo>
                    <a:pt x="17237" y="1496"/>
                    <a:pt x="17822" y="1809"/>
                    <a:pt x="18347" y="2173"/>
                  </a:cubicBezTo>
                  <a:close/>
                  <a:moveTo>
                    <a:pt x="10535" y="12114"/>
                  </a:moveTo>
                  <a:cubicBezTo>
                    <a:pt x="11544" y="12127"/>
                    <a:pt x="12513" y="12010"/>
                    <a:pt x="13401" y="11763"/>
                  </a:cubicBezTo>
                  <a:cubicBezTo>
                    <a:pt x="14290" y="11529"/>
                    <a:pt x="15097" y="11164"/>
                    <a:pt x="15783" y="10722"/>
                  </a:cubicBezTo>
                  <a:cubicBezTo>
                    <a:pt x="16470" y="10280"/>
                    <a:pt x="17015" y="9746"/>
                    <a:pt x="17398" y="9148"/>
                  </a:cubicBezTo>
                  <a:cubicBezTo>
                    <a:pt x="17782" y="8549"/>
                    <a:pt x="18004" y="7885"/>
                    <a:pt x="18004" y="7196"/>
                  </a:cubicBezTo>
                  <a:cubicBezTo>
                    <a:pt x="18004" y="6506"/>
                    <a:pt x="17802" y="5842"/>
                    <a:pt x="17439" y="5231"/>
                  </a:cubicBezTo>
                  <a:cubicBezTo>
                    <a:pt x="17075" y="4632"/>
                    <a:pt x="16530" y="4086"/>
                    <a:pt x="15864" y="3617"/>
                  </a:cubicBezTo>
                  <a:cubicBezTo>
                    <a:pt x="15198" y="3162"/>
                    <a:pt x="14391" y="2785"/>
                    <a:pt x="13502" y="2537"/>
                  </a:cubicBezTo>
                  <a:cubicBezTo>
                    <a:pt x="12614" y="2277"/>
                    <a:pt x="11645" y="2134"/>
                    <a:pt x="10636" y="2134"/>
                  </a:cubicBezTo>
                  <a:cubicBezTo>
                    <a:pt x="9626" y="2134"/>
                    <a:pt x="8657" y="2264"/>
                    <a:pt x="7769" y="2524"/>
                  </a:cubicBezTo>
                  <a:cubicBezTo>
                    <a:pt x="6901" y="2772"/>
                    <a:pt x="6094" y="3136"/>
                    <a:pt x="5448" y="3578"/>
                  </a:cubicBezTo>
                  <a:cubicBezTo>
                    <a:pt x="4782" y="4021"/>
                    <a:pt x="4257" y="4554"/>
                    <a:pt x="3873" y="5140"/>
                  </a:cubicBezTo>
                  <a:cubicBezTo>
                    <a:pt x="3510" y="5725"/>
                    <a:pt x="3288" y="6376"/>
                    <a:pt x="3288" y="7066"/>
                  </a:cubicBezTo>
                  <a:cubicBezTo>
                    <a:pt x="3288" y="7742"/>
                    <a:pt x="3469" y="8406"/>
                    <a:pt x="3833" y="8991"/>
                  </a:cubicBezTo>
                  <a:cubicBezTo>
                    <a:pt x="4196" y="9590"/>
                    <a:pt x="4721" y="10123"/>
                    <a:pt x="5367" y="10579"/>
                  </a:cubicBezTo>
                  <a:cubicBezTo>
                    <a:pt x="6013" y="11034"/>
                    <a:pt x="6800" y="11412"/>
                    <a:pt x="7668" y="11672"/>
                  </a:cubicBezTo>
                  <a:cubicBezTo>
                    <a:pt x="8577" y="11945"/>
                    <a:pt x="9526" y="12101"/>
                    <a:pt x="10535" y="12114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65760" anchor="b"/>
            <a:lstStyle/>
            <a:p>
              <a:pPr algn="ctr"/>
              <a:r>
                <a:rPr lang="fr-CA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63D38C1-3405-47EF-A377-C41D8263340D}"/>
              </a:ext>
            </a:extLst>
          </p:cNvPr>
          <p:cNvGrpSpPr/>
          <p:nvPr/>
        </p:nvGrpSpPr>
        <p:grpSpPr>
          <a:xfrm>
            <a:off x="6244109" y="1441702"/>
            <a:ext cx="1566162" cy="2277654"/>
            <a:chOff x="6244109" y="1441702"/>
            <a:chExt cx="1566162" cy="2277654"/>
          </a:xfrm>
        </p:grpSpPr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8DA0F3EA-8302-4210-9B7E-58F2304E2EE9}"/>
                </a:ext>
              </a:extLst>
            </p:cNvPr>
            <p:cNvSpPr/>
            <p:nvPr/>
          </p:nvSpPr>
          <p:spPr>
            <a:xfrm>
              <a:off x="6438683" y="1601939"/>
              <a:ext cx="1169730" cy="116972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AEED6CD-FF17-4ED7-9D5C-7C2A023FF6C8}"/>
                </a:ext>
              </a:extLst>
            </p:cNvPr>
            <p:cNvSpPr/>
            <p:nvPr/>
          </p:nvSpPr>
          <p:spPr>
            <a:xfrm>
              <a:off x="6244109" y="1441702"/>
              <a:ext cx="1566162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418" y="6285"/>
                  </a:moveTo>
                  <a:cubicBezTo>
                    <a:pt x="21276" y="5536"/>
                    <a:pt x="20962" y="4798"/>
                    <a:pt x="20490" y="4103"/>
                  </a:cubicBezTo>
                  <a:cubicBezTo>
                    <a:pt x="20018" y="3408"/>
                    <a:pt x="19390" y="2768"/>
                    <a:pt x="18619" y="2203"/>
                  </a:cubicBezTo>
                  <a:cubicBezTo>
                    <a:pt x="18179" y="1889"/>
                    <a:pt x="17708" y="1596"/>
                    <a:pt x="17220" y="1357"/>
                  </a:cubicBezTo>
                  <a:cubicBezTo>
                    <a:pt x="16733" y="1107"/>
                    <a:pt x="16214" y="901"/>
                    <a:pt x="15680" y="727"/>
                  </a:cubicBezTo>
                  <a:cubicBezTo>
                    <a:pt x="15145" y="554"/>
                    <a:pt x="14595" y="412"/>
                    <a:pt x="14045" y="315"/>
                  </a:cubicBezTo>
                  <a:cubicBezTo>
                    <a:pt x="13494" y="217"/>
                    <a:pt x="12913" y="141"/>
                    <a:pt x="12347" y="109"/>
                  </a:cubicBezTo>
                  <a:lnTo>
                    <a:pt x="10759" y="22"/>
                  </a:lnTo>
                  <a:cubicBezTo>
                    <a:pt x="10790" y="22"/>
                    <a:pt x="10838" y="33"/>
                    <a:pt x="10869" y="33"/>
                  </a:cubicBezTo>
                  <a:cubicBezTo>
                    <a:pt x="10570" y="11"/>
                    <a:pt x="10287" y="0"/>
                    <a:pt x="9989" y="0"/>
                  </a:cubicBezTo>
                  <a:cubicBezTo>
                    <a:pt x="9344" y="0"/>
                    <a:pt x="8700" y="43"/>
                    <a:pt x="8071" y="130"/>
                  </a:cubicBezTo>
                  <a:cubicBezTo>
                    <a:pt x="7442" y="217"/>
                    <a:pt x="6813" y="347"/>
                    <a:pt x="6216" y="532"/>
                  </a:cubicBezTo>
                  <a:cubicBezTo>
                    <a:pt x="5618" y="706"/>
                    <a:pt x="5037" y="933"/>
                    <a:pt x="4487" y="1194"/>
                  </a:cubicBezTo>
                  <a:cubicBezTo>
                    <a:pt x="3936" y="1454"/>
                    <a:pt x="3418" y="1769"/>
                    <a:pt x="2930" y="2117"/>
                  </a:cubicBezTo>
                  <a:cubicBezTo>
                    <a:pt x="2160" y="2681"/>
                    <a:pt x="1531" y="3321"/>
                    <a:pt x="1059" y="3994"/>
                  </a:cubicBezTo>
                  <a:cubicBezTo>
                    <a:pt x="588" y="4678"/>
                    <a:pt x="273" y="5405"/>
                    <a:pt x="116" y="6154"/>
                  </a:cubicBezTo>
                  <a:cubicBezTo>
                    <a:pt x="-41" y="6903"/>
                    <a:pt x="-41" y="7663"/>
                    <a:pt x="132" y="8423"/>
                  </a:cubicBezTo>
                  <a:cubicBezTo>
                    <a:pt x="305" y="9172"/>
                    <a:pt x="635" y="9921"/>
                    <a:pt x="1138" y="10626"/>
                  </a:cubicBezTo>
                  <a:lnTo>
                    <a:pt x="8605" y="21057"/>
                  </a:lnTo>
                  <a:cubicBezTo>
                    <a:pt x="8668" y="21144"/>
                    <a:pt x="8747" y="21220"/>
                    <a:pt x="8825" y="21285"/>
                  </a:cubicBezTo>
                  <a:cubicBezTo>
                    <a:pt x="8904" y="21350"/>
                    <a:pt x="8998" y="21405"/>
                    <a:pt x="9108" y="21448"/>
                  </a:cubicBezTo>
                  <a:cubicBezTo>
                    <a:pt x="9203" y="21491"/>
                    <a:pt x="9313" y="21524"/>
                    <a:pt x="9438" y="21557"/>
                  </a:cubicBezTo>
                  <a:cubicBezTo>
                    <a:pt x="9549" y="21578"/>
                    <a:pt x="9674" y="21600"/>
                    <a:pt x="9784" y="21600"/>
                  </a:cubicBezTo>
                  <a:cubicBezTo>
                    <a:pt x="9894" y="21600"/>
                    <a:pt x="10020" y="21600"/>
                    <a:pt x="10130" y="21578"/>
                  </a:cubicBezTo>
                  <a:cubicBezTo>
                    <a:pt x="10177" y="21567"/>
                    <a:pt x="10225" y="21557"/>
                    <a:pt x="10272" y="21546"/>
                  </a:cubicBezTo>
                  <a:cubicBezTo>
                    <a:pt x="10256" y="21546"/>
                    <a:pt x="10240" y="21557"/>
                    <a:pt x="10224" y="21557"/>
                  </a:cubicBezTo>
                  <a:lnTo>
                    <a:pt x="10224" y="21557"/>
                  </a:lnTo>
                  <a:cubicBezTo>
                    <a:pt x="10224" y="21557"/>
                    <a:pt x="10224" y="21557"/>
                    <a:pt x="10224" y="21557"/>
                  </a:cubicBezTo>
                  <a:cubicBezTo>
                    <a:pt x="10759" y="21437"/>
                    <a:pt x="11293" y="21318"/>
                    <a:pt x="11828" y="21198"/>
                  </a:cubicBezTo>
                  <a:cubicBezTo>
                    <a:pt x="11907" y="21177"/>
                    <a:pt x="11969" y="21166"/>
                    <a:pt x="12032" y="21133"/>
                  </a:cubicBezTo>
                  <a:cubicBezTo>
                    <a:pt x="12095" y="21112"/>
                    <a:pt x="12158" y="21079"/>
                    <a:pt x="12221" y="21046"/>
                  </a:cubicBezTo>
                  <a:cubicBezTo>
                    <a:pt x="12284" y="21014"/>
                    <a:pt x="12347" y="20970"/>
                    <a:pt x="12394" y="20927"/>
                  </a:cubicBezTo>
                  <a:cubicBezTo>
                    <a:pt x="12441" y="20884"/>
                    <a:pt x="12488" y="20829"/>
                    <a:pt x="12535" y="20775"/>
                  </a:cubicBezTo>
                  <a:lnTo>
                    <a:pt x="20270" y="10735"/>
                  </a:lnTo>
                  <a:cubicBezTo>
                    <a:pt x="20804" y="10040"/>
                    <a:pt x="21166" y="9302"/>
                    <a:pt x="21355" y="8542"/>
                  </a:cubicBezTo>
                  <a:cubicBezTo>
                    <a:pt x="21543" y="7804"/>
                    <a:pt x="21559" y="7044"/>
                    <a:pt x="21418" y="6285"/>
                  </a:cubicBezTo>
                  <a:close/>
                  <a:moveTo>
                    <a:pt x="16277" y="9150"/>
                  </a:moveTo>
                  <a:cubicBezTo>
                    <a:pt x="15915" y="9747"/>
                    <a:pt x="15397" y="10279"/>
                    <a:pt x="14768" y="10724"/>
                  </a:cubicBezTo>
                  <a:cubicBezTo>
                    <a:pt x="14139" y="11169"/>
                    <a:pt x="13384" y="11527"/>
                    <a:pt x="12551" y="11766"/>
                  </a:cubicBezTo>
                  <a:cubicBezTo>
                    <a:pt x="12300" y="11842"/>
                    <a:pt x="12032" y="11896"/>
                    <a:pt x="11765" y="11951"/>
                  </a:cubicBezTo>
                  <a:cubicBezTo>
                    <a:pt x="11765" y="11951"/>
                    <a:pt x="11749" y="11951"/>
                    <a:pt x="11749" y="11951"/>
                  </a:cubicBezTo>
                  <a:cubicBezTo>
                    <a:pt x="11655" y="11951"/>
                    <a:pt x="11561" y="11951"/>
                    <a:pt x="11466" y="11951"/>
                  </a:cubicBezTo>
                  <a:cubicBezTo>
                    <a:pt x="10539" y="11940"/>
                    <a:pt x="9659" y="11788"/>
                    <a:pt x="8857" y="11527"/>
                  </a:cubicBezTo>
                  <a:cubicBezTo>
                    <a:pt x="8055" y="11267"/>
                    <a:pt x="7348" y="10898"/>
                    <a:pt x="6750" y="10453"/>
                  </a:cubicBezTo>
                  <a:cubicBezTo>
                    <a:pt x="6153" y="10008"/>
                    <a:pt x="5666" y="9476"/>
                    <a:pt x="5335" y="8890"/>
                  </a:cubicBezTo>
                  <a:cubicBezTo>
                    <a:pt x="5005" y="8304"/>
                    <a:pt x="4832" y="7663"/>
                    <a:pt x="4832" y="7001"/>
                  </a:cubicBezTo>
                  <a:cubicBezTo>
                    <a:pt x="4832" y="6328"/>
                    <a:pt x="5037" y="5699"/>
                    <a:pt x="5367" y="5112"/>
                  </a:cubicBezTo>
                  <a:cubicBezTo>
                    <a:pt x="5713" y="4537"/>
                    <a:pt x="6200" y="4016"/>
                    <a:pt x="6813" y="3571"/>
                  </a:cubicBezTo>
                  <a:cubicBezTo>
                    <a:pt x="7426" y="3137"/>
                    <a:pt x="8149" y="2779"/>
                    <a:pt x="8951" y="2540"/>
                  </a:cubicBezTo>
                  <a:cubicBezTo>
                    <a:pt x="9596" y="2345"/>
                    <a:pt x="10287" y="2225"/>
                    <a:pt x="11011" y="2182"/>
                  </a:cubicBezTo>
                  <a:cubicBezTo>
                    <a:pt x="11576" y="2247"/>
                    <a:pt x="12142" y="2366"/>
                    <a:pt x="12645" y="2529"/>
                  </a:cubicBezTo>
                  <a:cubicBezTo>
                    <a:pt x="13479" y="2790"/>
                    <a:pt x="14217" y="3159"/>
                    <a:pt x="14846" y="3614"/>
                  </a:cubicBezTo>
                  <a:cubicBezTo>
                    <a:pt x="15475" y="4070"/>
                    <a:pt x="15978" y="4624"/>
                    <a:pt x="16324" y="5221"/>
                  </a:cubicBezTo>
                  <a:cubicBezTo>
                    <a:pt x="16670" y="5829"/>
                    <a:pt x="16858" y="6491"/>
                    <a:pt x="16843" y="7186"/>
                  </a:cubicBezTo>
                  <a:cubicBezTo>
                    <a:pt x="16843" y="7891"/>
                    <a:pt x="16638" y="8553"/>
                    <a:pt x="16277" y="915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288000" anchor="b"/>
            <a:lstStyle/>
            <a:p>
              <a:pPr algn="ctr"/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80DF09A-B43E-4D35-B3D9-CE68E4E0F1CA}"/>
                </a:ext>
              </a:extLst>
            </p:cNvPr>
            <p:cNvSpPr/>
            <p:nvPr/>
          </p:nvSpPr>
          <p:spPr>
            <a:xfrm>
              <a:off x="6244110" y="1441702"/>
              <a:ext cx="1465443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18348" y="2149"/>
                  </a:moveTo>
                  <a:cubicBezTo>
                    <a:pt x="19205" y="2724"/>
                    <a:pt x="19876" y="3387"/>
                    <a:pt x="20397" y="4092"/>
                  </a:cubicBezTo>
                  <a:cubicBezTo>
                    <a:pt x="20901" y="4798"/>
                    <a:pt x="21254" y="5547"/>
                    <a:pt x="21405" y="6317"/>
                  </a:cubicBezTo>
                  <a:cubicBezTo>
                    <a:pt x="21556" y="7088"/>
                    <a:pt x="21539" y="7869"/>
                    <a:pt x="21338" y="8640"/>
                  </a:cubicBezTo>
                  <a:cubicBezTo>
                    <a:pt x="21136" y="9411"/>
                    <a:pt x="20733" y="10160"/>
                    <a:pt x="20162" y="10876"/>
                  </a:cubicBezTo>
                  <a:lnTo>
                    <a:pt x="11730" y="21122"/>
                  </a:lnTo>
                  <a:cubicBezTo>
                    <a:pt x="11663" y="21209"/>
                    <a:pt x="11579" y="21274"/>
                    <a:pt x="11478" y="21339"/>
                  </a:cubicBezTo>
                  <a:cubicBezTo>
                    <a:pt x="11377" y="21405"/>
                    <a:pt x="11277" y="21448"/>
                    <a:pt x="11176" y="21491"/>
                  </a:cubicBezTo>
                  <a:cubicBezTo>
                    <a:pt x="11058" y="21535"/>
                    <a:pt x="10941" y="21557"/>
                    <a:pt x="10823" y="21578"/>
                  </a:cubicBezTo>
                  <a:cubicBezTo>
                    <a:pt x="10706" y="21600"/>
                    <a:pt x="10571" y="21600"/>
                    <a:pt x="10454" y="21600"/>
                  </a:cubicBezTo>
                  <a:cubicBezTo>
                    <a:pt x="10336" y="21600"/>
                    <a:pt x="10202" y="21578"/>
                    <a:pt x="10084" y="21557"/>
                  </a:cubicBezTo>
                  <a:cubicBezTo>
                    <a:pt x="9967" y="21535"/>
                    <a:pt x="9849" y="21502"/>
                    <a:pt x="9731" y="21448"/>
                  </a:cubicBezTo>
                  <a:cubicBezTo>
                    <a:pt x="9631" y="21405"/>
                    <a:pt x="9513" y="21350"/>
                    <a:pt x="9429" y="21285"/>
                  </a:cubicBezTo>
                  <a:cubicBezTo>
                    <a:pt x="9345" y="21220"/>
                    <a:pt x="9261" y="21144"/>
                    <a:pt x="9194" y="21057"/>
                  </a:cubicBezTo>
                  <a:lnTo>
                    <a:pt x="1216" y="10626"/>
                  </a:lnTo>
                  <a:cubicBezTo>
                    <a:pt x="678" y="9921"/>
                    <a:pt x="326" y="9172"/>
                    <a:pt x="141" y="8423"/>
                  </a:cubicBezTo>
                  <a:cubicBezTo>
                    <a:pt x="-44" y="7674"/>
                    <a:pt x="-44" y="6903"/>
                    <a:pt x="124" y="6154"/>
                  </a:cubicBezTo>
                  <a:cubicBezTo>
                    <a:pt x="292" y="5405"/>
                    <a:pt x="628" y="4678"/>
                    <a:pt x="1132" y="3994"/>
                  </a:cubicBezTo>
                  <a:cubicBezTo>
                    <a:pt x="1636" y="3311"/>
                    <a:pt x="2307" y="2670"/>
                    <a:pt x="3130" y="2117"/>
                  </a:cubicBezTo>
                  <a:cubicBezTo>
                    <a:pt x="3651" y="1758"/>
                    <a:pt x="4205" y="1454"/>
                    <a:pt x="4793" y="1194"/>
                  </a:cubicBezTo>
                  <a:cubicBezTo>
                    <a:pt x="5381" y="933"/>
                    <a:pt x="6003" y="706"/>
                    <a:pt x="6641" y="532"/>
                  </a:cubicBezTo>
                  <a:cubicBezTo>
                    <a:pt x="7279" y="358"/>
                    <a:pt x="7951" y="217"/>
                    <a:pt x="8623" y="130"/>
                  </a:cubicBezTo>
                  <a:cubicBezTo>
                    <a:pt x="9295" y="43"/>
                    <a:pt x="9983" y="0"/>
                    <a:pt x="10672" y="0"/>
                  </a:cubicBezTo>
                  <a:cubicBezTo>
                    <a:pt x="11361" y="0"/>
                    <a:pt x="12049" y="43"/>
                    <a:pt x="12738" y="130"/>
                  </a:cubicBezTo>
                  <a:cubicBezTo>
                    <a:pt x="13427" y="217"/>
                    <a:pt x="14099" y="358"/>
                    <a:pt x="14737" y="532"/>
                  </a:cubicBezTo>
                  <a:cubicBezTo>
                    <a:pt x="15392" y="716"/>
                    <a:pt x="16030" y="933"/>
                    <a:pt x="16618" y="1205"/>
                  </a:cubicBezTo>
                  <a:cubicBezTo>
                    <a:pt x="17239" y="1476"/>
                    <a:pt x="17810" y="1791"/>
                    <a:pt x="18348" y="2149"/>
                  </a:cubicBezTo>
                  <a:close/>
                  <a:moveTo>
                    <a:pt x="10554" y="12103"/>
                  </a:moveTo>
                  <a:cubicBezTo>
                    <a:pt x="11562" y="12113"/>
                    <a:pt x="12536" y="11994"/>
                    <a:pt x="13427" y="11755"/>
                  </a:cubicBezTo>
                  <a:cubicBezTo>
                    <a:pt x="14317" y="11516"/>
                    <a:pt x="15123" y="11158"/>
                    <a:pt x="15795" y="10713"/>
                  </a:cubicBezTo>
                  <a:cubicBezTo>
                    <a:pt x="16467" y="10268"/>
                    <a:pt x="17021" y="9736"/>
                    <a:pt x="17407" y="9139"/>
                  </a:cubicBezTo>
                  <a:cubicBezTo>
                    <a:pt x="17794" y="8542"/>
                    <a:pt x="18012" y="7880"/>
                    <a:pt x="18029" y="7186"/>
                  </a:cubicBezTo>
                  <a:cubicBezTo>
                    <a:pt x="18046" y="6491"/>
                    <a:pt x="17844" y="5829"/>
                    <a:pt x="17475" y="5221"/>
                  </a:cubicBezTo>
                  <a:cubicBezTo>
                    <a:pt x="17105" y="4613"/>
                    <a:pt x="16568" y="4070"/>
                    <a:pt x="15896" y="3614"/>
                  </a:cubicBezTo>
                  <a:cubicBezTo>
                    <a:pt x="15224" y="3159"/>
                    <a:pt x="14434" y="2790"/>
                    <a:pt x="13544" y="2529"/>
                  </a:cubicBezTo>
                  <a:cubicBezTo>
                    <a:pt x="12654" y="2269"/>
                    <a:pt x="11697" y="2127"/>
                    <a:pt x="10672" y="2127"/>
                  </a:cubicBezTo>
                  <a:cubicBezTo>
                    <a:pt x="9664" y="2127"/>
                    <a:pt x="8690" y="2258"/>
                    <a:pt x="7817" y="2507"/>
                  </a:cubicBezTo>
                  <a:cubicBezTo>
                    <a:pt x="6943" y="2757"/>
                    <a:pt x="6154" y="3115"/>
                    <a:pt x="5482" y="3571"/>
                  </a:cubicBezTo>
                  <a:cubicBezTo>
                    <a:pt x="4827" y="4016"/>
                    <a:pt x="4289" y="4548"/>
                    <a:pt x="3920" y="5145"/>
                  </a:cubicBezTo>
                  <a:cubicBezTo>
                    <a:pt x="3550" y="5731"/>
                    <a:pt x="3332" y="6382"/>
                    <a:pt x="3332" y="7066"/>
                  </a:cubicBezTo>
                  <a:cubicBezTo>
                    <a:pt x="3332" y="7750"/>
                    <a:pt x="3517" y="8401"/>
                    <a:pt x="3886" y="8998"/>
                  </a:cubicBezTo>
                  <a:cubicBezTo>
                    <a:pt x="4239" y="9595"/>
                    <a:pt x="4777" y="10138"/>
                    <a:pt x="5415" y="10594"/>
                  </a:cubicBezTo>
                  <a:cubicBezTo>
                    <a:pt x="6070" y="11050"/>
                    <a:pt x="6842" y="11430"/>
                    <a:pt x="7716" y="11690"/>
                  </a:cubicBezTo>
                  <a:cubicBezTo>
                    <a:pt x="8589" y="11929"/>
                    <a:pt x="9547" y="12092"/>
                    <a:pt x="10554" y="12103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457200" anchor="b"/>
            <a:lstStyle/>
            <a:p>
              <a:pPr algn="ctr"/>
              <a:r>
                <a:rPr lang="fr-CA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4EA5900-572F-4BED-B7A0-7C1EDE2CC5C6}"/>
              </a:ext>
            </a:extLst>
          </p:cNvPr>
          <p:cNvGrpSpPr/>
          <p:nvPr/>
        </p:nvGrpSpPr>
        <p:grpSpPr>
          <a:xfrm>
            <a:off x="4664632" y="1212792"/>
            <a:ext cx="1859315" cy="2705018"/>
            <a:chOff x="4664632" y="1212792"/>
            <a:chExt cx="1859315" cy="2705018"/>
          </a:xfrm>
        </p:grpSpPr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EF3316C8-51E0-46B0-8F5F-6C265395DEFE}"/>
                </a:ext>
              </a:extLst>
            </p:cNvPr>
            <p:cNvSpPr/>
            <p:nvPr/>
          </p:nvSpPr>
          <p:spPr>
            <a:xfrm>
              <a:off x="4893543" y="1407366"/>
              <a:ext cx="1389481" cy="138948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A5B3C20-8383-405C-A711-3F3F372ACE4D}"/>
                </a:ext>
              </a:extLst>
            </p:cNvPr>
            <p:cNvSpPr/>
            <p:nvPr/>
          </p:nvSpPr>
          <p:spPr>
            <a:xfrm>
              <a:off x="4664632" y="1212793"/>
              <a:ext cx="1859315" cy="270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21408" y="6289"/>
                  </a:moveTo>
                  <a:cubicBezTo>
                    <a:pt x="21263" y="5539"/>
                    <a:pt x="20958" y="4799"/>
                    <a:pt x="20482" y="4113"/>
                  </a:cubicBezTo>
                  <a:cubicBezTo>
                    <a:pt x="20019" y="3428"/>
                    <a:pt x="19383" y="2779"/>
                    <a:pt x="18616" y="2212"/>
                  </a:cubicBezTo>
                  <a:cubicBezTo>
                    <a:pt x="18179" y="1892"/>
                    <a:pt x="17703" y="1609"/>
                    <a:pt x="17213" y="1362"/>
                  </a:cubicBezTo>
                  <a:cubicBezTo>
                    <a:pt x="16723" y="1115"/>
                    <a:pt x="16207" y="905"/>
                    <a:pt x="15678" y="731"/>
                  </a:cubicBezTo>
                  <a:cubicBezTo>
                    <a:pt x="15148" y="558"/>
                    <a:pt x="14592" y="420"/>
                    <a:pt x="14036" y="311"/>
                  </a:cubicBezTo>
                  <a:cubicBezTo>
                    <a:pt x="13480" y="210"/>
                    <a:pt x="12911" y="137"/>
                    <a:pt x="12342" y="110"/>
                  </a:cubicBezTo>
                  <a:lnTo>
                    <a:pt x="10754" y="18"/>
                  </a:lnTo>
                  <a:cubicBezTo>
                    <a:pt x="10794" y="18"/>
                    <a:pt x="10833" y="27"/>
                    <a:pt x="10860" y="27"/>
                  </a:cubicBezTo>
                  <a:cubicBezTo>
                    <a:pt x="10569" y="9"/>
                    <a:pt x="10278" y="0"/>
                    <a:pt x="9986" y="0"/>
                  </a:cubicBezTo>
                  <a:cubicBezTo>
                    <a:pt x="9338" y="0"/>
                    <a:pt x="8703" y="46"/>
                    <a:pt x="8067" y="137"/>
                  </a:cubicBezTo>
                  <a:cubicBezTo>
                    <a:pt x="7432" y="229"/>
                    <a:pt x="6810" y="356"/>
                    <a:pt x="6214" y="539"/>
                  </a:cubicBezTo>
                  <a:cubicBezTo>
                    <a:pt x="5619" y="713"/>
                    <a:pt x="5036" y="942"/>
                    <a:pt x="4480" y="1207"/>
                  </a:cubicBezTo>
                  <a:cubicBezTo>
                    <a:pt x="3925" y="1472"/>
                    <a:pt x="3408" y="1782"/>
                    <a:pt x="2919" y="2130"/>
                  </a:cubicBezTo>
                  <a:cubicBezTo>
                    <a:pt x="2151" y="2687"/>
                    <a:pt x="1516" y="3327"/>
                    <a:pt x="1053" y="4013"/>
                  </a:cubicBezTo>
                  <a:cubicBezTo>
                    <a:pt x="589" y="4698"/>
                    <a:pt x="272" y="5421"/>
                    <a:pt x="113" y="6170"/>
                  </a:cubicBezTo>
                  <a:cubicBezTo>
                    <a:pt x="-46" y="6920"/>
                    <a:pt x="-33" y="7678"/>
                    <a:pt x="126" y="8428"/>
                  </a:cubicBezTo>
                  <a:cubicBezTo>
                    <a:pt x="298" y="9177"/>
                    <a:pt x="629" y="9927"/>
                    <a:pt x="1132" y="10631"/>
                  </a:cubicBezTo>
                  <a:lnTo>
                    <a:pt x="8583" y="21052"/>
                  </a:lnTo>
                  <a:cubicBezTo>
                    <a:pt x="8650" y="21143"/>
                    <a:pt x="8716" y="21216"/>
                    <a:pt x="8808" y="21280"/>
                  </a:cubicBezTo>
                  <a:cubicBezTo>
                    <a:pt x="8888" y="21344"/>
                    <a:pt x="8994" y="21399"/>
                    <a:pt x="9086" y="21445"/>
                  </a:cubicBezTo>
                  <a:cubicBezTo>
                    <a:pt x="9192" y="21490"/>
                    <a:pt x="9298" y="21527"/>
                    <a:pt x="9404" y="21554"/>
                  </a:cubicBezTo>
                  <a:cubicBezTo>
                    <a:pt x="9510" y="21582"/>
                    <a:pt x="9629" y="21591"/>
                    <a:pt x="9748" y="21600"/>
                  </a:cubicBezTo>
                  <a:cubicBezTo>
                    <a:pt x="9867" y="21600"/>
                    <a:pt x="9986" y="21600"/>
                    <a:pt x="10092" y="21582"/>
                  </a:cubicBezTo>
                  <a:cubicBezTo>
                    <a:pt x="10145" y="21573"/>
                    <a:pt x="10185" y="21563"/>
                    <a:pt x="10238" y="21554"/>
                  </a:cubicBezTo>
                  <a:cubicBezTo>
                    <a:pt x="10225" y="21554"/>
                    <a:pt x="10211" y="21563"/>
                    <a:pt x="10198" y="21563"/>
                  </a:cubicBezTo>
                  <a:lnTo>
                    <a:pt x="10198" y="21563"/>
                  </a:lnTo>
                  <a:cubicBezTo>
                    <a:pt x="10198" y="21563"/>
                    <a:pt x="10198" y="21563"/>
                    <a:pt x="10198" y="21563"/>
                  </a:cubicBezTo>
                  <a:cubicBezTo>
                    <a:pt x="10728" y="21445"/>
                    <a:pt x="11257" y="21326"/>
                    <a:pt x="11786" y="21207"/>
                  </a:cubicBezTo>
                  <a:cubicBezTo>
                    <a:pt x="11853" y="21189"/>
                    <a:pt x="11932" y="21170"/>
                    <a:pt x="11998" y="21143"/>
                  </a:cubicBezTo>
                  <a:cubicBezTo>
                    <a:pt x="12064" y="21116"/>
                    <a:pt x="12130" y="21088"/>
                    <a:pt x="12197" y="21052"/>
                  </a:cubicBezTo>
                  <a:cubicBezTo>
                    <a:pt x="12263" y="21015"/>
                    <a:pt x="12316" y="20978"/>
                    <a:pt x="12369" y="20933"/>
                  </a:cubicBezTo>
                  <a:cubicBezTo>
                    <a:pt x="12422" y="20887"/>
                    <a:pt x="12475" y="20841"/>
                    <a:pt x="12514" y="20786"/>
                  </a:cubicBezTo>
                  <a:lnTo>
                    <a:pt x="20244" y="10759"/>
                  </a:lnTo>
                  <a:cubicBezTo>
                    <a:pt x="20773" y="10064"/>
                    <a:pt x="21144" y="9324"/>
                    <a:pt x="21329" y="8574"/>
                  </a:cubicBezTo>
                  <a:cubicBezTo>
                    <a:pt x="21528" y="7806"/>
                    <a:pt x="21554" y="7039"/>
                    <a:pt x="21408" y="6289"/>
                  </a:cubicBezTo>
                  <a:close/>
                  <a:moveTo>
                    <a:pt x="16273" y="9150"/>
                  </a:moveTo>
                  <a:cubicBezTo>
                    <a:pt x="15916" y="9744"/>
                    <a:pt x="15400" y="10284"/>
                    <a:pt x="14764" y="10722"/>
                  </a:cubicBezTo>
                  <a:cubicBezTo>
                    <a:pt x="14129" y="11170"/>
                    <a:pt x="13375" y="11518"/>
                    <a:pt x="12554" y="11764"/>
                  </a:cubicBezTo>
                  <a:cubicBezTo>
                    <a:pt x="12303" y="11838"/>
                    <a:pt x="12038" y="11901"/>
                    <a:pt x="11773" y="11947"/>
                  </a:cubicBezTo>
                  <a:cubicBezTo>
                    <a:pt x="11760" y="11947"/>
                    <a:pt x="11760" y="11947"/>
                    <a:pt x="11747" y="11947"/>
                  </a:cubicBezTo>
                  <a:cubicBezTo>
                    <a:pt x="11654" y="11947"/>
                    <a:pt x="11561" y="11947"/>
                    <a:pt x="11469" y="11947"/>
                  </a:cubicBezTo>
                  <a:cubicBezTo>
                    <a:pt x="10542" y="11929"/>
                    <a:pt x="9655" y="11783"/>
                    <a:pt x="8861" y="11527"/>
                  </a:cubicBezTo>
                  <a:cubicBezTo>
                    <a:pt x="8067" y="11271"/>
                    <a:pt x="7353" y="10905"/>
                    <a:pt x="6757" y="10457"/>
                  </a:cubicBezTo>
                  <a:cubicBezTo>
                    <a:pt x="6161" y="10009"/>
                    <a:pt x="5685" y="9479"/>
                    <a:pt x="5354" y="8903"/>
                  </a:cubicBezTo>
                  <a:cubicBezTo>
                    <a:pt x="5023" y="8318"/>
                    <a:pt x="4851" y="7678"/>
                    <a:pt x="4851" y="7011"/>
                  </a:cubicBezTo>
                  <a:cubicBezTo>
                    <a:pt x="4851" y="6344"/>
                    <a:pt x="5050" y="5704"/>
                    <a:pt x="5394" y="5128"/>
                  </a:cubicBezTo>
                  <a:cubicBezTo>
                    <a:pt x="5738" y="4552"/>
                    <a:pt x="6228" y="4031"/>
                    <a:pt x="6836" y="3592"/>
                  </a:cubicBezTo>
                  <a:cubicBezTo>
                    <a:pt x="7445" y="3154"/>
                    <a:pt x="8173" y="2797"/>
                    <a:pt x="8967" y="2559"/>
                  </a:cubicBezTo>
                  <a:cubicBezTo>
                    <a:pt x="9603" y="2368"/>
                    <a:pt x="10304" y="2240"/>
                    <a:pt x="11032" y="2203"/>
                  </a:cubicBezTo>
                  <a:cubicBezTo>
                    <a:pt x="11601" y="2267"/>
                    <a:pt x="12157" y="2386"/>
                    <a:pt x="12673" y="2541"/>
                  </a:cubicBezTo>
                  <a:cubicBezTo>
                    <a:pt x="13494" y="2797"/>
                    <a:pt x="14248" y="3172"/>
                    <a:pt x="14870" y="3629"/>
                  </a:cubicBezTo>
                  <a:cubicBezTo>
                    <a:pt x="15492" y="4086"/>
                    <a:pt x="15995" y="4634"/>
                    <a:pt x="16353" y="5238"/>
                  </a:cubicBezTo>
                  <a:cubicBezTo>
                    <a:pt x="16697" y="5841"/>
                    <a:pt x="16882" y="6508"/>
                    <a:pt x="16882" y="7203"/>
                  </a:cubicBezTo>
                  <a:cubicBezTo>
                    <a:pt x="16842" y="7889"/>
                    <a:pt x="16630" y="8547"/>
                    <a:pt x="16273" y="91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5B1E347C-BCFE-449D-96C2-9DB90E2F2429}"/>
                </a:ext>
              </a:extLst>
            </p:cNvPr>
            <p:cNvSpPr/>
            <p:nvPr/>
          </p:nvSpPr>
          <p:spPr>
            <a:xfrm>
              <a:off x="4664633" y="1212792"/>
              <a:ext cx="1737719" cy="270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94" extrusionOk="0">
                  <a:moveTo>
                    <a:pt x="18355" y="2175"/>
                  </a:moveTo>
                  <a:cubicBezTo>
                    <a:pt x="19205" y="2750"/>
                    <a:pt x="19885" y="3408"/>
                    <a:pt x="20395" y="4112"/>
                  </a:cubicBezTo>
                  <a:cubicBezTo>
                    <a:pt x="20904" y="4815"/>
                    <a:pt x="21244" y="5564"/>
                    <a:pt x="21400" y="6332"/>
                  </a:cubicBezTo>
                  <a:cubicBezTo>
                    <a:pt x="21556" y="7099"/>
                    <a:pt x="21542" y="7885"/>
                    <a:pt x="21329" y="8653"/>
                  </a:cubicBezTo>
                  <a:cubicBezTo>
                    <a:pt x="21117" y="9420"/>
                    <a:pt x="20735" y="10179"/>
                    <a:pt x="20140" y="10882"/>
                  </a:cubicBezTo>
                  <a:lnTo>
                    <a:pt x="11712" y="21116"/>
                  </a:lnTo>
                  <a:cubicBezTo>
                    <a:pt x="11641" y="21198"/>
                    <a:pt x="11556" y="21271"/>
                    <a:pt x="11471" y="21335"/>
                  </a:cubicBezTo>
                  <a:cubicBezTo>
                    <a:pt x="11372" y="21399"/>
                    <a:pt x="11273" y="21445"/>
                    <a:pt x="11160" y="21490"/>
                  </a:cubicBezTo>
                  <a:cubicBezTo>
                    <a:pt x="11046" y="21527"/>
                    <a:pt x="10933" y="21554"/>
                    <a:pt x="10806" y="21573"/>
                  </a:cubicBezTo>
                  <a:cubicBezTo>
                    <a:pt x="10678" y="21591"/>
                    <a:pt x="10565" y="21600"/>
                    <a:pt x="10437" y="21591"/>
                  </a:cubicBezTo>
                  <a:cubicBezTo>
                    <a:pt x="10310" y="21591"/>
                    <a:pt x="10197" y="21573"/>
                    <a:pt x="10069" y="21545"/>
                  </a:cubicBezTo>
                  <a:cubicBezTo>
                    <a:pt x="9956" y="21518"/>
                    <a:pt x="9828" y="21481"/>
                    <a:pt x="9729" y="21436"/>
                  </a:cubicBezTo>
                  <a:cubicBezTo>
                    <a:pt x="9616" y="21390"/>
                    <a:pt x="9517" y="21335"/>
                    <a:pt x="9432" y="21271"/>
                  </a:cubicBezTo>
                  <a:cubicBezTo>
                    <a:pt x="9347" y="21207"/>
                    <a:pt x="9262" y="21125"/>
                    <a:pt x="9191" y="21043"/>
                  </a:cubicBezTo>
                  <a:lnTo>
                    <a:pt x="1217" y="10626"/>
                  </a:lnTo>
                  <a:cubicBezTo>
                    <a:pt x="678" y="9923"/>
                    <a:pt x="324" y="9174"/>
                    <a:pt x="140" y="8424"/>
                  </a:cubicBezTo>
                  <a:cubicBezTo>
                    <a:pt x="-44" y="7675"/>
                    <a:pt x="-44" y="6908"/>
                    <a:pt x="126" y="6168"/>
                  </a:cubicBezTo>
                  <a:cubicBezTo>
                    <a:pt x="296" y="5418"/>
                    <a:pt x="636" y="4696"/>
                    <a:pt x="1132" y="4011"/>
                  </a:cubicBezTo>
                  <a:cubicBezTo>
                    <a:pt x="1627" y="3326"/>
                    <a:pt x="2307" y="2695"/>
                    <a:pt x="3129" y="2129"/>
                  </a:cubicBezTo>
                  <a:cubicBezTo>
                    <a:pt x="3653" y="1773"/>
                    <a:pt x="4205" y="1471"/>
                    <a:pt x="4800" y="1206"/>
                  </a:cubicBezTo>
                  <a:cubicBezTo>
                    <a:pt x="5395" y="941"/>
                    <a:pt x="6018" y="722"/>
                    <a:pt x="6656" y="539"/>
                  </a:cubicBezTo>
                  <a:cubicBezTo>
                    <a:pt x="7293" y="365"/>
                    <a:pt x="7959" y="228"/>
                    <a:pt x="8639" y="137"/>
                  </a:cubicBezTo>
                  <a:cubicBezTo>
                    <a:pt x="9318" y="46"/>
                    <a:pt x="9998" y="0"/>
                    <a:pt x="10692" y="0"/>
                  </a:cubicBezTo>
                  <a:cubicBezTo>
                    <a:pt x="11386" y="0"/>
                    <a:pt x="12066" y="46"/>
                    <a:pt x="12746" y="137"/>
                  </a:cubicBezTo>
                  <a:cubicBezTo>
                    <a:pt x="13426" y="228"/>
                    <a:pt x="14106" y="365"/>
                    <a:pt x="14757" y="539"/>
                  </a:cubicBezTo>
                  <a:cubicBezTo>
                    <a:pt x="15409" y="722"/>
                    <a:pt x="16046" y="941"/>
                    <a:pt x="16641" y="1215"/>
                  </a:cubicBezTo>
                  <a:cubicBezTo>
                    <a:pt x="17250" y="1489"/>
                    <a:pt x="17817" y="1809"/>
                    <a:pt x="18355" y="2175"/>
                  </a:cubicBezTo>
                  <a:close/>
                  <a:moveTo>
                    <a:pt x="10551" y="12107"/>
                  </a:moveTo>
                  <a:cubicBezTo>
                    <a:pt x="11570" y="12125"/>
                    <a:pt x="12534" y="11997"/>
                    <a:pt x="13426" y="11759"/>
                  </a:cubicBezTo>
                  <a:cubicBezTo>
                    <a:pt x="14318" y="11522"/>
                    <a:pt x="15126" y="11165"/>
                    <a:pt x="15791" y="10718"/>
                  </a:cubicBezTo>
                  <a:cubicBezTo>
                    <a:pt x="16471" y="10270"/>
                    <a:pt x="17024" y="9740"/>
                    <a:pt x="17406" y="9146"/>
                  </a:cubicBezTo>
                  <a:cubicBezTo>
                    <a:pt x="17788" y="8552"/>
                    <a:pt x="18015" y="7885"/>
                    <a:pt x="18015" y="7191"/>
                  </a:cubicBezTo>
                  <a:cubicBezTo>
                    <a:pt x="18029" y="6496"/>
                    <a:pt x="17817" y="5829"/>
                    <a:pt x="17448" y="5226"/>
                  </a:cubicBezTo>
                  <a:cubicBezTo>
                    <a:pt x="17080" y="4623"/>
                    <a:pt x="16542" y="4075"/>
                    <a:pt x="15862" y="3618"/>
                  </a:cubicBezTo>
                  <a:cubicBezTo>
                    <a:pt x="15196" y="3161"/>
                    <a:pt x="14403" y="2787"/>
                    <a:pt x="13511" y="2531"/>
                  </a:cubicBezTo>
                  <a:cubicBezTo>
                    <a:pt x="12633" y="2275"/>
                    <a:pt x="11655" y="2129"/>
                    <a:pt x="10636" y="2129"/>
                  </a:cubicBezTo>
                  <a:cubicBezTo>
                    <a:pt x="9616" y="2129"/>
                    <a:pt x="8653" y="2266"/>
                    <a:pt x="7775" y="2513"/>
                  </a:cubicBezTo>
                  <a:cubicBezTo>
                    <a:pt x="6896" y="2759"/>
                    <a:pt x="6103" y="3125"/>
                    <a:pt x="5452" y="3573"/>
                  </a:cubicBezTo>
                  <a:cubicBezTo>
                    <a:pt x="4786" y="4020"/>
                    <a:pt x="4262" y="4550"/>
                    <a:pt x="3879" y="5144"/>
                  </a:cubicBezTo>
                  <a:cubicBezTo>
                    <a:pt x="3511" y="5738"/>
                    <a:pt x="3299" y="6387"/>
                    <a:pt x="3299" y="7063"/>
                  </a:cubicBezTo>
                  <a:cubicBezTo>
                    <a:pt x="3299" y="7748"/>
                    <a:pt x="3483" y="8397"/>
                    <a:pt x="3851" y="8991"/>
                  </a:cubicBezTo>
                  <a:cubicBezTo>
                    <a:pt x="4205" y="9585"/>
                    <a:pt x="4729" y="10124"/>
                    <a:pt x="5381" y="10581"/>
                  </a:cubicBezTo>
                  <a:cubicBezTo>
                    <a:pt x="6032" y="11038"/>
                    <a:pt x="6811" y="11412"/>
                    <a:pt x="7675" y="11677"/>
                  </a:cubicBezTo>
                  <a:cubicBezTo>
                    <a:pt x="8582" y="11933"/>
                    <a:pt x="9545" y="12088"/>
                    <a:pt x="10551" y="12107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548640" anchor="b"/>
            <a:lstStyle/>
            <a:p>
              <a:pPr algn="ctr"/>
              <a:r>
                <a:rPr lang="fr-CA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F29B2C5-3AFD-4487-8082-DE7C21BAA3E0}"/>
              </a:ext>
            </a:extLst>
          </p:cNvPr>
          <p:cNvGrpSpPr/>
          <p:nvPr/>
        </p:nvGrpSpPr>
        <p:grpSpPr>
          <a:xfrm>
            <a:off x="2844800" y="960992"/>
            <a:ext cx="2220053" cy="3226481"/>
            <a:chOff x="2844800" y="960992"/>
            <a:chExt cx="2220053" cy="3226481"/>
          </a:xfrm>
        </p:grpSpPr>
        <p:sp>
          <p:nvSpPr>
            <p:cNvPr id="81" name="Circle">
              <a:extLst>
                <a:ext uri="{FF2B5EF4-FFF2-40B4-BE49-F238E27FC236}">
                  <a16:creationId xmlns:a16="http://schemas.microsoft.com/office/drawing/2014/main" id="{9B9BF54D-C788-4CAB-81EC-6B2B10093FCF}"/>
                </a:ext>
              </a:extLst>
            </p:cNvPr>
            <p:cNvSpPr/>
            <p:nvPr/>
          </p:nvSpPr>
          <p:spPr>
            <a:xfrm>
              <a:off x="3119493" y="1189902"/>
              <a:ext cx="1657307" cy="165730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2EF05BD6-0D22-4E5C-A8C3-0B75733B2BBD}"/>
                </a:ext>
              </a:extLst>
            </p:cNvPr>
            <p:cNvSpPr/>
            <p:nvPr/>
          </p:nvSpPr>
          <p:spPr>
            <a:xfrm>
              <a:off x="2844800" y="960992"/>
              <a:ext cx="2220053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extrusionOk="0">
                  <a:moveTo>
                    <a:pt x="21416" y="6283"/>
                  </a:moveTo>
                  <a:cubicBezTo>
                    <a:pt x="21272" y="5532"/>
                    <a:pt x="20961" y="4797"/>
                    <a:pt x="20496" y="4107"/>
                  </a:cubicBezTo>
                  <a:cubicBezTo>
                    <a:pt x="20030" y="3417"/>
                    <a:pt x="19398" y="2774"/>
                    <a:pt x="18622" y="2207"/>
                  </a:cubicBezTo>
                  <a:cubicBezTo>
                    <a:pt x="18178" y="1885"/>
                    <a:pt x="17712" y="1601"/>
                    <a:pt x="17224" y="1356"/>
                  </a:cubicBezTo>
                  <a:cubicBezTo>
                    <a:pt x="16737" y="1111"/>
                    <a:pt x="16215" y="896"/>
                    <a:pt x="15683" y="720"/>
                  </a:cubicBezTo>
                  <a:cubicBezTo>
                    <a:pt x="15151" y="544"/>
                    <a:pt x="14608" y="406"/>
                    <a:pt x="14042" y="306"/>
                  </a:cubicBezTo>
                  <a:cubicBezTo>
                    <a:pt x="13488" y="207"/>
                    <a:pt x="12922" y="138"/>
                    <a:pt x="12346" y="107"/>
                  </a:cubicBezTo>
                  <a:lnTo>
                    <a:pt x="10749" y="23"/>
                  </a:lnTo>
                  <a:cubicBezTo>
                    <a:pt x="10782" y="23"/>
                    <a:pt x="10827" y="31"/>
                    <a:pt x="10860" y="31"/>
                  </a:cubicBezTo>
                  <a:cubicBezTo>
                    <a:pt x="10571" y="15"/>
                    <a:pt x="10283" y="0"/>
                    <a:pt x="9984" y="0"/>
                  </a:cubicBezTo>
                  <a:cubicBezTo>
                    <a:pt x="9341" y="0"/>
                    <a:pt x="8698" y="46"/>
                    <a:pt x="8066" y="130"/>
                  </a:cubicBezTo>
                  <a:cubicBezTo>
                    <a:pt x="7434" y="222"/>
                    <a:pt x="6813" y="352"/>
                    <a:pt x="6214" y="529"/>
                  </a:cubicBezTo>
                  <a:cubicBezTo>
                    <a:pt x="5615" y="705"/>
                    <a:pt x="5027" y="927"/>
                    <a:pt x="4484" y="1195"/>
                  </a:cubicBezTo>
                  <a:cubicBezTo>
                    <a:pt x="3930" y="1463"/>
                    <a:pt x="3408" y="1770"/>
                    <a:pt x="2921" y="2122"/>
                  </a:cubicBezTo>
                  <a:cubicBezTo>
                    <a:pt x="2144" y="2682"/>
                    <a:pt x="1523" y="3318"/>
                    <a:pt x="1058" y="4007"/>
                  </a:cubicBezTo>
                  <a:cubicBezTo>
                    <a:pt x="592" y="4689"/>
                    <a:pt x="270" y="5417"/>
                    <a:pt x="115" y="6160"/>
                  </a:cubicBezTo>
                  <a:cubicBezTo>
                    <a:pt x="-40" y="6904"/>
                    <a:pt x="-40" y="7670"/>
                    <a:pt x="126" y="8421"/>
                  </a:cubicBezTo>
                  <a:cubicBezTo>
                    <a:pt x="293" y="9172"/>
                    <a:pt x="625" y="9915"/>
                    <a:pt x="1135" y="10628"/>
                  </a:cubicBezTo>
                  <a:lnTo>
                    <a:pt x="8587" y="21056"/>
                  </a:lnTo>
                  <a:cubicBezTo>
                    <a:pt x="8653" y="21140"/>
                    <a:pt x="8720" y="21217"/>
                    <a:pt x="8808" y="21286"/>
                  </a:cubicBezTo>
                  <a:cubicBezTo>
                    <a:pt x="8897" y="21355"/>
                    <a:pt x="8986" y="21408"/>
                    <a:pt x="9086" y="21454"/>
                  </a:cubicBezTo>
                  <a:cubicBezTo>
                    <a:pt x="9185" y="21500"/>
                    <a:pt x="9296" y="21539"/>
                    <a:pt x="9407" y="21562"/>
                  </a:cubicBezTo>
                  <a:cubicBezTo>
                    <a:pt x="9518" y="21585"/>
                    <a:pt x="9640" y="21600"/>
                    <a:pt x="9751" y="21600"/>
                  </a:cubicBezTo>
                  <a:cubicBezTo>
                    <a:pt x="9862" y="21600"/>
                    <a:pt x="9984" y="21592"/>
                    <a:pt x="10095" y="21577"/>
                  </a:cubicBezTo>
                  <a:cubicBezTo>
                    <a:pt x="10139" y="21569"/>
                    <a:pt x="10194" y="21562"/>
                    <a:pt x="10239" y="21546"/>
                  </a:cubicBezTo>
                  <a:cubicBezTo>
                    <a:pt x="10228" y="21546"/>
                    <a:pt x="10217" y="21554"/>
                    <a:pt x="10194" y="21554"/>
                  </a:cubicBezTo>
                  <a:lnTo>
                    <a:pt x="10194" y="21554"/>
                  </a:lnTo>
                  <a:cubicBezTo>
                    <a:pt x="10194" y="21554"/>
                    <a:pt x="10194" y="21554"/>
                    <a:pt x="10194" y="21554"/>
                  </a:cubicBezTo>
                  <a:cubicBezTo>
                    <a:pt x="10727" y="21431"/>
                    <a:pt x="11259" y="21316"/>
                    <a:pt x="11791" y="21194"/>
                  </a:cubicBezTo>
                  <a:cubicBezTo>
                    <a:pt x="11869" y="21179"/>
                    <a:pt x="11935" y="21156"/>
                    <a:pt x="12002" y="21133"/>
                  </a:cubicBezTo>
                  <a:cubicBezTo>
                    <a:pt x="12068" y="21110"/>
                    <a:pt x="12135" y="21079"/>
                    <a:pt x="12201" y="21041"/>
                  </a:cubicBezTo>
                  <a:cubicBezTo>
                    <a:pt x="12268" y="21002"/>
                    <a:pt x="12323" y="20964"/>
                    <a:pt x="12368" y="20918"/>
                  </a:cubicBezTo>
                  <a:cubicBezTo>
                    <a:pt x="12423" y="20872"/>
                    <a:pt x="12468" y="20826"/>
                    <a:pt x="12512" y="20765"/>
                  </a:cubicBezTo>
                  <a:lnTo>
                    <a:pt x="20240" y="10735"/>
                  </a:lnTo>
                  <a:cubicBezTo>
                    <a:pt x="20773" y="10038"/>
                    <a:pt x="21139" y="9302"/>
                    <a:pt x="21327" y="8551"/>
                  </a:cubicBezTo>
                  <a:cubicBezTo>
                    <a:pt x="21538" y="7800"/>
                    <a:pt x="21560" y="7034"/>
                    <a:pt x="21416" y="6283"/>
                  </a:cubicBezTo>
                  <a:close/>
                  <a:moveTo>
                    <a:pt x="16282" y="9141"/>
                  </a:moveTo>
                  <a:cubicBezTo>
                    <a:pt x="15916" y="9739"/>
                    <a:pt x="15406" y="10275"/>
                    <a:pt x="14774" y="10720"/>
                  </a:cubicBezTo>
                  <a:cubicBezTo>
                    <a:pt x="14142" y="11164"/>
                    <a:pt x="13388" y="11516"/>
                    <a:pt x="12556" y="11762"/>
                  </a:cubicBezTo>
                  <a:cubicBezTo>
                    <a:pt x="12301" y="11838"/>
                    <a:pt x="12046" y="11892"/>
                    <a:pt x="11780" y="11946"/>
                  </a:cubicBezTo>
                  <a:cubicBezTo>
                    <a:pt x="11769" y="11946"/>
                    <a:pt x="11769" y="11946"/>
                    <a:pt x="11758" y="11946"/>
                  </a:cubicBezTo>
                  <a:cubicBezTo>
                    <a:pt x="11669" y="11946"/>
                    <a:pt x="11569" y="11946"/>
                    <a:pt x="11481" y="11946"/>
                  </a:cubicBezTo>
                  <a:cubicBezTo>
                    <a:pt x="10549" y="11930"/>
                    <a:pt x="9673" y="11777"/>
                    <a:pt x="8875" y="11524"/>
                  </a:cubicBezTo>
                  <a:cubicBezTo>
                    <a:pt x="8077" y="11264"/>
                    <a:pt x="7367" y="10903"/>
                    <a:pt x="6768" y="10451"/>
                  </a:cubicBezTo>
                  <a:cubicBezTo>
                    <a:pt x="6169" y="10007"/>
                    <a:pt x="5693" y="9478"/>
                    <a:pt x="5360" y="8896"/>
                  </a:cubicBezTo>
                  <a:cubicBezTo>
                    <a:pt x="5027" y="8314"/>
                    <a:pt x="4850" y="7678"/>
                    <a:pt x="4861" y="7003"/>
                  </a:cubicBezTo>
                  <a:cubicBezTo>
                    <a:pt x="4872" y="6337"/>
                    <a:pt x="5061" y="5701"/>
                    <a:pt x="5404" y="5118"/>
                  </a:cubicBezTo>
                  <a:cubicBezTo>
                    <a:pt x="5748" y="4544"/>
                    <a:pt x="6236" y="4023"/>
                    <a:pt x="6846" y="3586"/>
                  </a:cubicBezTo>
                  <a:cubicBezTo>
                    <a:pt x="7456" y="3149"/>
                    <a:pt x="8176" y="2797"/>
                    <a:pt x="8975" y="2552"/>
                  </a:cubicBezTo>
                  <a:cubicBezTo>
                    <a:pt x="9618" y="2360"/>
                    <a:pt x="10305" y="2230"/>
                    <a:pt x="11037" y="2191"/>
                  </a:cubicBezTo>
                  <a:cubicBezTo>
                    <a:pt x="11614" y="2253"/>
                    <a:pt x="12157" y="2375"/>
                    <a:pt x="12678" y="2536"/>
                  </a:cubicBezTo>
                  <a:cubicBezTo>
                    <a:pt x="13510" y="2797"/>
                    <a:pt x="14253" y="3165"/>
                    <a:pt x="14874" y="3624"/>
                  </a:cubicBezTo>
                  <a:cubicBezTo>
                    <a:pt x="15495" y="4084"/>
                    <a:pt x="16005" y="4628"/>
                    <a:pt x="16349" y="5233"/>
                  </a:cubicBezTo>
                  <a:cubicBezTo>
                    <a:pt x="16692" y="5839"/>
                    <a:pt x="16881" y="6505"/>
                    <a:pt x="16870" y="7203"/>
                  </a:cubicBezTo>
                  <a:cubicBezTo>
                    <a:pt x="16847" y="7885"/>
                    <a:pt x="16637" y="8543"/>
                    <a:pt x="16282" y="914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48EF36D-6455-4F25-85C3-486245B637FC}"/>
                </a:ext>
              </a:extLst>
            </p:cNvPr>
            <p:cNvSpPr/>
            <p:nvPr/>
          </p:nvSpPr>
          <p:spPr>
            <a:xfrm>
              <a:off x="2844800" y="960992"/>
              <a:ext cx="2072950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extrusionOk="0">
                  <a:moveTo>
                    <a:pt x="18351" y="2176"/>
                  </a:moveTo>
                  <a:cubicBezTo>
                    <a:pt x="19206" y="2758"/>
                    <a:pt x="19883" y="3410"/>
                    <a:pt x="20393" y="4115"/>
                  </a:cubicBezTo>
                  <a:cubicBezTo>
                    <a:pt x="20904" y="4820"/>
                    <a:pt x="21248" y="5570"/>
                    <a:pt x="21403" y="6337"/>
                  </a:cubicBezTo>
                  <a:cubicBezTo>
                    <a:pt x="21557" y="7103"/>
                    <a:pt x="21545" y="7892"/>
                    <a:pt x="21331" y="8658"/>
                  </a:cubicBezTo>
                  <a:cubicBezTo>
                    <a:pt x="21130" y="9425"/>
                    <a:pt x="20726" y="10183"/>
                    <a:pt x="20144" y="10888"/>
                  </a:cubicBezTo>
                  <a:lnTo>
                    <a:pt x="11713" y="21125"/>
                  </a:lnTo>
                  <a:cubicBezTo>
                    <a:pt x="11642" y="21209"/>
                    <a:pt x="11559" y="21278"/>
                    <a:pt x="11464" y="21339"/>
                  </a:cubicBezTo>
                  <a:cubicBezTo>
                    <a:pt x="11369" y="21401"/>
                    <a:pt x="11262" y="21454"/>
                    <a:pt x="11155" y="21493"/>
                  </a:cubicBezTo>
                  <a:cubicBezTo>
                    <a:pt x="11048" y="21531"/>
                    <a:pt x="10929" y="21562"/>
                    <a:pt x="10810" y="21577"/>
                  </a:cubicBezTo>
                  <a:cubicBezTo>
                    <a:pt x="10692" y="21592"/>
                    <a:pt x="10561" y="21600"/>
                    <a:pt x="10442" y="21600"/>
                  </a:cubicBezTo>
                  <a:cubicBezTo>
                    <a:pt x="10324" y="21600"/>
                    <a:pt x="10193" y="21585"/>
                    <a:pt x="10074" y="21562"/>
                  </a:cubicBezTo>
                  <a:cubicBezTo>
                    <a:pt x="9955" y="21539"/>
                    <a:pt x="9837" y="21500"/>
                    <a:pt x="9730" y="21454"/>
                  </a:cubicBezTo>
                  <a:cubicBezTo>
                    <a:pt x="9623" y="21408"/>
                    <a:pt x="9516" y="21355"/>
                    <a:pt x="9433" y="21286"/>
                  </a:cubicBezTo>
                  <a:cubicBezTo>
                    <a:pt x="9338" y="21217"/>
                    <a:pt x="9267" y="21140"/>
                    <a:pt x="9195" y="21056"/>
                  </a:cubicBezTo>
                  <a:lnTo>
                    <a:pt x="1216" y="10628"/>
                  </a:lnTo>
                  <a:cubicBezTo>
                    <a:pt x="681" y="9923"/>
                    <a:pt x="313" y="9179"/>
                    <a:pt x="135" y="8421"/>
                  </a:cubicBezTo>
                  <a:cubicBezTo>
                    <a:pt x="-43" y="7670"/>
                    <a:pt x="-43" y="6904"/>
                    <a:pt x="123" y="6160"/>
                  </a:cubicBezTo>
                  <a:cubicBezTo>
                    <a:pt x="289" y="5417"/>
                    <a:pt x="622" y="4689"/>
                    <a:pt x="1133" y="4007"/>
                  </a:cubicBezTo>
                  <a:cubicBezTo>
                    <a:pt x="1631" y="3325"/>
                    <a:pt x="2308" y="2689"/>
                    <a:pt x="3128" y="2122"/>
                  </a:cubicBezTo>
                  <a:cubicBezTo>
                    <a:pt x="3650" y="1770"/>
                    <a:pt x="4208" y="1463"/>
                    <a:pt x="4802" y="1195"/>
                  </a:cubicBezTo>
                  <a:cubicBezTo>
                    <a:pt x="5396" y="927"/>
                    <a:pt x="6013" y="705"/>
                    <a:pt x="6654" y="529"/>
                  </a:cubicBezTo>
                  <a:cubicBezTo>
                    <a:pt x="7296" y="352"/>
                    <a:pt x="7961" y="215"/>
                    <a:pt x="8637" y="130"/>
                  </a:cubicBezTo>
                  <a:cubicBezTo>
                    <a:pt x="9314" y="38"/>
                    <a:pt x="10003" y="0"/>
                    <a:pt x="10692" y="0"/>
                  </a:cubicBezTo>
                  <a:cubicBezTo>
                    <a:pt x="11380" y="0"/>
                    <a:pt x="12069" y="46"/>
                    <a:pt x="12758" y="138"/>
                  </a:cubicBezTo>
                  <a:cubicBezTo>
                    <a:pt x="13435" y="230"/>
                    <a:pt x="14112" y="360"/>
                    <a:pt x="14765" y="544"/>
                  </a:cubicBezTo>
                  <a:cubicBezTo>
                    <a:pt x="15418" y="728"/>
                    <a:pt x="16047" y="950"/>
                    <a:pt x="16653" y="1218"/>
                  </a:cubicBezTo>
                  <a:cubicBezTo>
                    <a:pt x="17258" y="1502"/>
                    <a:pt x="17828" y="1816"/>
                    <a:pt x="18351" y="2176"/>
                  </a:cubicBezTo>
                  <a:close/>
                  <a:moveTo>
                    <a:pt x="10561" y="12122"/>
                  </a:moveTo>
                  <a:cubicBezTo>
                    <a:pt x="11582" y="12137"/>
                    <a:pt x="12544" y="12014"/>
                    <a:pt x="13435" y="11769"/>
                  </a:cubicBezTo>
                  <a:cubicBezTo>
                    <a:pt x="14325" y="11532"/>
                    <a:pt x="15133" y="11172"/>
                    <a:pt x="15810" y="10727"/>
                  </a:cubicBezTo>
                  <a:cubicBezTo>
                    <a:pt x="16487" y="10283"/>
                    <a:pt x="17045" y="9746"/>
                    <a:pt x="17425" y="9149"/>
                  </a:cubicBezTo>
                  <a:cubicBezTo>
                    <a:pt x="17816" y="8551"/>
                    <a:pt x="18030" y="7892"/>
                    <a:pt x="18042" y="7195"/>
                  </a:cubicBezTo>
                  <a:cubicBezTo>
                    <a:pt x="18054" y="6498"/>
                    <a:pt x="17852" y="5831"/>
                    <a:pt x="17484" y="5226"/>
                  </a:cubicBezTo>
                  <a:cubicBezTo>
                    <a:pt x="17116" y="4620"/>
                    <a:pt x="16570" y="4076"/>
                    <a:pt x="15905" y="3617"/>
                  </a:cubicBezTo>
                  <a:cubicBezTo>
                    <a:pt x="15240" y="3157"/>
                    <a:pt x="14444" y="2789"/>
                    <a:pt x="13553" y="2529"/>
                  </a:cubicBezTo>
                  <a:cubicBezTo>
                    <a:pt x="12675" y="2276"/>
                    <a:pt x="11701" y="2130"/>
                    <a:pt x="10680" y="2130"/>
                  </a:cubicBezTo>
                  <a:cubicBezTo>
                    <a:pt x="9659" y="2130"/>
                    <a:pt x="8697" y="2268"/>
                    <a:pt x="7818" y="2513"/>
                  </a:cubicBezTo>
                  <a:cubicBezTo>
                    <a:pt x="6939" y="2766"/>
                    <a:pt x="6156" y="3126"/>
                    <a:pt x="5491" y="3571"/>
                  </a:cubicBezTo>
                  <a:cubicBezTo>
                    <a:pt x="4826" y="4015"/>
                    <a:pt x="4291" y="4551"/>
                    <a:pt x="3923" y="5141"/>
                  </a:cubicBezTo>
                  <a:cubicBezTo>
                    <a:pt x="3555" y="5731"/>
                    <a:pt x="3341" y="6383"/>
                    <a:pt x="3341" y="7065"/>
                  </a:cubicBezTo>
                  <a:cubicBezTo>
                    <a:pt x="3329" y="7747"/>
                    <a:pt x="3531" y="8398"/>
                    <a:pt x="3887" y="8996"/>
                  </a:cubicBezTo>
                  <a:cubicBezTo>
                    <a:pt x="4244" y="9593"/>
                    <a:pt x="4778" y="10130"/>
                    <a:pt x="5419" y="10589"/>
                  </a:cubicBezTo>
                  <a:cubicBezTo>
                    <a:pt x="6072" y="11049"/>
                    <a:pt x="6856" y="11417"/>
                    <a:pt x="7723" y="11685"/>
                  </a:cubicBezTo>
                  <a:cubicBezTo>
                    <a:pt x="8578" y="11953"/>
                    <a:pt x="9540" y="12106"/>
                    <a:pt x="10561" y="12122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640080" anchor="b"/>
            <a:lstStyle/>
            <a:p>
              <a:pPr algn="ctr"/>
              <a:r>
                <a:rPr lang="fr-CA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7AC562D-7833-4AE2-9A8E-195B5AEB8FAE}"/>
              </a:ext>
            </a:extLst>
          </p:cNvPr>
          <p:cNvSpPr/>
          <p:nvPr/>
        </p:nvSpPr>
        <p:spPr>
          <a:xfrm>
            <a:off x="3685261" y="1572838"/>
            <a:ext cx="593050" cy="958004"/>
          </a:xfrm>
          <a:custGeom>
            <a:avLst/>
            <a:gdLst>
              <a:gd name="connsiteX0" fmla="*/ 222394 w 593050"/>
              <a:gd name="connsiteY0" fmla="*/ 889575 h 958004"/>
              <a:gd name="connsiteX1" fmla="*/ 370656 w 593050"/>
              <a:gd name="connsiteY1" fmla="*/ 889575 h 958004"/>
              <a:gd name="connsiteX2" fmla="*/ 296525 w 593050"/>
              <a:gd name="connsiteY2" fmla="*/ 958004 h 958004"/>
              <a:gd name="connsiteX3" fmla="*/ 222394 w 593050"/>
              <a:gd name="connsiteY3" fmla="*/ 889575 h 958004"/>
              <a:gd name="connsiteX4" fmla="*/ 182477 w 593050"/>
              <a:gd name="connsiteY4" fmla="*/ 775527 h 958004"/>
              <a:gd name="connsiteX5" fmla="*/ 410573 w 593050"/>
              <a:gd name="connsiteY5" fmla="*/ 775527 h 958004"/>
              <a:gd name="connsiteX6" fmla="*/ 444788 w 593050"/>
              <a:gd name="connsiteY6" fmla="*/ 809741 h 958004"/>
              <a:gd name="connsiteX7" fmla="*/ 410573 w 593050"/>
              <a:gd name="connsiteY7" fmla="*/ 843956 h 958004"/>
              <a:gd name="connsiteX8" fmla="*/ 182477 w 593050"/>
              <a:gd name="connsiteY8" fmla="*/ 843956 h 958004"/>
              <a:gd name="connsiteX9" fmla="*/ 148263 w 593050"/>
              <a:gd name="connsiteY9" fmla="*/ 809741 h 958004"/>
              <a:gd name="connsiteX10" fmla="*/ 182477 w 593050"/>
              <a:gd name="connsiteY10" fmla="*/ 775527 h 958004"/>
              <a:gd name="connsiteX11" fmla="*/ 182477 w 593050"/>
              <a:gd name="connsiteY11" fmla="*/ 661479 h 958004"/>
              <a:gd name="connsiteX12" fmla="*/ 410573 w 593050"/>
              <a:gd name="connsiteY12" fmla="*/ 661479 h 958004"/>
              <a:gd name="connsiteX13" fmla="*/ 444788 w 593050"/>
              <a:gd name="connsiteY13" fmla="*/ 695693 h 958004"/>
              <a:gd name="connsiteX14" fmla="*/ 410573 w 593050"/>
              <a:gd name="connsiteY14" fmla="*/ 729908 h 958004"/>
              <a:gd name="connsiteX15" fmla="*/ 182477 w 593050"/>
              <a:gd name="connsiteY15" fmla="*/ 729908 h 958004"/>
              <a:gd name="connsiteX16" fmla="*/ 148263 w 593050"/>
              <a:gd name="connsiteY16" fmla="*/ 695693 h 958004"/>
              <a:gd name="connsiteX17" fmla="*/ 182477 w 593050"/>
              <a:gd name="connsiteY17" fmla="*/ 661479 h 958004"/>
              <a:gd name="connsiteX18" fmla="*/ 297665 w 593050"/>
              <a:gd name="connsiteY18" fmla="*/ 67288 h 958004"/>
              <a:gd name="connsiteX19" fmla="*/ 69569 w 593050"/>
              <a:gd name="connsiteY19" fmla="*/ 293103 h 958004"/>
              <a:gd name="connsiteX20" fmla="*/ 69569 w 593050"/>
              <a:gd name="connsiteY20" fmla="*/ 302227 h 958004"/>
              <a:gd name="connsiteX21" fmla="*/ 85536 w 593050"/>
              <a:gd name="connsiteY21" fmla="*/ 382061 h 958004"/>
              <a:gd name="connsiteX22" fmla="*/ 124312 w 593050"/>
              <a:gd name="connsiteY22" fmla="*/ 444787 h 958004"/>
              <a:gd name="connsiteX23" fmla="*/ 190460 w 593050"/>
              <a:gd name="connsiteY23" fmla="*/ 547431 h 958004"/>
              <a:gd name="connsiteX24" fmla="*/ 296525 w 593050"/>
              <a:gd name="connsiteY24" fmla="*/ 547431 h 958004"/>
              <a:gd name="connsiteX25" fmla="*/ 403730 w 593050"/>
              <a:gd name="connsiteY25" fmla="*/ 547431 h 958004"/>
              <a:gd name="connsiteX26" fmla="*/ 469878 w 593050"/>
              <a:gd name="connsiteY26" fmla="*/ 444787 h 958004"/>
              <a:gd name="connsiteX27" fmla="*/ 508654 w 593050"/>
              <a:gd name="connsiteY27" fmla="*/ 382061 h 958004"/>
              <a:gd name="connsiteX28" fmla="*/ 524621 w 593050"/>
              <a:gd name="connsiteY28" fmla="*/ 302227 h 958004"/>
              <a:gd name="connsiteX29" fmla="*/ 525761 w 593050"/>
              <a:gd name="connsiteY29" fmla="*/ 302227 h 958004"/>
              <a:gd name="connsiteX30" fmla="*/ 525761 w 593050"/>
              <a:gd name="connsiteY30" fmla="*/ 293103 h 958004"/>
              <a:gd name="connsiteX31" fmla="*/ 297665 w 593050"/>
              <a:gd name="connsiteY31" fmla="*/ 67288 h 958004"/>
              <a:gd name="connsiteX32" fmla="*/ 296525 w 593050"/>
              <a:gd name="connsiteY32" fmla="*/ 0 h 958004"/>
              <a:gd name="connsiteX33" fmla="*/ 593050 w 593050"/>
              <a:gd name="connsiteY33" fmla="*/ 293103 h 958004"/>
              <a:gd name="connsiteX34" fmla="*/ 593050 w 593050"/>
              <a:gd name="connsiteY34" fmla="*/ 303368 h 958004"/>
              <a:gd name="connsiteX35" fmla="*/ 572521 w 593050"/>
              <a:gd name="connsiteY35" fmla="*/ 406011 h 958004"/>
              <a:gd name="connsiteX36" fmla="*/ 521199 w 593050"/>
              <a:gd name="connsiteY36" fmla="*/ 490407 h 958004"/>
              <a:gd name="connsiteX37" fmla="*/ 451630 w 593050"/>
              <a:gd name="connsiteY37" fmla="*/ 603314 h 958004"/>
              <a:gd name="connsiteX38" fmla="*/ 431102 w 593050"/>
              <a:gd name="connsiteY38" fmla="*/ 615859 h 958004"/>
              <a:gd name="connsiteX39" fmla="*/ 161948 w 593050"/>
              <a:gd name="connsiteY39" fmla="*/ 615859 h 958004"/>
              <a:gd name="connsiteX40" fmla="*/ 141420 w 593050"/>
              <a:gd name="connsiteY40" fmla="*/ 603314 h 958004"/>
              <a:gd name="connsiteX41" fmla="*/ 71850 w 593050"/>
              <a:gd name="connsiteY41" fmla="*/ 490407 h 958004"/>
              <a:gd name="connsiteX42" fmla="*/ 20529 w 593050"/>
              <a:gd name="connsiteY42" fmla="*/ 406011 h 958004"/>
              <a:gd name="connsiteX43" fmla="*/ 0 w 593050"/>
              <a:gd name="connsiteY43" fmla="*/ 303368 h 958004"/>
              <a:gd name="connsiteX44" fmla="*/ 0 w 593050"/>
              <a:gd name="connsiteY44" fmla="*/ 293103 h 958004"/>
              <a:gd name="connsiteX45" fmla="*/ 296525 w 593050"/>
              <a:gd name="connsiteY45" fmla="*/ 0 h 95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93050" h="958004">
                <a:moveTo>
                  <a:pt x="222394" y="889575"/>
                </a:moveTo>
                <a:lnTo>
                  <a:pt x="370656" y="889575"/>
                </a:lnTo>
                <a:cubicBezTo>
                  <a:pt x="367235" y="928351"/>
                  <a:pt x="335302" y="958004"/>
                  <a:pt x="296525" y="958004"/>
                </a:cubicBezTo>
                <a:cubicBezTo>
                  <a:pt x="257749" y="958004"/>
                  <a:pt x="225815" y="928351"/>
                  <a:pt x="222394" y="889575"/>
                </a:cubicBezTo>
                <a:close/>
                <a:moveTo>
                  <a:pt x="182477" y="775527"/>
                </a:moveTo>
                <a:lnTo>
                  <a:pt x="410573" y="775527"/>
                </a:lnTo>
                <a:cubicBezTo>
                  <a:pt x="429962" y="775527"/>
                  <a:pt x="444788" y="790353"/>
                  <a:pt x="444788" y="809741"/>
                </a:cubicBezTo>
                <a:cubicBezTo>
                  <a:pt x="444788" y="829130"/>
                  <a:pt x="429962" y="843956"/>
                  <a:pt x="410573" y="843956"/>
                </a:cubicBezTo>
                <a:lnTo>
                  <a:pt x="182477" y="843956"/>
                </a:lnTo>
                <a:cubicBezTo>
                  <a:pt x="163089" y="843956"/>
                  <a:pt x="148263" y="829130"/>
                  <a:pt x="148263" y="809741"/>
                </a:cubicBezTo>
                <a:cubicBezTo>
                  <a:pt x="148263" y="790353"/>
                  <a:pt x="163089" y="775527"/>
                  <a:pt x="182477" y="775527"/>
                </a:cubicBezTo>
                <a:close/>
                <a:moveTo>
                  <a:pt x="182477" y="661479"/>
                </a:moveTo>
                <a:lnTo>
                  <a:pt x="410573" y="661479"/>
                </a:lnTo>
                <a:cubicBezTo>
                  <a:pt x="429962" y="661479"/>
                  <a:pt x="444788" y="676305"/>
                  <a:pt x="444788" y="695693"/>
                </a:cubicBezTo>
                <a:cubicBezTo>
                  <a:pt x="444788" y="715082"/>
                  <a:pt x="429962" y="729908"/>
                  <a:pt x="410573" y="729908"/>
                </a:cubicBezTo>
                <a:lnTo>
                  <a:pt x="182477" y="729908"/>
                </a:lnTo>
                <a:cubicBezTo>
                  <a:pt x="163089" y="729908"/>
                  <a:pt x="148263" y="715082"/>
                  <a:pt x="148263" y="695693"/>
                </a:cubicBezTo>
                <a:cubicBezTo>
                  <a:pt x="148263" y="676305"/>
                  <a:pt x="163089" y="661479"/>
                  <a:pt x="182477" y="661479"/>
                </a:cubicBezTo>
                <a:close/>
                <a:moveTo>
                  <a:pt x="297665" y="67288"/>
                </a:moveTo>
                <a:cubicBezTo>
                  <a:pt x="173353" y="68429"/>
                  <a:pt x="71850" y="168791"/>
                  <a:pt x="69569" y="293103"/>
                </a:cubicBezTo>
                <a:lnTo>
                  <a:pt x="69569" y="302227"/>
                </a:lnTo>
                <a:cubicBezTo>
                  <a:pt x="70710" y="329599"/>
                  <a:pt x="75272" y="356970"/>
                  <a:pt x="85536" y="382061"/>
                </a:cubicBezTo>
                <a:cubicBezTo>
                  <a:pt x="94660" y="404870"/>
                  <a:pt x="108346" y="426540"/>
                  <a:pt x="124312" y="444787"/>
                </a:cubicBezTo>
                <a:cubicBezTo>
                  <a:pt x="149403" y="476721"/>
                  <a:pt x="172213" y="510935"/>
                  <a:pt x="190460" y="547431"/>
                </a:cubicBezTo>
                <a:lnTo>
                  <a:pt x="296525" y="547431"/>
                </a:lnTo>
                <a:lnTo>
                  <a:pt x="403730" y="547431"/>
                </a:lnTo>
                <a:cubicBezTo>
                  <a:pt x="420837" y="510935"/>
                  <a:pt x="443647" y="476721"/>
                  <a:pt x="469878" y="444787"/>
                </a:cubicBezTo>
                <a:cubicBezTo>
                  <a:pt x="486985" y="426540"/>
                  <a:pt x="499530" y="404870"/>
                  <a:pt x="508654" y="382061"/>
                </a:cubicBezTo>
                <a:cubicBezTo>
                  <a:pt x="517778" y="356970"/>
                  <a:pt x="523480" y="329599"/>
                  <a:pt x="524621" y="302227"/>
                </a:cubicBezTo>
                <a:lnTo>
                  <a:pt x="525761" y="302227"/>
                </a:lnTo>
                <a:lnTo>
                  <a:pt x="525761" y="293103"/>
                </a:lnTo>
                <a:cubicBezTo>
                  <a:pt x="523480" y="167651"/>
                  <a:pt x="421978" y="68429"/>
                  <a:pt x="297665" y="67288"/>
                </a:cubicBezTo>
                <a:close/>
                <a:moveTo>
                  <a:pt x="296525" y="0"/>
                </a:moveTo>
                <a:cubicBezTo>
                  <a:pt x="458473" y="1140"/>
                  <a:pt x="589628" y="131155"/>
                  <a:pt x="593050" y="293103"/>
                </a:cubicBezTo>
                <a:lnTo>
                  <a:pt x="593050" y="303368"/>
                </a:lnTo>
                <a:cubicBezTo>
                  <a:pt x="591909" y="338723"/>
                  <a:pt x="585066" y="372937"/>
                  <a:pt x="572521" y="406011"/>
                </a:cubicBezTo>
                <a:cubicBezTo>
                  <a:pt x="561116" y="436804"/>
                  <a:pt x="542869" y="465316"/>
                  <a:pt x="521199" y="490407"/>
                </a:cubicBezTo>
                <a:cubicBezTo>
                  <a:pt x="493828" y="520059"/>
                  <a:pt x="464175" y="578224"/>
                  <a:pt x="451630" y="603314"/>
                </a:cubicBezTo>
                <a:cubicBezTo>
                  <a:pt x="448209" y="611297"/>
                  <a:pt x="440225" y="615859"/>
                  <a:pt x="431102" y="615859"/>
                </a:cubicBezTo>
                <a:lnTo>
                  <a:pt x="161948" y="615859"/>
                </a:lnTo>
                <a:cubicBezTo>
                  <a:pt x="152824" y="615859"/>
                  <a:pt x="144841" y="611297"/>
                  <a:pt x="141420" y="603314"/>
                </a:cubicBezTo>
                <a:cubicBezTo>
                  <a:pt x="128874" y="578224"/>
                  <a:pt x="99222" y="520059"/>
                  <a:pt x="71850" y="490407"/>
                </a:cubicBezTo>
                <a:cubicBezTo>
                  <a:pt x="50181" y="465316"/>
                  <a:pt x="33074" y="436804"/>
                  <a:pt x="20529" y="406011"/>
                </a:cubicBezTo>
                <a:cubicBezTo>
                  <a:pt x="7983" y="372937"/>
                  <a:pt x="1140" y="338723"/>
                  <a:pt x="0" y="303368"/>
                </a:cubicBezTo>
                <a:lnTo>
                  <a:pt x="0" y="293103"/>
                </a:lnTo>
                <a:cubicBezTo>
                  <a:pt x="3421" y="131155"/>
                  <a:pt x="134577" y="1140"/>
                  <a:pt x="296525" y="0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6">
                <a:lumMod val="50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1A41BD0A-E077-4656-9849-762898990D48}"/>
              </a:ext>
            </a:extLst>
          </p:cNvPr>
          <p:cNvSpPr/>
          <p:nvPr/>
        </p:nvSpPr>
        <p:spPr>
          <a:xfrm>
            <a:off x="5286953" y="1797933"/>
            <a:ext cx="608346" cy="608346"/>
          </a:xfrm>
          <a:custGeom>
            <a:avLst/>
            <a:gdLst>
              <a:gd name="connsiteX0" fmla="*/ 338598 w 703926"/>
              <a:gd name="connsiteY0" fmla="*/ 151478 h 703926"/>
              <a:gd name="connsiteX1" fmla="*/ 439286 w 703926"/>
              <a:gd name="connsiteY1" fmla="*/ 176427 h 703926"/>
              <a:gd name="connsiteX2" fmla="*/ 399189 w 703926"/>
              <a:gd name="connsiteY2" fmla="*/ 216524 h 703926"/>
              <a:gd name="connsiteX3" fmla="*/ 338598 w 703926"/>
              <a:gd name="connsiteY3" fmla="*/ 204941 h 703926"/>
              <a:gd name="connsiteX4" fmla="*/ 178210 w 703926"/>
              <a:gd name="connsiteY4" fmla="*/ 365329 h 703926"/>
              <a:gd name="connsiteX5" fmla="*/ 338598 w 703926"/>
              <a:gd name="connsiteY5" fmla="*/ 525717 h 703926"/>
              <a:gd name="connsiteX6" fmla="*/ 498986 w 703926"/>
              <a:gd name="connsiteY6" fmla="*/ 365329 h 703926"/>
              <a:gd name="connsiteX7" fmla="*/ 487402 w 703926"/>
              <a:gd name="connsiteY7" fmla="*/ 304738 h 703926"/>
              <a:gd name="connsiteX8" fmla="*/ 527499 w 703926"/>
              <a:gd name="connsiteY8" fmla="*/ 264641 h 703926"/>
              <a:gd name="connsiteX9" fmla="*/ 552449 w 703926"/>
              <a:gd name="connsiteY9" fmla="*/ 365329 h 703926"/>
              <a:gd name="connsiteX10" fmla="*/ 338598 w 703926"/>
              <a:gd name="connsiteY10" fmla="*/ 579180 h 703926"/>
              <a:gd name="connsiteX11" fmla="*/ 124747 w 703926"/>
              <a:gd name="connsiteY11" fmla="*/ 365329 h 703926"/>
              <a:gd name="connsiteX12" fmla="*/ 338598 w 703926"/>
              <a:gd name="connsiteY12" fmla="*/ 151478 h 703926"/>
              <a:gd name="connsiteX13" fmla="*/ 338597 w 703926"/>
              <a:gd name="connsiteY13" fmla="*/ 26732 h 703926"/>
              <a:gd name="connsiteX14" fmla="*/ 498094 w 703926"/>
              <a:gd name="connsiteY14" fmla="*/ 65938 h 703926"/>
              <a:gd name="connsiteX15" fmla="*/ 491857 w 703926"/>
              <a:gd name="connsiteY15" fmla="*/ 72175 h 703926"/>
              <a:gd name="connsiteX16" fmla="*/ 479382 w 703926"/>
              <a:gd name="connsiteY16" fmla="*/ 84650 h 703926"/>
              <a:gd name="connsiteX17" fmla="*/ 482055 w 703926"/>
              <a:gd name="connsiteY17" fmla="*/ 102471 h 703926"/>
              <a:gd name="connsiteX18" fmla="*/ 483837 w 703926"/>
              <a:gd name="connsiteY18" fmla="*/ 120292 h 703926"/>
              <a:gd name="connsiteX19" fmla="*/ 338597 w 703926"/>
              <a:gd name="connsiteY19" fmla="*/ 80195 h 703926"/>
              <a:gd name="connsiteX20" fmla="*/ 53463 w 703926"/>
              <a:gd name="connsiteY20" fmla="*/ 365329 h 703926"/>
              <a:gd name="connsiteX21" fmla="*/ 338597 w 703926"/>
              <a:gd name="connsiteY21" fmla="*/ 650463 h 703926"/>
              <a:gd name="connsiteX22" fmla="*/ 623731 w 703926"/>
              <a:gd name="connsiteY22" fmla="*/ 365329 h 703926"/>
              <a:gd name="connsiteX23" fmla="*/ 583634 w 703926"/>
              <a:gd name="connsiteY23" fmla="*/ 220089 h 703926"/>
              <a:gd name="connsiteX24" fmla="*/ 602346 w 703926"/>
              <a:gd name="connsiteY24" fmla="*/ 222762 h 703926"/>
              <a:gd name="connsiteX25" fmla="*/ 619276 w 703926"/>
              <a:gd name="connsiteY25" fmla="*/ 224544 h 703926"/>
              <a:gd name="connsiteX26" fmla="*/ 630860 w 703926"/>
              <a:gd name="connsiteY26" fmla="*/ 212069 h 703926"/>
              <a:gd name="connsiteX27" fmla="*/ 637097 w 703926"/>
              <a:gd name="connsiteY27" fmla="*/ 206723 h 703926"/>
              <a:gd name="connsiteX28" fmla="*/ 677194 w 703926"/>
              <a:gd name="connsiteY28" fmla="*/ 365329 h 703926"/>
              <a:gd name="connsiteX29" fmla="*/ 338597 w 703926"/>
              <a:gd name="connsiteY29" fmla="*/ 703926 h 703926"/>
              <a:gd name="connsiteX30" fmla="*/ 0 w 703926"/>
              <a:gd name="connsiteY30" fmla="*/ 365329 h 703926"/>
              <a:gd name="connsiteX31" fmla="*/ 338597 w 703926"/>
              <a:gd name="connsiteY31" fmla="*/ 26732 h 703926"/>
              <a:gd name="connsiteX32" fmla="*/ 614821 w 703926"/>
              <a:gd name="connsiteY32" fmla="*/ 0 h 703926"/>
              <a:gd name="connsiteX33" fmla="*/ 623732 w 703926"/>
              <a:gd name="connsiteY33" fmla="*/ 80194 h 703926"/>
              <a:gd name="connsiteX34" fmla="*/ 703926 w 703926"/>
              <a:gd name="connsiteY34" fmla="*/ 89104 h 703926"/>
              <a:gd name="connsiteX35" fmla="*/ 605911 w 703926"/>
              <a:gd name="connsiteY35" fmla="*/ 187119 h 703926"/>
              <a:gd name="connsiteX36" fmla="*/ 559577 w 703926"/>
              <a:gd name="connsiteY36" fmla="*/ 181773 h 703926"/>
              <a:gd name="connsiteX37" fmla="*/ 417009 w 703926"/>
              <a:gd name="connsiteY37" fmla="*/ 324340 h 703926"/>
              <a:gd name="connsiteX38" fmla="*/ 426811 w 703926"/>
              <a:gd name="connsiteY38" fmla="*/ 365328 h 703926"/>
              <a:gd name="connsiteX39" fmla="*/ 337706 w 703926"/>
              <a:gd name="connsiteY39" fmla="*/ 454433 h 703926"/>
              <a:gd name="connsiteX40" fmla="*/ 248602 w 703926"/>
              <a:gd name="connsiteY40" fmla="*/ 365328 h 703926"/>
              <a:gd name="connsiteX41" fmla="*/ 337706 w 703926"/>
              <a:gd name="connsiteY41" fmla="*/ 276224 h 703926"/>
              <a:gd name="connsiteX42" fmla="*/ 379586 w 703926"/>
              <a:gd name="connsiteY42" fmla="*/ 286916 h 703926"/>
              <a:gd name="connsiteX43" fmla="*/ 522153 w 703926"/>
              <a:gd name="connsiteY43" fmla="*/ 144349 h 703926"/>
              <a:gd name="connsiteX44" fmla="*/ 516806 w 703926"/>
              <a:gd name="connsiteY44" fmla="*/ 98015 h 70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03926" h="703926">
                <a:moveTo>
                  <a:pt x="338598" y="151478"/>
                </a:moveTo>
                <a:cubicBezTo>
                  <a:pt x="375131" y="151478"/>
                  <a:pt x="408990" y="160388"/>
                  <a:pt x="439286" y="176427"/>
                </a:cubicBezTo>
                <a:lnTo>
                  <a:pt x="399189" y="216524"/>
                </a:lnTo>
                <a:cubicBezTo>
                  <a:pt x="380477" y="209396"/>
                  <a:pt x="359983" y="204941"/>
                  <a:pt x="338598" y="204941"/>
                </a:cubicBezTo>
                <a:cubicBezTo>
                  <a:pt x="250384" y="204941"/>
                  <a:pt x="178210" y="277115"/>
                  <a:pt x="178210" y="365329"/>
                </a:cubicBezTo>
                <a:cubicBezTo>
                  <a:pt x="178210" y="453542"/>
                  <a:pt x="250384" y="525717"/>
                  <a:pt x="338598" y="525717"/>
                </a:cubicBezTo>
                <a:cubicBezTo>
                  <a:pt x="426811" y="525717"/>
                  <a:pt x="498986" y="453542"/>
                  <a:pt x="498986" y="365329"/>
                </a:cubicBezTo>
                <a:cubicBezTo>
                  <a:pt x="498986" y="343944"/>
                  <a:pt x="495422" y="323450"/>
                  <a:pt x="487402" y="304738"/>
                </a:cubicBezTo>
                <a:lnTo>
                  <a:pt x="527499" y="264641"/>
                </a:lnTo>
                <a:cubicBezTo>
                  <a:pt x="543538" y="294936"/>
                  <a:pt x="552449" y="328796"/>
                  <a:pt x="552449" y="365329"/>
                </a:cubicBezTo>
                <a:cubicBezTo>
                  <a:pt x="552449" y="482947"/>
                  <a:pt x="456216" y="579180"/>
                  <a:pt x="338598" y="579180"/>
                </a:cubicBezTo>
                <a:cubicBezTo>
                  <a:pt x="220980" y="579180"/>
                  <a:pt x="124747" y="482947"/>
                  <a:pt x="124747" y="365329"/>
                </a:cubicBezTo>
                <a:cubicBezTo>
                  <a:pt x="124747" y="247711"/>
                  <a:pt x="220980" y="151478"/>
                  <a:pt x="338598" y="151478"/>
                </a:cubicBezTo>
                <a:close/>
                <a:moveTo>
                  <a:pt x="338597" y="26732"/>
                </a:moveTo>
                <a:cubicBezTo>
                  <a:pt x="396515" y="26732"/>
                  <a:pt x="449978" y="40989"/>
                  <a:pt x="498094" y="65938"/>
                </a:cubicBezTo>
                <a:lnTo>
                  <a:pt x="491857" y="72175"/>
                </a:lnTo>
                <a:lnTo>
                  <a:pt x="479382" y="84650"/>
                </a:lnTo>
                <a:lnTo>
                  <a:pt x="482055" y="102471"/>
                </a:lnTo>
                <a:lnTo>
                  <a:pt x="483837" y="120292"/>
                </a:lnTo>
                <a:cubicBezTo>
                  <a:pt x="441067" y="94451"/>
                  <a:pt x="391169" y="80195"/>
                  <a:pt x="338597" y="80195"/>
                </a:cubicBezTo>
                <a:cubicBezTo>
                  <a:pt x="181773" y="80195"/>
                  <a:pt x="53463" y="208505"/>
                  <a:pt x="53463" y="365329"/>
                </a:cubicBezTo>
                <a:cubicBezTo>
                  <a:pt x="53463" y="522153"/>
                  <a:pt x="181773" y="650463"/>
                  <a:pt x="338597" y="650463"/>
                </a:cubicBezTo>
                <a:cubicBezTo>
                  <a:pt x="495421" y="650463"/>
                  <a:pt x="623731" y="522153"/>
                  <a:pt x="623731" y="365329"/>
                </a:cubicBezTo>
                <a:cubicBezTo>
                  <a:pt x="623731" y="311866"/>
                  <a:pt x="608584" y="262859"/>
                  <a:pt x="583634" y="220089"/>
                </a:cubicBezTo>
                <a:lnTo>
                  <a:pt x="602346" y="222762"/>
                </a:lnTo>
                <a:lnTo>
                  <a:pt x="619276" y="224544"/>
                </a:lnTo>
                <a:lnTo>
                  <a:pt x="630860" y="212069"/>
                </a:lnTo>
                <a:lnTo>
                  <a:pt x="637097" y="206723"/>
                </a:lnTo>
                <a:cubicBezTo>
                  <a:pt x="662937" y="253948"/>
                  <a:pt x="677194" y="307411"/>
                  <a:pt x="677194" y="365329"/>
                </a:cubicBezTo>
                <a:cubicBezTo>
                  <a:pt x="677194" y="552448"/>
                  <a:pt x="525716" y="703926"/>
                  <a:pt x="338597" y="703926"/>
                </a:cubicBezTo>
                <a:cubicBezTo>
                  <a:pt x="151478" y="703926"/>
                  <a:pt x="0" y="552448"/>
                  <a:pt x="0" y="365329"/>
                </a:cubicBezTo>
                <a:cubicBezTo>
                  <a:pt x="0" y="178210"/>
                  <a:pt x="151478" y="26732"/>
                  <a:pt x="338597" y="26732"/>
                </a:cubicBezTo>
                <a:close/>
                <a:moveTo>
                  <a:pt x="614821" y="0"/>
                </a:moveTo>
                <a:lnTo>
                  <a:pt x="623732" y="80194"/>
                </a:lnTo>
                <a:lnTo>
                  <a:pt x="703926" y="89104"/>
                </a:lnTo>
                <a:lnTo>
                  <a:pt x="605911" y="187119"/>
                </a:lnTo>
                <a:lnTo>
                  <a:pt x="559577" y="181773"/>
                </a:lnTo>
                <a:lnTo>
                  <a:pt x="417009" y="324340"/>
                </a:lnTo>
                <a:cubicBezTo>
                  <a:pt x="423247" y="336815"/>
                  <a:pt x="426811" y="350181"/>
                  <a:pt x="426811" y="365328"/>
                </a:cubicBezTo>
                <a:cubicBezTo>
                  <a:pt x="426811" y="414336"/>
                  <a:pt x="386714" y="454433"/>
                  <a:pt x="337706" y="454433"/>
                </a:cubicBezTo>
                <a:cubicBezTo>
                  <a:pt x="288699" y="454433"/>
                  <a:pt x="248602" y="414336"/>
                  <a:pt x="248602" y="365328"/>
                </a:cubicBezTo>
                <a:cubicBezTo>
                  <a:pt x="248602" y="316321"/>
                  <a:pt x="288699" y="276224"/>
                  <a:pt x="337706" y="276224"/>
                </a:cubicBezTo>
                <a:cubicBezTo>
                  <a:pt x="352854" y="276224"/>
                  <a:pt x="367111" y="280679"/>
                  <a:pt x="379586" y="286916"/>
                </a:cubicBezTo>
                <a:lnTo>
                  <a:pt x="522153" y="144349"/>
                </a:lnTo>
                <a:lnTo>
                  <a:pt x="516806" y="98015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AC52C845-81F5-4456-A0E0-DEC44B216403}"/>
              </a:ext>
            </a:extLst>
          </p:cNvPr>
          <p:cNvSpPr/>
          <p:nvPr/>
        </p:nvSpPr>
        <p:spPr>
          <a:xfrm>
            <a:off x="6765901" y="1878214"/>
            <a:ext cx="489465" cy="560562"/>
          </a:xfrm>
          <a:custGeom>
            <a:avLst/>
            <a:gdLst>
              <a:gd name="connsiteX0" fmla="*/ 244297 w 489465"/>
              <a:gd name="connsiteY0" fmla="*/ 445887 h 560562"/>
              <a:gd name="connsiteX1" fmla="*/ 258681 w 489465"/>
              <a:gd name="connsiteY1" fmla="*/ 460270 h 560562"/>
              <a:gd name="connsiteX2" fmla="*/ 244297 w 489465"/>
              <a:gd name="connsiteY2" fmla="*/ 474654 h 560562"/>
              <a:gd name="connsiteX3" fmla="*/ 229914 w 489465"/>
              <a:gd name="connsiteY3" fmla="*/ 460270 h 560562"/>
              <a:gd name="connsiteX4" fmla="*/ 244297 w 489465"/>
              <a:gd name="connsiteY4" fmla="*/ 445887 h 560562"/>
              <a:gd name="connsiteX5" fmla="*/ 388132 w 489465"/>
              <a:gd name="connsiteY5" fmla="*/ 294861 h 560562"/>
              <a:gd name="connsiteX6" fmla="*/ 402516 w 489465"/>
              <a:gd name="connsiteY6" fmla="*/ 309244 h 560562"/>
              <a:gd name="connsiteX7" fmla="*/ 388132 w 489465"/>
              <a:gd name="connsiteY7" fmla="*/ 323628 h 560562"/>
              <a:gd name="connsiteX8" fmla="*/ 373749 w 489465"/>
              <a:gd name="connsiteY8" fmla="*/ 309244 h 560562"/>
              <a:gd name="connsiteX9" fmla="*/ 388132 w 489465"/>
              <a:gd name="connsiteY9" fmla="*/ 294861 h 560562"/>
              <a:gd name="connsiteX10" fmla="*/ 100462 w 489465"/>
              <a:gd name="connsiteY10" fmla="*/ 294861 h 560562"/>
              <a:gd name="connsiteX11" fmla="*/ 114846 w 489465"/>
              <a:gd name="connsiteY11" fmla="*/ 309244 h 560562"/>
              <a:gd name="connsiteX12" fmla="*/ 100462 w 489465"/>
              <a:gd name="connsiteY12" fmla="*/ 323628 h 560562"/>
              <a:gd name="connsiteX13" fmla="*/ 86079 w 489465"/>
              <a:gd name="connsiteY13" fmla="*/ 309244 h 560562"/>
              <a:gd name="connsiteX14" fmla="*/ 100462 w 489465"/>
              <a:gd name="connsiteY14" fmla="*/ 294861 h 560562"/>
              <a:gd name="connsiteX15" fmla="*/ 229914 w 489465"/>
              <a:gd name="connsiteY15" fmla="*/ 208560 h 560562"/>
              <a:gd name="connsiteX16" fmla="*/ 258681 w 489465"/>
              <a:gd name="connsiteY16" fmla="*/ 208560 h 560562"/>
              <a:gd name="connsiteX17" fmla="*/ 258681 w 489465"/>
              <a:gd name="connsiteY17" fmla="*/ 303491 h 560562"/>
              <a:gd name="connsiteX18" fmla="*/ 325564 w 489465"/>
              <a:gd name="connsiteY18" fmla="*/ 370374 h 560562"/>
              <a:gd name="connsiteX19" fmla="*/ 305427 w 489465"/>
              <a:gd name="connsiteY19" fmla="*/ 390511 h 560562"/>
              <a:gd name="connsiteX20" fmla="*/ 234229 w 489465"/>
              <a:gd name="connsiteY20" fmla="*/ 319313 h 560562"/>
              <a:gd name="connsiteX21" fmla="*/ 229914 w 489465"/>
              <a:gd name="connsiteY21" fmla="*/ 309244 h 560562"/>
              <a:gd name="connsiteX22" fmla="*/ 244297 w 489465"/>
              <a:gd name="connsiteY22" fmla="*/ 158218 h 560562"/>
              <a:gd name="connsiteX23" fmla="*/ 258681 w 489465"/>
              <a:gd name="connsiteY23" fmla="*/ 172601 h 560562"/>
              <a:gd name="connsiteX24" fmla="*/ 244297 w 489465"/>
              <a:gd name="connsiteY24" fmla="*/ 186985 h 560562"/>
              <a:gd name="connsiteX25" fmla="*/ 229914 w 489465"/>
              <a:gd name="connsiteY25" fmla="*/ 172601 h 560562"/>
              <a:gd name="connsiteX26" fmla="*/ 244297 w 489465"/>
              <a:gd name="connsiteY26" fmla="*/ 158218 h 560562"/>
              <a:gd name="connsiteX27" fmla="*/ 244298 w 489465"/>
              <a:gd name="connsiteY27" fmla="*/ 115068 h 560562"/>
              <a:gd name="connsiteX28" fmla="*/ 42930 w 489465"/>
              <a:gd name="connsiteY28" fmla="*/ 316436 h 560562"/>
              <a:gd name="connsiteX29" fmla="*/ 244298 w 489465"/>
              <a:gd name="connsiteY29" fmla="*/ 517805 h 560562"/>
              <a:gd name="connsiteX30" fmla="*/ 445666 w 489465"/>
              <a:gd name="connsiteY30" fmla="*/ 316436 h 560562"/>
              <a:gd name="connsiteX31" fmla="*/ 244298 w 489465"/>
              <a:gd name="connsiteY31" fmla="*/ 115068 h 560562"/>
              <a:gd name="connsiteX32" fmla="*/ 157997 w 489465"/>
              <a:gd name="connsiteY32" fmla="*/ 0 h 560562"/>
              <a:gd name="connsiteX33" fmla="*/ 330599 w 489465"/>
              <a:gd name="connsiteY33" fmla="*/ 0 h 560562"/>
              <a:gd name="connsiteX34" fmla="*/ 330599 w 489465"/>
              <a:gd name="connsiteY34" fmla="*/ 43150 h 560562"/>
              <a:gd name="connsiteX35" fmla="*/ 265873 w 489465"/>
              <a:gd name="connsiteY35" fmla="*/ 43150 h 560562"/>
              <a:gd name="connsiteX36" fmla="*/ 265873 w 489465"/>
              <a:gd name="connsiteY36" fmla="*/ 73356 h 560562"/>
              <a:gd name="connsiteX37" fmla="*/ 380941 w 489465"/>
              <a:gd name="connsiteY37" fmla="*/ 113629 h 560562"/>
              <a:gd name="connsiteX38" fmla="*/ 405393 w 489465"/>
              <a:gd name="connsiteY38" fmla="*/ 88458 h 560562"/>
              <a:gd name="connsiteX39" fmla="*/ 435598 w 489465"/>
              <a:gd name="connsiteY39" fmla="*/ 89177 h 560562"/>
              <a:gd name="connsiteX40" fmla="*/ 436317 w 489465"/>
              <a:gd name="connsiteY40" fmla="*/ 119383 h 560562"/>
              <a:gd name="connsiteX41" fmla="*/ 414742 w 489465"/>
              <a:gd name="connsiteY41" fmla="*/ 140958 h 560562"/>
              <a:gd name="connsiteX42" fmla="*/ 452858 w 489465"/>
              <a:gd name="connsiteY42" fmla="*/ 445168 h 560562"/>
              <a:gd name="connsiteX43" fmla="*/ 163031 w 489465"/>
              <a:gd name="connsiteY43" fmla="*/ 546571 h 560562"/>
              <a:gd name="connsiteX44" fmla="*/ 1937 w 489465"/>
              <a:gd name="connsiteY44" fmla="*/ 285512 h 560562"/>
              <a:gd name="connsiteX45" fmla="*/ 222723 w 489465"/>
              <a:gd name="connsiteY45" fmla="*/ 72636 h 560562"/>
              <a:gd name="connsiteX46" fmla="*/ 222723 w 489465"/>
              <a:gd name="connsiteY46" fmla="*/ 43150 h 560562"/>
              <a:gd name="connsiteX47" fmla="*/ 157997 w 489465"/>
              <a:gd name="connsiteY47" fmla="*/ 43150 h 56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89465" h="560562">
                <a:moveTo>
                  <a:pt x="244297" y="445887"/>
                </a:moveTo>
                <a:cubicBezTo>
                  <a:pt x="252241" y="445887"/>
                  <a:pt x="258681" y="452327"/>
                  <a:pt x="258681" y="460270"/>
                </a:cubicBezTo>
                <a:cubicBezTo>
                  <a:pt x="258681" y="468214"/>
                  <a:pt x="252241" y="474654"/>
                  <a:pt x="244297" y="474654"/>
                </a:cubicBezTo>
                <a:cubicBezTo>
                  <a:pt x="236354" y="474654"/>
                  <a:pt x="229914" y="468214"/>
                  <a:pt x="229914" y="460270"/>
                </a:cubicBezTo>
                <a:cubicBezTo>
                  <a:pt x="229914" y="452327"/>
                  <a:pt x="236354" y="445887"/>
                  <a:pt x="244297" y="445887"/>
                </a:cubicBezTo>
                <a:close/>
                <a:moveTo>
                  <a:pt x="388132" y="294861"/>
                </a:moveTo>
                <a:cubicBezTo>
                  <a:pt x="396076" y="294861"/>
                  <a:pt x="402516" y="301301"/>
                  <a:pt x="402516" y="309244"/>
                </a:cubicBezTo>
                <a:cubicBezTo>
                  <a:pt x="402516" y="317188"/>
                  <a:pt x="396076" y="323628"/>
                  <a:pt x="388132" y="323628"/>
                </a:cubicBezTo>
                <a:cubicBezTo>
                  <a:pt x="380189" y="323628"/>
                  <a:pt x="373749" y="317188"/>
                  <a:pt x="373749" y="309244"/>
                </a:cubicBezTo>
                <a:cubicBezTo>
                  <a:pt x="373749" y="301301"/>
                  <a:pt x="380189" y="294861"/>
                  <a:pt x="388132" y="294861"/>
                </a:cubicBezTo>
                <a:close/>
                <a:moveTo>
                  <a:pt x="100462" y="294861"/>
                </a:moveTo>
                <a:cubicBezTo>
                  <a:pt x="108406" y="294861"/>
                  <a:pt x="114846" y="301301"/>
                  <a:pt x="114846" y="309244"/>
                </a:cubicBezTo>
                <a:cubicBezTo>
                  <a:pt x="114846" y="317188"/>
                  <a:pt x="108406" y="323628"/>
                  <a:pt x="100462" y="323628"/>
                </a:cubicBezTo>
                <a:cubicBezTo>
                  <a:pt x="92519" y="323628"/>
                  <a:pt x="86079" y="317188"/>
                  <a:pt x="86079" y="309244"/>
                </a:cubicBezTo>
                <a:cubicBezTo>
                  <a:pt x="86079" y="301301"/>
                  <a:pt x="92519" y="294861"/>
                  <a:pt x="100462" y="294861"/>
                </a:cubicBezTo>
                <a:close/>
                <a:moveTo>
                  <a:pt x="229914" y="208560"/>
                </a:moveTo>
                <a:lnTo>
                  <a:pt x="258681" y="208560"/>
                </a:lnTo>
                <a:lnTo>
                  <a:pt x="258681" y="303491"/>
                </a:lnTo>
                <a:lnTo>
                  <a:pt x="325564" y="370374"/>
                </a:lnTo>
                <a:lnTo>
                  <a:pt x="305427" y="390511"/>
                </a:lnTo>
                <a:lnTo>
                  <a:pt x="234229" y="319313"/>
                </a:lnTo>
                <a:cubicBezTo>
                  <a:pt x="231352" y="316436"/>
                  <a:pt x="229914" y="312840"/>
                  <a:pt x="229914" y="309244"/>
                </a:cubicBezTo>
                <a:close/>
                <a:moveTo>
                  <a:pt x="244297" y="158218"/>
                </a:moveTo>
                <a:cubicBezTo>
                  <a:pt x="252241" y="158218"/>
                  <a:pt x="258681" y="164658"/>
                  <a:pt x="258681" y="172601"/>
                </a:cubicBezTo>
                <a:cubicBezTo>
                  <a:pt x="258681" y="180545"/>
                  <a:pt x="252241" y="186985"/>
                  <a:pt x="244297" y="186985"/>
                </a:cubicBezTo>
                <a:cubicBezTo>
                  <a:pt x="236354" y="186985"/>
                  <a:pt x="229914" y="180545"/>
                  <a:pt x="229914" y="172601"/>
                </a:cubicBezTo>
                <a:cubicBezTo>
                  <a:pt x="229914" y="164658"/>
                  <a:pt x="236354" y="158218"/>
                  <a:pt x="244297" y="158218"/>
                </a:cubicBezTo>
                <a:close/>
                <a:moveTo>
                  <a:pt x="244298" y="115068"/>
                </a:moveTo>
                <a:cubicBezTo>
                  <a:pt x="132826" y="115068"/>
                  <a:pt x="42930" y="204964"/>
                  <a:pt x="42930" y="316436"/>
                </a:cubicBezTo>
                <a:cubicBezTo>
                  <a:pt x="42930" y="427908"/>
                  <a:pt x="132826" y="517805"/>
                  <a:pt x="244298" y="517805"/>
                </a:cubicBezTo>
                <a:cubicBezTo>
                  <a:pt x="355770" y="517805"/>
                  <a:pt x="445666" y="427908"/>
                  <a:pt x="445666" y="316436"/>
                </a:cubicBezTo>
                <a:cubicBezTo>
                  <a:pt x="445666" y="204964"/>
                  <a:pt x="355770" y="115068"/>
                  <a:pt x="244298" y="115068"/>
                </a:cubicBezTo>
                <a:close/>
                <a:moveTo>
                  <a:pt x="157997" y="0"/>
                </a:moveTo>
                <a:lnTo>
                  <a:pt x="330599" y="0"/>
                </a:lnTo>
                <a:lnTo>
                  <a:pt x="330599" y="43150"/>
                </a:lnTo>
                <a:lnTo>
                  <a:pt x="265873" y="43150"/>
                </a:lnTo>
                <a:lnTo>
                  <a:pt x="265873" y="73356"/>
                </a:lnTo>
                <a:cubicBezTo>
                  <a:pt x="306866" y="76232"/>
                  <a:pt x="346420" y="90616"/>
                  <a:pt x="380941" y="113629"/>
                </a:cubicBezTo>
                <a:lnTo>
                  <a:pt x="405393" y="88458"/>
                </a:lnTo>
                <a:cubicBezTo>
                  <a:pt x="414023" y="80547"/>
                  <a:pt x="427687" y="81267"/>
                  <a:pt x="435598" y="89177"/>
                </a:cubicBezTo>
                <a:cubicBezTo>
                  <a:pt x="444228" y="97808"/>
                  <a:pt x="444228" y="110753"/>
                  <a:pt x="436317" y="119383"/>
                </a:cubicBezTo>
                <a:lnTo>
                  <a:pt x="414742" y="140958"/>
                </a:lnTo>
                <a:cubicBezTo>
                  <a:pt x="496728" y="220786"/>
                  <a:pt x="513988" y="347361"/>
                  <a:pt x="452858" y="445168"/>
                </a:cubicBezTo>
                <a:cubicBezTo>
                  <a:pt x="391728" y="542976"/>
                  <a:pt x="271627" y="584688"/>
                  <a:pt x="163031" y="546571"/>
                </a:cubicBezTo>
                <a:cubicBezTo>
                  <a:pt x="54436" y="508455"/>
                  <a:pt x="-12447" y="399860"/>
                  <a:pt x="1937" y="285512"/>
                </a:cubicBezTo>
                <a:cubicBezTo>
                  <a:pt x="16320" y="171163"/>
                  <a:pt x="108374" y="82705"/>
                  <a:pt x="222723" y="72636"/>
                </a:cubicBezTo>
                <a:lnTo>
                  <a:pt x="222723" y="43150"/>
                </a:lnTo>
                <a:lnTo>
                  <a:pt x="157997" y="43150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2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413F865E-800D-49EB-BB3F-BDD7F3C3BDC9}"/>
              </a:ext>
            </a:extLst>
          </p:cNvPr>
          <p:cNvSpPr/>
          <p:nvPr/>
        </p:nvSpPr>
        <p:spPr>
          <a:xfrm>
            <a:off x="8010527" y="2018555"/>
            <a:ext cx="349478" cy="422911"/>
          </a:xfrm>
          <a:custGeom>
            <a:avLst/>
            <a:gdLst>
              <a:gd name="connsiteX0" fmla="*/ 114170 w 349478"/>
              <a:gd name="connsiteY0" fmla="*/ 269076 h 422911"/>
              <a:gd name="connsiteX1" fmla="*/ 73969 w 349478"/>
              <a:gd name="connsiteY1" fmla="*/ 309277 h 422911"/>
              <a:gd name="connsiteX2" fmla="*/ 114170 w 349478"/>
              <a:gd name="connsiteY2" fmla="*/ 349477 h 422911"/>
              <a:gd name="connsiteX3" fmla="*/ 154370 w 349478"/>
              <a:gd name="connsiteY3" fmla="*/ 309277 h 422911"/>
              <a:gd name="connsiteX4" fmla="*/ 114170 w 349478"/>
              <a:gd name="connsiteY4" fmla="*/ 269076 h 422911"/>
              <a:gd name="connsiteX5" fmla="*/ 100770 w 349478"/>
              <a:gd name="connsiteY5" fmla="*/ 195107 h 422911"/>
              <a:gd name="connsiteX6" fmla="*/ 127570 w 349478"/>
              <a:gd name="connsiteY6" fmla="*/ 195107 h 422911"/>
              <a:gd name="connsiteX7" fmla="*/ 139362 w 349478"/>
              <a:gd name="connsiteY7" fmla="*/ 218691 h 422911"/>
              <a:gd name="connsiteX8" fmla="*/ 160266 w 349478"/>
              <a:gd name="connsiteY8" fmla="*/ 227268 h 422911"/>
              <a:gd name="connsiteX9" fmla="*/ 185459 w 349478"/>
              <a:gd name="connsiteY9" fmla="*/ 218691 h 422911"/>
              <a:gd name="connsiteX10" fmla="*/ 204755 w 349478"/>
              <a:gd name="connsiteY10" fmla="*/ 237988 h 422911"/>
              <a:gd name="connsiteX11" fmla="*/ 196179 w 349478"/>
              <a:gd name="connsiteY11" fmla="*/ 263180 h 422911"/>
              <a:gd name="connsiteX12" fmla="*/ 204755 w 349478"/>
              <a:gd name="connsiteY12" fmla="*/ 284084 h 422911"/>
              <a:gd name="connsiteX13" fmla="*/ 228340 w 349478"/>
              <a:gd name="connsiteY13" fmla="*/ 295877 h 422911"/>
              <a:gd name="connsiteX14" fmla="*/ 228340 w 349478"/>
              <a:gd name="connsiteY14" fmla="*/ 322677 h 422911"/>
              <a:gd name="connsiteX15" fmla="*/ 204755 w 349478"/>
              <a:gd name="connsiteY15" fmla="*/ 334469 h 422911"/>
              <a:gd name="connsiteX16" fmla="*/ 196179 w 349478"/>
              <a:gd name="connsiteY16" fmla="*/ 355374 h 422911"/>
              <a:gd name="connsiteX17" fmla="*/ 204219 w 349478"/>
              <a:gd name="connsiteY17" fmla="*/ 380030 h 422911"/>
              <a:gd name="connsiteX18" fmla="*/ 185459 w 349478"/>
              <a:gd name="connsiteY18" fmla="*/ 399326 h 422911"/>
              <a:gd name="connsiteX19" fmla="*/ 160266 w 349478"/>
              <a:gd name="connsiteY19" fmla="*/ 390750 h 422911"/>
              <a:gd name="connsiteX20" fmla="*/ 139362 w 349478"/>
              <a:gd name="connsiteY20" fmla="*/ 399326 h 422911"/>
              <a:gd name="connsiteX21" fmla="*/ 127570 w 349478"/>
              <a:gd name="connsiteY21" fmla="*/ 422911 h 422911"/>
              <a:gd name="connsiteX22" fmla="*/ 100770 w 349478"/>
              <a:gd name="connsiteY22" fmla="*/ 422911 h 422911"/>
              <a:gd name="connsiteX23" fmla="*/ 88977 w 349478"/>
              <a:gd name="connsiteY23" fmla="*/ 399326 h 422911"/>
              <a:gd name="connsiteX24" fmla="*/ 68073 w 349478"/>
              <a:gd name="connsiteY24" fmla="*/ 390750 h 422911"/>
              <a:gd name="connsiteX25" fmla="*/ 42881 w 349478"/>
              <a:gd name="connsiteY25" fmla="*/ 398790 h 422911"/>
              <a:gd name="connsiteX26" fmla="*/ 24120 w 349478"/>
              <a:gd name="connsiteY26" fmla="*/ 380030 h 422911"/>
              <a:gd name="connsiteX27" fmla="*/ 32161 w 349478"/>
              <a:gd name="connsiteY27" fmla="*/ 354837 h 422911"/>
              <a:gd name="connsiteX28" fmla="*/ 23584 w 349478"/>
              <a:gd name="connsiteY28" fmla="*/ 333933 h 422911"/>
              <a:gd name="connsiteX29" fmla="*/ 0 w 349478"/>
              <a:gd name="connsiteY29" fmla="*/ 322141 h 422911"/>
              <a:gd name="connsiteX30" fmla="*/ 0 w 349478"/>
              <a:gd name="connsiteY30" fmla="*/ 295341 h 422911"/>
              <a:gd name="connsiteX31" fmla="*/ 23584 w 349478"/>
              <a:gd name="connsiteY31" fmla="*/ 283548 h 422911"/>
              <a:gd name="connsiteX32" fmla="*/ 32161 w 349478"/>
              <a:gd name="connsiteY32" fmla="*/ 262644 h 422911"/>
              <a:gd name="connsiteX33" fmla="*/ 24120 w 349478"/>
              <a:gd name="connsiteY33" fmla="*/ 237452 h 422911"/>
              <a:gd name="connsiteX34" fmla="*/ 42881 w 349478"/>
              <a:gd name="connsiteY34" fmla="*/ 218691 h 422911"/>
              <a:gd name="connsiteX35" fmla="*/ 68073 w 349478"/>
              <a:gd name="connsiteY35" fmla="*/ 227268 h 422911"/>
              <a:gd name="connsiteX36" fmla="*/ 88977 w 349478"/>
              <a:gd name="connsiteY36" fmla="*/ 218691 h 422911"/>
              <a:gd name="connsiteX37" fmla="*/ 235308 w 349478"/>
              <a:gd name="connsiteY37" fmla="*/ 73969 h 422911"/>
              <a:gd name="connsiteX38" fmla="*/ 195107 w 349478"/>
              <a:gd name="connsiteY38" fmla="*/ 114170 h 422911"/>
              <a:gd name="connsiteX39" fmla="*/ 235308 w 349478"/>
              <a:gd name="connsiteY39" fmla="*/ 154370 h 422911"/>
              <a:gd name="connsiteX40" fmla="*/ 275508 w 349478"/>
              <a:gd name="connsiteY40" fmla="*/ 114170 h 422911"/>
              <a:gd name="connsiteX41" fmla="*/ 235308 w 349478"/>
              <a:gd name="connsiteY41" fmla="*/ 73969 h 422911"/>
              <a:gd name="connsiteX42" fmla="*/ 221908 w 349478"/>
              <a:gd name="connsiteY42" fmla="*/ 0 h 422911"/>
              <a:gd name="connsiteX43" fmla="*/ 248708 w 349478"/>
              <a:gd name="connsiteY43" fmla="*/ 0 h 422911"/>
              <a:gd name="connsiteX44" fmla="*/ 260500 w 349478"/>
              <a:gd name="connsiteY44" fmla="*/ 23584 h 422911"/>
              <a:gd name="connsiteX45" fmla="*/ 281405 w 349478"/>
              <a:gd name="connsiteY45" fmla="*/ 32161 h 422911"/>
              <a:gd name="connsiteX46" fmla="*/ 306597 w 349478"/>
              <a:gd name="connsiteY46" fmla="*/ 23584 h 422911"/>
              <a:gd name="connsiteX47" fmla="*/ 325893 w 349478"/>
              <a:gd name="connsiteY47" fmla="*/ 42881 h 422911"/>
              <a:gd name="connsiteX48" fmla="*/ 317317 w 349478"/>
              <a:gd name="connsiteY48" fmla="*/ 68073 h 422911"/>
              <a:gd name="connsiteX49" fmla="*/ 325893 w 349478"/>
              <a:gd name="connsiteY49" fmla="*/ 88977 h 422911"/>
              <a:gd name="connsiteX50" fmla="*/ 349478 w 349478"/>
              <a:gd name="connsiteY50" fmla="*/ 100770 h 422911"/>
              <a:gd name="connsiteX51" fmla="*/ 349478 w 349478"/>
              <a:gd name="connsiteY51" fmla="*/ 127570 h 422911"/>
              <a:gd name="connsiteX52" fmla="*/ 325893 w 349478"/>
              <a:gd name="connsiteY52" fmla="*/ 139362 h 422911"/>
              <a:gd name="connsiteX53" fmla="*/ 316781 w 349478"/>
              <a:gd name="connsiteY53" fmla="*/ 160267 h 422911"/>
              <a:gd name="connsiteX54" fmla="*/ 325357 w 349478"/>
              <a:gd name="connsiteY54" fmla="*/ 185459 h 422911"/>
              <a:gd name="connsiteX55" fmla="*/ 306061 w 349478"/>
              <a:gd name="connsiteY55" fmla="*/ 204219 h 422911"/>
              <a:gd name="connsiteX56" fmla="*/ 280869 w 349478"/>
              <a:gd name="connsiteY56" fmla="*/ 195643 h 422911"/>
              <a:gd name="connsiteX57" fmla="*/ 259964 w 349478"/>
              <a:gd name="connsiteY57" fmla="*/ 204219 h 422911"/>
              <a:gd name="connsiteX58" fmla="*/ 248172 w 349478"/>
              <a:gd name="connsiteY58" fmla="*/ 227804 h 422911"/>
              <a:gd name="connsiteX59" fmla="*/ 221372 w 349478"/>
              <a:gd name="connsiteY59" fmla="*/ 227804 h 422911"/>
              <a:gd name="connsiteX60" fmla="*/ 209579 w 349478"/>
              <a:gd name="connsiteY60" fmla="*/ 204219 h 422911"/>
              <a:gd name="connsiteX61" fmla="*/ 188675 w 349478"/>
              <a:gd name="connsiteY61" fmla="*/ 195643 h 422911"/>
              <a:gd name="connsiteX62" fmla="*/ 163483 w 349478"/>
              <a:gd name="connsiteY62" fmla="*/ 204219 h 422911"/>
              <a:gd name="connsiteX63" fmla="*/ 144722 w 349478"/>
              <a:gd name="connsiteY63" fmla="*/ 185459 h 422911"/>
              <a:gd name="connsiteX64" fmla="*/ 153299 w 349478"/>
              <a:gd name="connsiteY64" fmla="*/ 160267 h 422911"/>
              <a:gd name="connsiteX65" fmla="*/ 144722 w 349478"/>
              <a:gd name="connsiteY65" fmla="*/ 139362 h 422911"/>
              <a:gd name="connsiteX66" fmla="*/ 121138 w 349478"/>
              <a:gd name="connsiteY66" fmla="*/ 127570 h 422911"/>
              <a:gd name="connsiteX67" fmla="*/ 121138 w 349478"/>
              <a:gd name="connsiteY67" fmla="*/ 100770 h 422911"/>
              <a:gd name="connsiteX68" fmla="*/ 144722 w 349478"/>
              <a:gd name="connsiteY68" fmla="*/ 88977 h 422911"/>
              <a:gd name="connsiteX69" fmla="*/ 153299 w 349478"/>
              <a:gd name="connsiteY69" fmla="*/ 68073 h 422911"/>
              <a:gd name="connsiteX70" fmla="*/ 144722 w 349478"/>
              <a:gd name="connsiteY70" fmla="*/ 42881 h 422911"/>
              <a:gd name="connsiteX71" fmla="*/ 164019 w 349478"/>
              <a:gd name="connsiteY71" fmla="*/ 23584 h 422911"/>
              <a:gd name="connsiteX72" fmla="*/ 189211 w 349478"/>
              <a:gd name="connsiteY72" fmla="*/ 32161 h 422911"/>
              <a:gd name="connsiteX73" fmla="*/ 210115 w 349478"/>
              <a:gd name="connsiteY73" fmla="*/ 23584 h 42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9478" h="422911">
                <a:moveTo>
                  <a:pt x="114170" y="269076"/>
                </a:moveTo>
                <a:cubicBezTo>
                  <a:pt x="92193" y="269076"/>
                  <a:pt x="73969" y="286764"/>
                  <a:pt x="73969" y="309277"/>
                </a:cubicBezTo>
                <a:cubicBezTo>
                  <a:pt x="73969" y="331253"/>
                  <a:pt x="91657" y="349477"/>
                  <a:pt x="114170" y="349477"/>
                </a:cubicBezTo>
                <a:cubicBezTo>
                  <a:pt x="136682" y="349477"/>
                  <a:pt x="154370" y="331253"/>
                  <a:pt x="154370" y="309277"/>
                </a:cubicBezTo>
                <a:cubicBezTo>
                  <a:pt x="154370" y="287300"/>
                  <a:pt x="136682" y="269076"/>
                  <a:pt x="114170" y="269076"/>
                </a:cubicBezTo>
                <a:close/>
                <a:moveTo>
                  <a:pt x="100770" y="195107"/>
                </a:moveTo>
                <a:lnTo>
                  <a:pt x="127570" y="195107"/>
                </a:lnTo>
                <a:lnTo>
                  <a:pt x="139362" y="218691"/>
                </a:lnTo>
                <a:cubicBezTo>
                  <a:pt x="146330" y="220835"/>
                  <a:pt x="153834" y="223515"/>
                  <a:pt x="160266" y="227268"/>
                </a:cubicBezTo>
                <a:lnTo>
                  <a:pt x="185459" y="218691"/>
                </a:lnTo>
                <a:lnTo>
                  <a:pt x="204755" y="237988"/>
                </a:lnTo>
                <a:lnTo>
                  <a:pt x="196179" y="263180"/>
                </a:lnTo>
                <a:cubicBezTo>
                  <a:pt x="199931" y="269612"/>
                  <a:pt x="202611" y="276580"/>
                  <a:pt x="204755" y="284084"/>
                </a:cubicBezTo>
                <a:lnTo>
                  <a:pt x="228340" y="295877"/>
                </a:lnTo>
                <a:lnTo>
                  <a:pt x="228340" y="322677"/>
                </a:lnTo>
                <a:lnTo>
                  <a:pt x="204755" y="334469"/>
                </a:lnTo>
                <a:cubicBezTo>
                  <a:pt x="202611" y="341973"/>
                  <a:pt x="199931" y="348941"/>
                  <a:pt x="196179" y="355374"/>
                </a:cubicBezTo>
                <a:lnTo>
                  <a:pt x="204219" y="380030"/>
                </a:lnTo>
                <a:lnTo>
                  <a:pt x="185459" y="399326"/>
                </a:lnTo>
                <a:lnTo>
                  <a:pt x="160266" y="390750"/>
                </a:lnTo>
                <a:cubicBezTo>
                  <a:pt x="153834" y="394502"/>
                  <a:pt x="146866" y="397182"/>
                  <a:pt x="139362" y="399326"/>
                </a:cubicBezTo>
                <a:lnTo>
                  <a:pt x="127570" y="422911"/>
                </a:lnTo>
                <a:lnTo>
                  <a:pt x="100770" y="422911"/>
                </a:lnTo>
                <a:lnTo>
                  <a:pt x="88977" y="399326"/>
                </a:lnTo>
                <a:cubicBezTo>
                  <a:pt x="81473" y="397182"/>
                  <a:pt x="74505" y="394502"/>
                  <a:pt x="68073" y="390750"/>
                </a:cubicBezTo>
                <a:lnTo>
                  <a:pt x="42881" y="398790"/>
                </a:lnTo>
                <a:lnTo>
                  <a:pt x="24120" y="380030"/>
                </a:lnTo>
                <a:lnTo>
                  <a:pt x="32161" y="354837"/>
                </a:lnTo>
                <a:cubicBezTo>
                  <a:pt x="28408" y="348405"/>
                  <a:pt x="25728" y="341437"/>
                  <a:pt x="23584" y="333933"/>
                </a:cubicBezTo>
                <a:lnTo>
                  <a:pt x="0" y="322141"/>
                </a:lnTo>
                <a:lnTo>
                  <a:pt x="0" y="295341"/>
                </a:lnTo>
                <a:lnTo>
                  <a:pt x="23584" y="283548"/>
                </a:lnTo>
                <a:cubicBezTo>
                  <a:pt x="25728" y="276580"/>
                  <a:pt x="28408" y="269076"/>
                  <a:pt x="32161" y="262644"/>
                </a:cubicBezTo>
                <a:lnTo>
                  <a:pt x="24120" y="237452"/>
                </a:lnTo>
                <a:lnTo>
                  <a:pt x="42881" y="218691"/>
                </a:lnTo>
                <a:lnTo>
                  <a:pt x="68073" y="227268"/>
                </a:lnTo>
                <a:cubicBezTo>
                  <a:pt x="74505" y="223515"/>
                  <a:pt x="81473" y="220835"/>
                  <a:pt x="88977" y="218691"/>
                </a:cubicBezTo>
                <a:close/>
                <a:moveTo>
                  <a:pt x="235308" y="73969"/>
                </a:moveTo>
                <a:cubicBezTo>
                  <a:pt x="213331" y="73969"/>
                  <a:pt x="195107" y="92193"/>
                  <a:pt x="195107" y="114170"/>
                </a:cubicBezTo>
                <a:cubicBezTo>
                  <a:pt x="195107" y="136146"/>
                  <a:pt x="212795" y="154370"/>
                  <a:pt x="235308" y="154370"/>
                </a:cubicBezTo>
                <a:cubicBezTo>
                  <a:pt x="257284" y="154370"/>
                  <a:pt x="275508" y="136146"/>
                  <a:pt x="275508" y="114170"/>
                </a:cubicBezTo>
                <a:cubicBezTo>
                  <a:pt x="275508" y="92193"/>
                  <a:pt x="257820" y="73969"/>
                  <a:pt x="235308" y="73969"/>
                </a:cubicBezTo>
                <a:close/>
                <a:moveTo>
                  <a:pt x="221908" y="0"/>
                </a:moveTo>
                <a:lnTo>
                  <a:pt x="248708" y="0"/>
                </a:lnTo>
                <a:lnTo>
                  <a:pt x="260500" y="23584"/>
                </a:lnTo>
                <a:cubicBezTo>
                  <a:pt x="268004" y="25728"/>
                  <a:pt x="274972" y="28408"/>
                  <a:pt x="281405" y="32161"/>
                </a:cubicBezTo>
                <a:lnTo>
                  <a:pt x="306597" y="23584"/>
                </a:lnTo>
                <a:lnTo>
                  <a:pt x="325893" y="42881"/>
                </a:lnTo>
                <a:lnTo>
                  <a:pt x="317317" y="68073"/>
                </a:lnTo>
                <a:cubicBezTo>
                  <a:pt x="321069" y="74505"/>
                  <a:pt x="323749" y="81473"/>
                  <a:pt x="325893" y="88977"/>
                </a:cubicBezTo>
                <a:lnTo>
                  <a:pt x="349478" y="100770"/>
                </a:lnTo>
                <a:lnTo>
                  <a:pt x="349478" y="127570"/>
                </a:lnTo>
                <a:lnTo>
                  <a:pt x="325893" y="139362"/>
                </a:lnTo>
                <a:cubicBezTo>
                  <a:pt x="323749" y="146330"/>
                  <a:pt x="320533" y="153834"/>
                  <a:pt x="316781" y="160267"/>
                </a:cubicBezTo>
                <a:lnTo>
                  <a:pt x="325357" y="185459"/>
                </a:lnTo>
                <a:lnTo>
                  <a:pt x="306061" y="204219"/>
                </a:lnTo>
                <a:lnTo>
                  <a:pt x="280869" y="195643"/>
                </a:lnTo>
                <a:cubicBezTo>
                  <a:pt x="274436" y="199395"/>
                  <a:pt x="267468" y="202075"/>
                  <a:pt x="259964" y="204219"/>
                </a:cubicBezTo>
                <a:lnTo>
                  <a:pt x="248172" y="227804"/>
                </a:lnTo>
                <a:lnTo>
                  <a:pt x="221372" y="227804"/>
                </a:lnTo>
                <a:lnTo>
                  <a:pt x="209579" y="204219"/>
                </a:lnTo>
                <a:cubicBezTo>
                  <a:pt x="202075" y="202075"/>
                  <a:pt x="195107" y="199395"/>
                  <a:pt x="188675" y="195643"/>
                </a:cubicBezTo>
                <a:lnTo>
                  <a:pt x="163483" y="204219"/>
                </a:lnTo>
                <a:lnTo>
                  <a:pt x="144722" y="185459"/>
                </a:lnTo>
                <a:lnTo>
                  <a:pt x="153299" y="160267"/>
                </a:lnTo>
                <a:cubicBezTo>
                  <a:pt x="149546" y="153834"/>
                  <a:pt x="146866" y="146866"/>
                  <a:pt x="144722" y="139362"/>
                </a:cubicBezTo>
                <a:lnTo>
                  <a:pt x="121138" y="127570"/>
                </a:lnTo>
                <a:lnTo>
                  <a:pt x="121138" y="100770"/>
                </a:lnTo>
                <a:lnTo>
                  <a:pt x="144722" y="88977"/>
                </a:lnTo>
                <a:cubicBezTo>
                  <a:pt x="146866" y="81473"/>
                  <a:pt x="149546" y="74505"/>
                  <a:pt x="153299" y="68073"/>
                </a:cubicBezTo>
                <a:lnTo>
                  <a:pt x="144722" y="42881"/>
                </a:lnTo>
                <a:lnTo>
                  <a:pt x="164019" y="23584"/>
                </a:lnTo>
                <a:lnTo>
                  <a:pt x="189211" y="32161"/>
                </a:lnTo>
                <a:cubicBezTo>
                  <a:pt x="195643" y="28408"/>
                  <a:pt x="202611" y="25728"/>
                  <a:pt x="210115" y="23584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5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7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8830</TotalTime>
  <Words>375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Floating Pins – Slide Template</vt:lpstr>
      <vt:lpstr>Floating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Discs</dc:title>
  <dc:creator>PresentationGO.com</dc:creator>
  <dc:description>© Copyright PresentationGO.com</dc:description>
  <dcterms:created xsi:type="dcterms:W3CDTF">2014-11-26T05:14:11Z</dcterms:created>
  <dcterms:modified xsi:type="dcterms:W3CDTF">2020-06-26T04:12:34Z</dcterms:modified>
  <cp:category>Graphics &amp; Metaphors</cp:category>
</cp:coreProperties>
</file>