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7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28.png"/><Relationship Id="rId18" Type="http://schemas.openxmlformats.org/officeDocument/2006/relationships/image" Target="../media/image33.svg"/><Relationship Id="rId3" Type="http://schemas.openxmlformats.org/officeDocument/2006/relationships/image" Target="../media/image20.png"/><Relationship Id="rId21" Type="http://schemas.openxmlformats.org/officeDocument/2006/relationships/image" Target="../media/image36.png"/><Relationship Id="rId7" Type="http://schemas.openxmlformats.org/officeDocument/2006/relationships/image" Target="../media/image6.png"/><Relationship Id="rId12" Type="http://schemas.openxmlformats.org/officeDocument/2006/relationships/image" Target="../media/image27.sv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svg"/><Relationship Id="rId20" Type="http://schemas.openxmlformats.org/officeDocument/2006/relationships/image" Target="../media/image3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11" Type="http://schemas.openxmlformats.org/officeDocument/2006/relationships/image" Target="../media/image26.png"/><Relationship Id="rId5" Type="http://schemas.openxmlformats.org/officeDocument/2006/relationships/image" Target="../media/image22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19" Type="http://schemas.openxmlformats.org/officeDocument/2006/relationships/image" Target="../media/image34.png"/><Relationship Id="rId4" Type="http://schemas.openxmlformats.org/officeDocument/2006/relationships/image" Target="../media/image21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Relationship Id="rId22" Type="http://schemas.openxmlformats.org/officeDocument/2006/relationships/image" Target="../media/image3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Board Game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8E8CFF-33DC-89D0-60BC-1E9724DBE033}"/>
              </a:ext>
            </a:extLst>
          </p:cNvPr>
          <p:cNvSpPr/>
          <p:nvPr/>
        </p:nvSpPr>
        <p:spPr>
          <a:xfrm>
            <a:off x="9059720" y="4726585"/>
            <a:ext cx="1396150" cy="13961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3928AE8-3096-50C9-0F06-B2BE05B59DD4}"/>
              </a:ext>
            </a:extLst>
          </p:cNvPr>
          <p:cNvSpPr/>
          <p:nvPr/>
        </p:nvSpPr>
        <p:spPr>
          <a:xfrm>
            <a:off x="1736131" y="1053889"/>
            <a:ext cx="1396150" cy="13961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63BC7AB-EE67-5960-257B-CED87B6D9955}"/>
              </a:ext>
            </a:extLst>
          </p:cNvPr>
          <p:cNvSpPr/>
          <p:nvPr/>
        </p:nvSpPr>
        <p:spPr>
          <a:xfrm>
            <a:off x="2136978" y="1414754"/>
            <a:ext cx="1934731" cy="674421"/>
          </a:xfrm>
          <a:custGeom>
            <a:avLst/>
            <a:gdLst>
              <a:gd name="connsiteX0" fmla="*/ 337211 w 1934731"/>
              <a:gd name="connsiteY0" fmla="*/ 0 h 674421"/>
              <a:gd name="connsiteX1" fmla="*/ 1934731 w 1934731"/>
              <a:gd name="connsiteY1" fmla="*/ 0 h 674421"/>
              <a:gd name="connsiteX2" fmla="*/ 1934731 w 1934731"/>
              <a:gd name="connsiteY2" fmla="*/ 674421 h 674421"/>
              <a:gd name="connsiteX3" fmla="*/ 337211 w 1934731"/>
              <a:gd name="connsiteY3" fmla="*/ 674421 h 674421"/>
              <a:gd name="connsiteX4" fmla="*/ 6851 w 1934731"/>
              <a:gd name="connsiteY4" fmla="*/ 405170 h 674421"/>
              <a:gd name="connsiteX5" fmla="*/ 0 w 1934731"/>
              <a:gd name="connsiteY5" fmla="*/ 337211 h 674421"/>
              <a:gd name="connsiteX6" fmla="*/ 6851 w 1934731"/>
              <a:gd name="connsiteY6" fmla="*/ 269251 h 674421"/>
              <a:gd name="connsiteX7" fmla="*/ 337211 w 1934731"/>
              <a:gd name="connsiteY7" fmla="*/ 0 h 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4731" h="674421">
                <a:moveTo>
                  <a:pt x="337211" y="0"/>
                </a:moveTo>
                <a:lnTo>
                  <a:pt x="1934731" y="0"/>
                </a:lnTo>
                <a:lnTo>
                  <a:pt x="1934731" y="674421"/>
                </a:lnTo>
                <a:lnTo>
                  <a:pt x="337211" y="674421"/>
                </a:lnTo>
                <a:cubicBezTo>
                  <a:pt x="174255" y="674421"/>
                  <a:pt x="38295" y="558831"/>
                  <a:pt x="6851" y="405170"/>
                </a:cubicBezTo>
                <a:lnTo>
                  <a:pt x="0" y="337211"/>
                </a:lnTo>
                <a:lnTo>
                  <a:pt x="6851" y="269251"/>
                </a:lnTo>
                <a:cubicBezTo>
                  <a:pt x="38295" y="115590"/>
                  <a:pt x="174255" y="0"/>
                  <a:pt x="3372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367D11D-5D44-5C76-C5FA-DFA8C6508A82}"/>
              </a:ext>
            </a:extLst>
          </p:cNvPr>
          <p:cNvSpPr/>
          <p:nvPr/>
        </p:nvSpPr>
        <p:spPr>
          <a:xfrm>
            <a:off x="4135468" y="1414753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F8F017E-BFA1-D982-6605-597E72920496}"/>
              </a:ext>
            </a:extLst>
          </p:cNvPr>
          <p:cNvSpPr/>
          <p:nvPr/>
        </p:nvSpPr>
        <p:spPr>
          <a:xfrm>
            <a:off x="6129906" y="1414753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76AE9A-18B3-120B-4B0A-8F69FCE0E542}"/>
              </a:ext>
            </a:extLst>
          </p:cNvPr>
          <p:cNvSpPr/>
          <p:nvPr/>
        </p:nvSpPr>
        <p:spPr>
          <a:xfrm>
            <a:off x="8124343" y="1414753"/>
            <a:ext cx="1323328" cy="2510770"/>
          </a:xfrm>
          <a:custGeom>
            <a:avLst/>
            <a:gdLst>
              <a:gd name="connsiteX0" fmla="*/ 0 w 1323328"/>
              <a:gd name="connsiteY0" fmla="*/ 0 h 2510770"/>
              <a:gd name="connsiteX1" fmla="*/ 62443 w 1323328"/>
              <a:gd name="connsiteY1" fmla="*/ 0 h 2510770"/>
              <a:gd name="connsiteX2" fmla="*/ 67144 w 1323328"/>
              <a:gd name="connsiteY2" fmla="*/ 474 h 2510770"/>
              <a:gd name="connsiteX3" fmla="*/ 67144 w 1323328"/>
              <a:gd name="connsiteY3" fmla="*/ 40 h 2510770"/>
              <a:gd name="connsiteX4" fmla="*/ 67943 w 1323328"/>
              <a:gd name="connsiteY4" fmla="*/ 0 h 2510770"/>
              <a:gd name="connsiteX5" fmla="*/ 1323328 w 1323328"/>
              <a:gd name="connsiteY5" fmla="*/ 1255385 h 2510770"/>
              <a:gd name="connsiteX6" fmla="*/ 67943 w 1323328"/>
              <a:gd name="connsiteY6" fmla="*/ 2510770 h 2510770"/>
              <a:gd name="connsiteX7" fmla="*/ 67144 w 1323328"/>
              <a:gd name="connsiteY7" fmla="*/ 2510729 h 2510770"/>
              <a:gd name="connsiteX8" fmla="*/ 67144 w 1323328"/>
              <a:gd name="connsiteY8" fmla="*/ 2510296 h 2510770"/>
              <a:gd name="connsiteX9" fmla="*/ 62442 w 1323328"/>
              <a:gd name="connsiteY9" fmla="*/ 2510770 h 2510770"/>
              <a:gd name="connsiteX10" fmla="*/ 0 w 1323328"/>
              <a:gd name="connsiteY10" fmla="*/ 2510770 h 2510770"/>
              <a:gd name="connsiteX11" fmla="*/ 0 w 1323328"/>
              <a:gd name="connsiteY11" fmla="*/ 1836348 h 2510770"/>
              <a:gd name="connsiteX12" fmla="*/ 62443 w 1323328"/>
              <a:gd name="connsiteY12" fmla="*/ 1836348 h 2510770"/>
              <a:gd name="connsiteX13" fmla="*/ 67144 w 1323328"/>
              <a:gd name="connsiteY13" fmla="*/ 1836822 h 2510770"/>
              <a:gd name="connsiteX14" fmla="*/ 67144 w 1323328"/>
              <a:gd name="connsiteY14" fmla="*/ 1835467 h 2510770"/>
              <a:gd name="connsiteX15" fmla="*/ 67944 w 1323328"/>
              <a:gd name="connsiteY15" fmla="*/ 1835548 h 2510770"/>
              <a:gd name="connsiteX16" fmla="*/ 648107 w 1323328"/>
              <a:gd name="connsiteY16" fmla="*/ 1255385 h 2510770"/>
              <a:gd name="connsiteX17" fmla="*/ 67944 w 1323328"/>
              <a:gd name="connsiteY17" fmla="*/ 675222 h 2510770"/>
              <a:gd name="connsiteX18" fmla="*/ 67144 w 1323328"/>
              <a:gd name="connsiteY18" fmla="*/ 675302 h 2510770"/>
              <a:gd name="connsiteX19" fmla="*/ 67144 w 1323328"/>
              <a:gd name="connsiteY19" fmla="*/ 673948 h 2510770"/>
              <a:gd name="connsiteX20" fmla="*/ 62442 w 1323328"/>
              <a:gd name="connsiteY20" fmla="*/ 674422 h 2510770"/>
              <a:gd name="connsiteX21" fmla="*/ 0 w 1323328"/>
              <a:gd name="connsiteY21" fmla="*/ 674422 h 2510770"/>
              <a:gd name="connsiteX22" fmla="*/ 0 w 1323328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3328" h="2510770">
                <a:moveTo>
                  <a:pt x="0" y="0"/>
                </a:moveTo>
                <a:lnTo>
                  <a:pt x="62443" y="0"/>
                </a:lnTo>
                <a:lnTo>
                  <a:pt x="67144" y="474"/>
                </a:lnTo>
                <a:lnTo>
                  <a:pt x="67144" y="40"/>
                </a:lnTo>
                <a:lnTo>
                  <a:pt x="67943" y="0"/>
                </a:lnTo>
                <a:cubicBezTo>
                  <a:pt x="761273" y="0"/>
                  <a:pt x="1323328" y="562055"/>
                  <a:pt x="1323328" y="1255385"/>
                </a:cubicBezTo>
                <a:cubicBezTo>
                  <a:pt x="1323328" y="1948715"/>
                  <a:pt x="761273" y="2510770"/>
                  <a:pt x="67943" y="2510770"/>
                </a:cubicBezTo>
                <a:lnTo>
                  <a:pt x="67144" y="2510729"/>
                </a:lnTo>
                <a:lnTo>
                  <a:pt x="67144" y="2510296"/>
                </a:lnTo>
                <a:lnTo>
                  <a:pt x="62442" y="2510770"/>
                </a:lnTo>
                <a:lnTo>
                  <a:pt x="0" y="2510770"/>
                </a:lnTo>
                <a:lnTo>
                  <a:pt x="0" y="1836348"/>
                </a:lnTo>
                <a:lnTo>
                  <a:pt x="62443" y="1836348"/>
                </a:lnTo>
                <a:lnTo>
                  <a:pt x="67144" y="1836822"/>
                </a:lnTo>
                <a:lnTo>
                  <a:pt x="67144" y="1835467"/>
                </a:lnTo>
                <a:lnTo>
                  <a:pt x="67944" y="1835548"/>
                </a:lnTo>
                <a:cubicBezTo>
                  <a:pt x="388359" y="1835548"/>
                  <a:pt x="648107" y="1575800"/>
                  <a:pt x="648107" y="1255385"/>
                </a:cubicBezTo>
                <a:cubicBezTo>
                  <a:pt x="648107" y="934970"/>
                  <a:pt x="388359" y="675222"/>
                  <a:pt x="67944" y="675222"/>
                </a:cubicBezTo>
                <a:lnTo>
                  <a:pt x="67144" y="675302"/>
                </a:lnTo>
                <a:lnTo>
                  <a:pt x="67144" y="673948"/>
                </a:lnTo>
                <a:lnTo>
                  <a:pt x="62442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0C6989-A785-F172-43B4-ED7322B6DFBC}"/>
              </a:ext>
            </a:extLst>
          </p:cNvPr>
          <p:cNvSpPr/>
          <p:nvPr/>
        </p:nvSpPr>
        <p:spPr>
          <a:xfrm>
            <a:off x="2745126" y="3251100"/>
            <a:ext cx="1326582" cy="2510770"/>
          </a:xfrm>
          <a:custGeom>
            <a:avLst/>
            <a:gdLst>
              <a:gd name="connsiteX0" fmla="*/ 1255386 w 1326582"/>
              <a:gd name="connsiteY0" fmla="*/ 0 h 2510770"/>
              <a:gd name="connsiteX1" fmla="*/ 1256184 w 1326582"/>
              <a:gd name="connsiteY1" fmla="*/ 41 h 2510770"/>
              <a:gd name="connsiteX2" fmla="*/ 1256184 w 1326582"/>
              <a:gd name="connsiteY2" fmla="*/ 395 h 2510770"/>
              <a:gd name="connsiteX3" fmla="*/ 1260087 w 1326582"/>
              <a:gd name="connsiteY3" fmla="*/ 1 h 2510770"/>
              <a:gd name="connsiteX4" fmla="*/ 1326582 w 1326582"/>
              <a:gd name="connsiteY4" fmla="*/ 1 h 2510770"/>
              <a:gd name="connsiteX5" fmla="*/ 1326582 w 1326582"/>
              <a:gd name="connsiteY5" fmla="*/ 674422 h 2510770"/>
              <a:gd name="connsiteX6" fmla="*/ 1260087 w 1326582"/>
              <a:gd name="connsiteY6" fmla="*/ 674422 h 2510770"/>
              <a:gd name="connsiteX7" fmla="*/ 1256184 w 1326582"/>
              <a:gd name="connsiteY7" fmla="*/ 674029 h 2510770"/>
              <a:gd name="connsiteX8" fmla="*/ 1256184 w 1326582"/>
              <a:gd name="connsiteY8" fmla="*/ 675303 h 2510770"/>
              <a:gd name="connsiteX9" fmla="*/ 1255384 w 1326582"/>
              <a:gd name="connsiteY9" fmla="*/ 675222 h 2510770"/>
              <a:gd name="connsiteX10" fmla="*/ 675221 w 1326582"/>
              <a:gd name="connsiteY10" fmla="*/ 1255385 h 2510770"/>
              <a:gd name="connsiteX11" fmla="*/ 1255384 w 1326582"/>
              <a:gd name="connsiteY11" fmla="*/ 1835548 h 2510770"/>
              <a:gd name="connsiteX12" fmla="*/ 1256184 w 1326582"/>
              <a:gd name="connsiteY12" fmla="*/ 1835468 h 2510770"/>
              <a:gd name="connsiteX13" fmla="*/ 1256184 w 1326582"/>
              <a:gd name="connsiteY13" fmla="*/ 1836743 h 2510770"/>
              <a:gd name="connsiteX14" fmla="*/ 1260087 w 1326582"/>
              <a:gd name="connsiteY14" fmla="*/ 1836349 h 2510770"/>
              <a:gd name="connsiteX15" fmla="*/ 1326582 w 1326582"/>
              <a:gd name="connsiteY15" fmla="*/ 1836349 h 2510770"/>
              <a:gd name="connsiteX16" fmla="*/ 1326582 w 1326582"/>
              <a:gd name="connsiteY16" fmla="*/ 2510770 h 2510770"/>
              <a:gd name="connsiteX17" fmla="*/ 1260087 w 1326582"/>
              <a:gd name="connsiteY17" fmla="*/ 2510770 h 2510770"/>
              <a:gd name="connsiteX18" fmla="*/ 1256184 w 1326582"/>
              <a:gd name="connsiteY18" fmla="*/ 2510377 h 2510770"/>
              <a:gd name="connsiteX19" fmla="*/ 1256184 w 1326582"/>
              <a:gd name="connsiteY19" fmla="*/ 2510730 h 2510770"/>
              <a:gd name="connsiteX20" fmla="*/ 1255386 w 1326582"/>
              <a:gd name="connsiteY20" fmla="*/ 2510770 h 2510770"/>
              <a:gd name="connsiteX21" fmla="*/ 0 w 1326582"/>
              <a:gd name="connsiteY21" fmla="*/ 1255385 h 2510770"/>
              <a:gd name="connsiteX22" fmla="*/ 1255386 w 1326582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6582" h="2510770">
                <a:moveTo>
                  <a:pt x="1255386" y="0"/>
                </a:moveTo>
                <a:lnTo>
                  <a:pt x="1256184" y="41"/>
                </a:lnTo>
                <a:lnTo>
                  <a:pt x="1256184" y="395"/>
                </a:lnTo>
                <a:lnTo>
                  <a:pt x="1260087" y="1"/>
                </a:lnTo>
                <a:lnTo>
                  <a:pt x="1326582" y="1"/>
                </a:lnTo>
                <a:lnTo>
                  <a:pt x="1326582" y="674422"/>
                </a:lnTo>
                <a:lnTo>
                  <a:pt x="1260087" y="674422"/>
                </a:lnTo>
                <a:lnTo>
                  <a:pt x="1256184" y="674029"/>
                </a:lnTo>
                <a:lnTo>
                  <a:pt x="1256184" y="675303"/>
                </a:lnTo>
                <a:lnTo>
                  <a:pt x="1255384" y="675222"/>
                </a:lnTo>
                <a:cubicBezTo>
                  <a:pt x="934969" y="675222"/>
                  <a:pt x="675221" y="934970"/>
                  <a:pt x="675221" y="1255385"/>
                </a:cubicBezTo>
                <a:cubicBezTo>
                  <a:pt x="675221" y="1575800"/>
                  <a:pt x="934969" y="1835548"/>
                  <a:pt x="1255384" y="1835548"/>
                </a:cubicBezTo>
                <a:lnTo>
                  <a:pt x="1256184" y="1835468"/>
                </a:lnTo>
                <a:lnTo>
                  <a:pt x="1256184" y="1836743"/>
                </a:lnTo>
                <a:lnTo>
                  <a:pt x="1260087" y="1836349"/>
                </a:lnTo>
                <a:lnTo>
                  <a:pt x="1326582" y="1836349"/>
                </a:lnTo>
                <a:lnTo>
                  <a:pt x="1326582" y="2510770"/>
                </a:lnTo>
                <a:lnTo>
                  <a:pt x="1260087" y="2510770"/>
                </a:lnTo>
                <a:lnTo>
                  <a:pt x="1256184" y="2510377"/>
                </a:lnTo>
                <a:lnTo>
                  <a:pt x="1256184" y="2510730"/>
                </a:lnTo>
                <a:lnTo>
                  <a:pt x="1255386" y="2510770"/>
                </a:lnTo>
                <a:cubicBezTo>
                  <a:pt x="562055" y="2510770"/>
                  <a:pt x="0" y="1948715"/>
                  <a:pt x="0" y="1255385"/>
                </a:cubicBezTo>
                <a:cubicBezTo>
                  <a:pt x="0" y="562055"/>
                  <a:pt x="562055" y="0"/>
                  <a:pt x="125538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0393783-2C1E-EB4A-00C3-D4C8CFC70950}"/>
              </a:ext>
            </a:extLst>
          </p:cNvPr>
          <p:cNvSpPr/>
          <p:nvPr/>
        </p:nvSpPr>
        <p:spPr>
          <a:xfrm>
            <a:off x="4135468" y="3251101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0602CF9-F279-A558-BA27-DF59BF17C1CB}"/>
              </a:ext>
            </a:extLst>
          </p:cNvPr>
          <p:cNvSpPr/>
          <p:nvPr/>
        </p:nvSpPr>
        <p:spPr>
          <a:xfrm>
            <a:off x="6129906" y="3251101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9B3BD6F-24DE-3216-C534-4509C6F89D35}"/>
              </a:ext>
            </a:extLst>
          </p:cNvPr>
          <p:cNvSpPr/>
          <p:nvPr/>
        </p:nvSpPr>
        <p:spPr>
          <a:xfrm>
            <a:off x="4135468" y="5087449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F24B07-95F3-3BF5-4F16-E7DF8169F490}"/>
              </a:ext>
            </a:extLst>
          </p:cNvPr>
          <p:cNvSpPr/>
          <p:nvPr/>
        </p:nvSpPr>
        <p:spPr>
          <a:xfrm>
            <a:off x="6129906" y="5087449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FB918E2-2C02-C2F3-3A00-F76C964BDC7F}"/>
              </a:ext>
            </a:extLst>
          </p:cNvPr>
          <p:cNvSpPr/>
          <p:nvPr/>
        </p:nvSpPr>
        <p:spPr>
          <a:xfrm>
            <a:off x="8124344" y="5087449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593468 w 1930679"/>
              <a:gd name="connsiteY1" fmla="*/ 0 h 674422"/>
              <a:gd name="connsiteX2" fmla="*/ 1930679 w 1930679"/>
              <a:gd name="connsiteY2" fmla="*/ 337211 h 674422"/>
              <a:gd name="connsiteX3" fmla="*/ 1930678 w 1930679"/>
              <a:gd name="connsiteY3" fmla="*/ 337211 h 674422"/>
              <a:gd name="connsiteX4" fmla="*/ 1593467 w 1930679"/>
              <a:gd name="connsiteY4" fmla="*/ 674422 h 674422"/>
              <a:gd name="connsiteX5" fmla="*/ 0 w 1930679"/>
              <a:gd name="connsiteY5" fmla="*/ 674422 h 674422"/>
              <a:gd name="connsiteX6" fmla="*/ 0 w 1930679"/>
              <a:gd name="connsiteY6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593468" y="0"/>
                </a:lnTo>
                <a:cubicBezTo>
                  <a:pt x="1779704" y="0"/>
                  <a:pt x="1930679" y="150975"/>
                  <a:pt x="1930679" y="337211"/>
                </a:cubicBezTo>
                <a:lnTo>
                  <a:pt x="1930678" y="337211"/>
                </a:lnTo>
                <a:cubicBezTo>
                  <a:pt x="1930678" y="523447"/>
                  <a:pt x="1779703" y="674422"/>
                  <a:pt x="1593467" y="674422"/>
                </a:cubicBez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F156EA-E650-5635-0AD9-905E442C567B}"/>
              </a:ext>
            </a:extLst>
          </p:cNvPr>
          <p:cNvSpPr/>
          <p:nvPr/>
        </p:nvSpPr>
        <p:spPr>
          <a:xfrm>
            <a:off x="3787358" y="1772944"/>
            <a:ext cx="632460" cy="6324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A8B9C7-AF87-7E06-D21A-2B56A8648B99}"/>
              </a:ext>
            </a:extLst>
          </p:cNvPr>
          <p:cNvSpPr/>
          <p:nvPr/>
        </p:nvSpPr>
        <p:spPr>
          <a:xfrm>
            <a:off x="7781971" y="1772944"/>
            <a:ext cx="632460" cy="6324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8D382DE-3BFB-3B4A-FD84-F85F3AA6C75C}"/>
              </a:ext>
            </a:extLst>
          </p:cNvPr>
          <p:cNvSpPr/>
          <p:nvPr/>
        </p:nvSpPr>
        <p:spPr>
          <a:xfrm>
            <a:off x="3787358" y="3609294"/>
            <a:ext cx="632460" cy="6324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1F79F9-FE78-BE70-EDBE-1D15BCC852C8}"/>
              </a:ext>
            </a:extLst>
          </p:cNvPr>
          <p:cNvSpPr/>
          <p:nvPr/>
        </p:nvSpPr>
        <p:spPr>
          <a:xfrm>
            <a:off x="5781797" y="2934870"/>
            <a:ext cx="632460" cy="6324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31128F6-D713-C6E5-961B-FB75B5B6C919}"/>
              </a:ext>
            </a:extLst>
          </p:cNvPr>
          <p:cNvSpPr/>
          <p:nvPr/>
        </p:nvSpPr>
        <p:spPr>
          <a:xfrm>
            <a:off x="7781971" y="3609294"/>
            <a:ext cx="632460" cy="6324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BC02A9D-DA7D-5B44-CAD0-0DE05310C391}"/>
              </a:ext>
            </a:extLst>
          </p:cNvPr>
          <p:cNvSpPr/>
          <p:nvPr/>
        </p:nvSpPr>
        <p:spPr>
          <a:xfrm>
            <a:off x="5781797" y="4771218"/>
            <a:ext cx="632460" cy="6324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51CD72F-D403-6CEE-9896-5142FE0F67BE}"/>
              </a:ext>
            </a:extLst>
          </p:cNvPr>
          <p:cNvSpPr/>
          <p:nvPr/>
        </p:nvSpPr>
        <p:spPr>
          <a:xfrm>
            <a:off x="3787358" y="5445642"/>
            <a:ext cx="632460" cy="6324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C454756-568B-713A-39A3-77C16CFD998C}"/>
              </a:ext>
            </a:extLst>
          </p:cNvPr>
          <p:cNvSpPr/>
          <p:nvPr/>
        </p:nvSpPr>
        <p:spPr>
          <a:xfrm>
            <a:off x="7781971" y="5445642"/>
            <a:ext cx="632460" cy="6324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945555-3E19-A388-64E4-E75524EC350C}"/>
              </a:ext>
            </a:extLst>
          </p:cNvPr>
          <p:cNvSpPr txBox="1"/>
          <p:nvPr/>
        </p:nvSpPr>
        <p:spPr>
          <a:xfrm>
            <a:off x="2518070" y="14958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5F87A8-27F1-D9F1-575D-38B5F8FA6B10}"/>
              </a:ext>
            </a:extLst>
          </p:cNvPr>
          <p:cNvSpPr txBox="1"/>
          <p:nvPr/>
        </p:nvSpPr>
        <p:spPr>
          <a:xfrm>
            <a:off x="4514534" y="14958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8E183A-C81F-018B-D65B-3097D1F1D36D}"/>
              </a:ext>
            </a:extLst>
          </p:cNvPr>
          <p:cNvSpPr txBox="1"/>
          <p:nvPr/>
        </p:nvSpPr>
        <p:spPr>
          <a:xfrm>
            <a:off x="6508972" y="14958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43B50E-7C4D-75FF-4E9D-E0D279F9673A}"/>
              </a:ext>
            </a:extLst>
          </p:cNvPr>
          <p:cNvSpPr txBox="1"/>
          <p:nvPr/>
        </p:nvSpPr>
        <p:spPr>
          <a:xfrm>
            <a:off x="4465930" y="33287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72109D-9F5C-AA75-D5DC-789FE56472D4}"/>
              </a:ext>
            </a:extLst>
          </p:cNvPr>
          <p:cNvSpPr txBox="1"/>
          <p:nvPr/>
        </p:nvSpPr>
        <p:spPr>
          <a:xfrm>
            <a:off x="6506396" y="33287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AC1647-FAAA-18A0-9CF6-10260743E97C}"/>
              </a:ext>
            </a:extLst>
          </p:cNvPr>
          <p:cNvSpPr txBox="1"/>
          <p:nvPr/>
        </p:nvSpPr>
        <p:spPr>
          <a:xfrm>
            <a:off x="4514534" y="516843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3F9335-44EC-2CC8-7E67-8AA6F7D0D9D1}"/>
              </a:ext>
            </a:extLst>
          </p:cNvPr>
          <p:cNvSpPr txBox="1"/>
          <p:nvPr/>
        </p:nvSpPr>
        <p:spPr>
          <a:xfrm>
            <a:off x="6508972" y="516843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8BAC11-C362-5DFE-B051-42CB2A74B962}"/>
              </a:ext>
            </a:extLst>
          </p:cNvPr>
          <p:cNvSpPr txBox="1"/>
          <p:nvPr/>
        </p:nvSpPr>
        <p:spPr>
          <a:xfrm>
            <a:off x="8503410" y="516843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A02590-E93B-602D-C1FD-9E9ABB4333AB}"/>
              </a:ext>
            </a:extLst>
          </p:cNvPr>
          <p:cNvSpPr txBox="1"/>
          <p:nvPr/>
        </p:nvSpPr>
        <p:spPr>
          <a:xfrm rot="16200000">
            <a:off x="2548095" y="4250325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03201D-19D4-3036-D939-0ADC9B8DE434}"/>
              </a:ext>
            </a:extLst>
          </p:cNvPr>
          <p:cNvSpPr txBox="1"/>
          <p:nvPr/>
        </p:nvSpPr>
        <p:spPr>
          <a:xfrm rot="5400000">
            <a:off x="8473446" y="2413979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pic>
        <p:nvPicPr>
          <p:cNvPr id="34" name="Graphic 33" descr="Completed with solid fill">
            <a:extLst>
              <a:ext uri="{FF2B5EF4-FFF2-40B4-BE49-F238E27FC236}">
                <a16:creationId xmlns:a16="http://schemas.microsoft.com/office/drawing/2014/main" id="{6A2BB275-0441-BA06-656B-1FD826F03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898541" y="3051614"/>
            <a:ext cx="398972" cy="398972"/>
          </a:xfrm>
          <a:prstGeom prst="rect">
            <a:avLst/>
          </a:prstGeom>
        </p:spPr>
      </p:pic>
      <p:pic>
        <p:nvPicPr>
          <p:cNvPr id="35" name="Gráfico 34" descr="Download from cloud">
            <a:extLst>
              <a:ext uri="{FF2B5EF4-FFF2-40B4-BE49-F238E27FC236}">
                <a16:creationId xmlns:a16="http://schemas.microsoft.com/office/drawing/2014/main" id="{063D6CB1-4DF5-1989-9F50-0C496510C4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4102" y="5562386"/>
            <a:ext cx="398972" cy="398972"/>
          </a:xfrm>
          <a:prstGeom prst="rect">
            <a:avLst/>
          </a:prstGeom>
        </p:spPr>
      </p:pic>
      <p:pic>
        <p:nvPicPr>
          <p:cNvPr id="36" name="Graphic 35" descr="Hourglass 30% with solid fill">
            <a:extLst>
              <a:ext uri="{FF2B5EF4-FFF2-40B4-BE49-F238E27FC236}">
                <a16:creationId xmlns:a16="http://schemas.microsoft.com/office/drawing/2014/main" id="{AF0E31F4-2A03-AB2A-AF79-C24A3D1BCE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98715" y="5562386"/>
            <a:ext cx="398972" cy="398972"/>
          </a:xfrm>
          <a:prstGeom prst="rect">
            <a:avLst/>
          </a:prstGeom>
        </p:spPr>
      </p:pic>
      <p:pic>
        <p:nvPicPr>
          <p:cNvPr id="37" name="Graphic 36" descr="Meeting with solid fill">
            <a:extLst>
              <a:ext uri="{FF2B5EF4-FFF2-40B4-BE49-F238E27FC236}">
                <a16:creationId xmlns:a16="http://schemas.microsoft.com/office/drawing/2014/main" id="{EF9C4230-24B6-1A0D-A9EB-6682C48C9C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3904102" y="1889688"/>
            <a:ext cx="398972" cy="398972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8E2BEE8B-0CC0-6288-3CBA-6DDDF62E8473}"/>
              </a:ext>
            </a:extLst>
          </p:cNvPr>
          <p:cNvSpPr/>
          <p:nvPr/>
        </p:nvSpPr>
        <p:spPr>
          <a:xfrm>
            <a:off x="5781797" y="1098522"/>
            <a:ext cx="632460" cy="63246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9252030A-A020-5EAE-86BD-761BAD7D8A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98541" y="1215266"/>
            <a:ext cx="398972" cy="398972"/>
          </a:xfrm>
          <a:prstGeom prst="rect">
            <a:avLst/>
          </a:prstGeom>
        </p:spPr>
      </p:pic>
      <p:pic>
        <p:nvPicPr>
          <p:cNvPr id="40" name="Graphic 39" descr="Gears with solid fill">
            <a:extLst>
              <a:ext uri="{FF2B5EF4-FFF2-40B4-BE49-F238E27FC236}">
                <a16:creationId xmlns:a16="http://schemas.microsoft.com/office/drawing/2014/main" id="{42B126D8-17D3-260F-DD23-AE118086E96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3904102" y="3726038"/>
            <a:ext cx="398972" cy="398972"/>
          </a:xfrm>
          <a:prstGeom prst="rect">
            <a:avLst/>
          </a:prstGeom>
        </p:spPr>
      </p:pic>
      <p:pic>
        <p:nvPicPr>
          <p:cNvPr id="41" name="Graphic 40" descr="Chat">
            <a:extLst>
              <a:ext uri="{FF2B5EF4-FFF2-40B4-BE49-F238E27FC236}">
                <a16:creationId xmlns:a16="http://schemas.microsoft.com/office/drawing/2014/main" id="{3DB4C8F6-1A2B-212F-5D5F-787D69057F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98541" y="4887962"/>
            <a:ext cx="398972" cy="398972"/>
          </a:xfrm>
          <a:prstGeom prst="rect">
            <a:avLst/>
          </a:prstGeom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6A5740E0-2BC9-A2E8-EE9C-611250D758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98715" y="5562386"/>
            <a:ext cx="398972" cy="398972"/>
          </a:xfrm>
          <a:prstGeom prst="rect">
            <a:avLst/>
          </a:prstGeom>
        </p:spPr>
      </p:pic>
      <p:pic>
        <p:nvPicPr>
          <p:cNvPr id="43" name="Graphic 42" descr="Puzzle">
            <a:extLst>
              <a:ext uri="{FF2B5EF4-FFF2-40B4-BE49-F238E27FC236}">
                <a16:creationId xmlns:a16="http://schemas.microsoft.com/office/drawing/2014/main" id="{1E18445D-7C0D-AF24-9696-F0D124EE9D6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98715" y="3726038"/>
            <a:ext cx="398972" cy="398972"/>
          </a:xfrm>
          <a:prstGeom prst="rect">
            <a:avLst/>
          </a:prstGeom>
        </p:spPr>
      </p:pic>
      <p:pic>
        <p:nvPicPr>
          <p:cNvPr id="44" name="Graphic 43" descr="Bullseye with solid fill">
            <a:extLst>
              <a:ext uri="{FF2B5EF4-FFF2-40B4-BE49-F238E27FC236}">
                <a16:creationId xmlns:a16="http://schemas.microsoft.com/office/drawing/2014/main" id="{9761DB7A-53C9-6F96-1456-2E748C2CAE6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98715" y="1889688"/>
            <a:ext cx="398972" cy="398972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A8C326FE-B501-24C7-D629-6D828FC76644}"/>
              </a:ext>
            </a:extLst>
          </p:cNvPr>
          <p:cNvGrpSpPr/>
          <p:nvPr/>
        </p:nvGrpSpPr>
        <p:grpSpPr>
          <a:xfrm>
            <a:off x="340644" y="2595541"/>
            <a:ext cx="2140911" cy="1659485"/>
            <a:chOff x="332936" y="4652338"/>
            <a:chExt cx="2926080" cy="16594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8051342-A729-3812-E0E5-516A4874EDD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41A9C85-C94C-960C-461E-6ADDD4B75AC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6039D68-D20D-3C8D-DEA2-204517A14DD7}"/>
              </a:ext>
            </a:extLst>
          </p:cNvPr>
          <p:cNvGrpSpPr/>
          <p:nvPr/>
        </p:nvGrpSpPr>
        <p:grpSpPr>
          <a:xfrm>
            <a:off x="9710445" y="2934870"/>
            <a:ext cx="2140911" cy="1659485"/>
            <a:chOff x="8921977" y="1466725"/>
            <a:chExt cx="2926080" cy="165948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BE722D4-8C85-F507-88E6-B338D7937E8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4CB4D5D-AAFC-FFC7-04B2-79236785C7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Board Game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8E8CFF-33DC-89D0-60BC-1E9724DBE033}"/>
              </a:ext>
            </a:extLst>
          </p:cNvPr>
          <p:cNvSpPr/>
          <p:nvPr/>
        </p:nvSpPr>
        <p:spPr>
          <a:xfrm>
            <a:off x="9059720" y="4726585"/>
            <a:ext cx="1396150" cy="13961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3928AE8-3096-50C9-0F06-B2BE05B59DD4}"/>
              </a:ext>
            </a:extLst>
          </p:cNvPr>
          <p:cNvSpPr/>
          <p:nvPr/>
        </p:nvSpPr>
        <p:spPr>
          <a:xfrm>
            <a:off x="1736131" y="1053889"/>
            <a:ext cx="1396150" cy="13961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63BC7AB-EE67-5960-257B-CED87B6D9955}"/>
              </a:ext>
            </a:extLst>
          </p:cNvPr>
          <p:cNvSpPr/>
          <p:nvPr/>
        </p:nvSpPr>
        <p:spPr>
          <a:xfrm>
            <a:off x="2136978" y="1414754"/>
            <a:ext cx="1934731" cy="674421"/>
          </a:xfrm>
          <a:custGeom>
            <a:avLst/>
            <a:gdLst>
              <a:gd name="connsiteX0" fmla="*/ 337211 w 1934731"/>
              <a:gd name="connsiteY0" fmla="*/ 0 h 674421"/>
              <a:gd name="connsiteX1" fmla="*/ 1934731 w 1934731"/>
              <a:gd name="connsiteY1" fmla="*/ 0 h 674421"/>
              <a:gd name="connsiteX2" fmla="*/ 1934731 w 1934731"/>
              <a:gd name="connsiteY2" fmla="*/ 674421 h 674421"/>
              <a:gd name="connsiteX3" fmla="*/ 337211 w 1934731"/>
              <a:gd name="connsiteY3" fmla="*/ 674421 h 674421"/>
              <a:gd name="connsiteX4" fmla="*/ 6851 w 1934731"/>
              <a:gd name="connsiteY4" fmla="*/ 405170 h 674421"/>
              <a:gd name="connsiteX5" fmla="*/ 0 w 1934731"/>
              <a:gd name="connsiteY5" fmla="*/ 337211 h 674421"/>
              <a:gd name="connsiteX6" fmla="*/ 6851 w 1934731"/>
              <a:gd name="connsiteY6" fmla="*/ 269251 h 674421"/>
              <a:gd name="connsiteX7" fmla="*/ 337211 w 1934731"/>
              <a:gd name="connsiteY7" fmla="*/ 0 h 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4731" h="674421">
                <a:moveTo>
                  <a:pt x="337211" y="0"/>
                </a:moveTo>
                <a:lnTo>
                  <a:pt x="1934731" y="0"/>
                </a:lnTo>
                <a:lnTo>
                  <a:pt x="1934731" y="674421"/>
                </a:lnTo>
                <a:lnTo>
                  <a:pt x="337211" y="674421"/>
                </a:lnTo>
                <a:cubicBezTo>
                  <a:pt x="174255" y="674421"/>
                  <a:pt x="38295" y="558831"/>
                  <a:pt x="6851" y="405170"/>
                </a:cubicBezTo>
                <a:lnTo>
                  <a:pt x="0" y="337211"/>
                </a:lnTo>
                <a:lnTo>
                  <a:pt x="6851" y="269251"/>
                </a:lnTo>
                <a:cubicBezTo>
                  <a:pt x="38295" y="115590"/>
                  <a:pt x="174255" y="0"/>
                  <a:pt x="3372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367D11D-5D44-5C76-C5FA-DFA8C6508A82}"/>
              </a:ext>
            </a:extLst>
          </p:cNvPr>
          <p:cNvSpPr/>
          <p:nvPr/>
        </p:nvSpPr>
        <p:spPr>
          <a:xfrm>
            <a:off x="4135468" y="1414753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F8F017E-BFA1-D982-6605-597E72920496}"/>
              </a:ext>
            </a:extLst>
          </p:cNvPr>
          <p:cNvSpPr/>
          <p:nvPr/>
        </p:nvSpPr>
        <p:spPr>
          <a:xfrm>
            <a:off x="6129906" y="1414753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576AE9A-18B3-120B-4B0A-8F69FCE0E542}"/>
              </a:ext>
            </a:extLst>
          </p:cNvPr>
          <p:cNvSpPr/>
          <p:nvPr/>
        </p:nvSpPr>
        <p:spPr>
          <a:xfrm>
            <a:off x="8124343" y="1414753"/>
            <a:ext cx="1323328" cy="2510770"/>
          </a:xfrm>
          <a:custGeom>
            <a:avLst/>
            <a:gdLst>
              <a:gd name="connsiteX0" fmla="*/ 0 w 1323328"/>
              <a:gd name="connsiteY0" fmla="*/ 0 h 2510770"/>
              <a:gd name="connsiteX1" fmla="*/ 62443 w 1323328"/>
              <a:gd name="connsiteY1" fmla="*/ 0 h 2510770"/>
              <a:gd name="connsiteX2" fmla="*/ 67144 w 1323328"/>
              <a:gd name="connsiteY2" fmla="*/ 474 h 2510770"/>
              <a:gd name="connsiteX3" fmla="*/ 67144 w 1323328"/>
              <a:gd name="connsiteY3" fmla="*/ 40 h 2510770"/>
              <a:gd name="connsiteX4" fmla="*/ 67943 w 1323328"/>
              <a:gd name="connsiteY4" fmla="*/ 0 h 2510770"/>
              <a:gd name="connsiteX5" fmla="*/ 1323328 w 1323328"/>
              <a:gd name="connsiteY5" fmla="*/ 1255385 h 2510770"/>
              <a:gd name="connsiteX6" fmla="*/ 67943 w 1323328"/>
              <a:gd name="connsiteY6" fmla="*/ 2510770 h 2510770"/>
              <a:gd name="connsiteX7" fmla="*/ 67144 w 1323328"/>
              <a:gd name="connsiteY7" fmla="*/ 2510729 h 2510770"/>
              <a:gd name="connsiteX8" fmla="*/ 67144 w 1323328"/>
              <a:gd name="connsiteY8" fmla="*/ 2510296 h 2510770"/>
              <a:gd name="connsiteX9" fmla="*/ 62442 w 1323328"/>
              <a:gd name="connsiteY9" fmla="*/ 2510770 h 2510770"/>
              <a:gd name="connsiteX10" fmla="*/ 0 w 1323328"/>
              <a:gd name="connsiteY10" fmla="*/ 2510770 h 2510770"/>
              <a:gd name="connsiteX11" fmla="*/ 0 w 1323328"/>
              <a:gd name="connsiteY11" fmla="*/ 1836348 h 2510770"/>
              <a:gd name="connsiteX12" fmla="*/ 62443 w 1323328"/>
              <a:gd name="connsiteY12" fmla="*/ 1836348 h 2510770"/>
              <a:gd name="connsiteX13" fmla="*/ 67144 w 1323328"/>
              <a:gd name="connsiteY13" fmla="*/ 1836822 h 2510770"/>
              <a:gd name="connsiteX14" fmla="*/ 67144 w 1323328"/>
              <a:gd name="connsiteY14" fmla="*/ 1835467 h 2510770"/>
              <a:gd name="connsiteX15" fmla="*/ 67944 w 1323328"/>
              <a:gd name="connsiteY15" fmla="*/ 1835548 h 2510770"/>
              <a:gd name="connsiteX16" fmla="*/ 648107 w 1323328"/>
              <a:gd name="connsiteY16" fmla="*/ 1255385 h 2510770"/>
              <a:gd name="connsiteX17" fmla="*/ 67944 w 1323328"/>
              <a:gd name="connsiteY17" fmla="*/ 675222 h 2510770"/>
              <a:gd name="connsiteX18" fmla="*/ 67144 w 1323328"/>
              <a:gd name="connsiteY18" fmla="*/ 675302 h 2510770"/>
              <a:gd name="connsiteX19" fmla="*/ 67144 w 1323328"/>
              <a:gd name="connsiteY19" fmla="*/ 673948 h 2510770"/>
              <a:gd name="connsiteX20" fmla="*/ 62442 w 1323328"/>
              <a:gd name="connsiteY20" fmla="*/ 674422 h 2510770"/>
              <a:gd name="connsiteX21" fmla="*/ 0 w 1323328"/>
              <a:gd name="connsiteY21" fmla="*/ 674422 h 2510770"/>
              <a:gd name="connsiteX22" fmla="*/ 0 w 1323328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3328" h="2510770">
                <a:moveTo>
                  <a:pt x="0" y="0"/>
                </a:moveTo>
                <a:lnTo>
                  <a:pt x="62443" y="0"/>
                </a:lnTo>
                <a:lnTo>
                  <a:pt x="67144" y="474"/>
                </a:lnTo>
                <a:lnTo>
                  <a:pt x="67144" y="40"/>
                </a:lnTo>
                <a:lnTo>
                  <a:pt x="67943" y="0"/>
                </a:lnTo>
                <a:cubicBezTo>
                  <a:pt x="761273" y="0"/>
                  <a:pt x="1323328" y="562055"/>
                  <a:pt x="1323328" y="1255385"/>
                </a:cubicBezTo>
                <a:cubicBezTo>
                  <a:pt x="1323328" y="1948715"/>
                  <a:pt x="761273" y="2510770"/>
                  <a:pt x="67943" y="2510770"/>
                </a:cubicBezTo>
                <a:lnTo>
                  <a:pt x="67144" y="2510729"/>
                </a:lnTo>
                <a:lnTo>
                  <a:pt x="67144" y="2510296"/>
                </a:lnTo>
                <a:lnTo>
                  <a:pt x="62442" y="2510770"/>
                </a:lnTo>
                <a:lnTo>
                  <a:pt x="0" y="2510770"/>
                </a:lnTo>
                <a:lnTo>
                  <a:pt x="0" y="1836348"/>
                </a:lnTo>
                <a:lnTo>
                  <a:pt x="62443" y="1836348"/>
                </a:lnTo>
                <a:lnTo>
                  <a:pt x="67144" y="1836822"/>
                </a:lnTo>
                <a:lnTo>
                  <a:pt x="67144" y="1835467"/>
                </a:lnTo>
                <a:lnTo>
                  <a:pt x="67944" y="1835548"/>
                </a:lnTo>
                <a:cubicBezTo>
                  <a:pt x="388359" y="1835548"/>
                  <a:pt x="648107" y="1575800"/>
                  <a:pt x="648107" y="1255385"/>
                </a:cubicBezTo>
                <a:cubicBezTo>
                  <a:pt x="648107" y="934970"/>
                  <a:pt x="388359" y="675222"/>
                  <a:pt x="67944" y="675222"/>
                </a:cubicBezTo>
                <a:lnTo>
                  <a:pt x="67144" y="675302"/>
                </a:lnTo>
                <a:lnTo>
                  <a:pt x="67144" y="673948"/>
                </a:lnTo>
                <a:lnTo>
                  <a:pt x="62442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0C6989-A785-F172-43B4-ED7322B6DFBC}"/>
              </a:ext>
            </a:extLst>
          </p:cNvPr>
          <p:cNvSpPr/>
          <p:nvPr/>
        </p:nvSpPr>
        <p:spPr>
          <a:xfrm>
            <a:off x="2745126" y="3251100"/>
            <a:ext cx="1326582" cy="2510770"/>
          </a:xfrm>
          <a:custGeom>
            <a:avLst/>
            <a:gdLst>
              <a:gd name="connsiteX0" fmla="*/ 1255386 w 1326582"/>
              <a:gd name="connsiteY0" fmla="*/ 0 h 2510770"/>
              <a:gd name="connsiteX1" fmla="*/ 1256184 w 1326582"/>
              <a:gd name="connsiteY1" fmla="*/ 41 h 2510770"/>
              <a:gd name="connsiteX2" fmla="*/ 1256184 w 1326582"/>
              <a:gd name="connsiteY2" fmla="*/ 395 h 2510770"/>
              <a:gd name="connsiteX3" fmla="*/ 1260087 w 1326582"/>
              <a:gd name="connsiteY3" fmla="*/ 1 h 2510770"/>
              <a:gd name="connsiteX4" fmla="*/ 1326582 w 1326582"/>
              <a:gd name="connsiteY4" fmla="*/ 1 h 2510770"/>
              <a:gd name="connsiteX5" fmla="*/ 1326582 w 1326582"/>
              <a:gd name="connsiteY5" fmla="*/ 674422 h 2510770"/>
              <a:gd name="connsiteX6" fmla="*/ 1260087 w 1326582"/>
              <a:gd name="connsiteY6" fmla="*/ 674422 h 2510770"/>
              <a:gd name="connsiteX7" fmla="*/ 1256184 w 1326582"/>
              <a:gd name="connsiteY7" fmla="*/ 674029 h 2510770"/>
              <a:gd name="connsiteX8" fmla="*/ 1256184 w 1326582"/>
              <a:gd name="connsiteY8" fmla="*/ 675303 h 2510770"/>
              <a:gd name="connsiteX9" fmla="*/ 1255384 w 1326582"/>
              <a:gd name="connsiteY9" fmla="*/ 675222 h 2510770"/>
              <a:gd name="connsiteX10" fmla="*/ 675221 w 1326582"/>
              <a:gd name="connsiteY10" fmla="*/ 1255385 h 2510770"/>
              <a:gd name="connsiteX11" fmla="*/ 1255384 w 1326582"/>
              <a:gd name="connsiteY11" fmla="*/ 1835548 h 2510770"/>
              <a:gd name="connsiteX12" fmla="*/ 1256184 w 1326582"/>
              <a:gd name="connsiteY12" fmla="*/ 1835468 h 2510770"/>
              <a:gd name="connsiteX13" fmla="*/ 1256184 w 1326582"/>
              <a:gd name="connsiteY13" fmla="*/ 1836743 h 2510770"/>
              <a:gd name="connsiteX14" fmla="*/ 1260087 w 1326582"/>
              <a:gd name="connsiteY14" fmla="*/ 1836349 h 2510770"/>
              <a:gd name="connsiteX15" fmla="*/ 1326582 w 1326582"/>
              <a:gd name="connsiteY15" fmla="*/ 1836349 h 2510770"/>
              <a:gd name="connsiteX16" fmla="*/ 1326582 w 1326582"/>
              <a:gd name="connsiteY16" fmla="*/ 2510770 h 2510770"/>
              <a:gd name="connsiteX17" fmla="*/ 1260087 w 1326582"/>
              <a:gd name="connsiteY17" fmla="*/ 2510770 h 2510770"/>
              <a:gd name="connsiteX18" fmla="*/ 1256184 w 1326582"/>
              <a:gd name="connsiteY18" fmla="*/ 2510377 h 2510770"/>
              <a:gd name="connsiteX19" fmla="*/ 1256184 w 1326582"/>
              <a:gd name="connsiteY19" fmla="*/ 2510730 h 2510770"/>
              <a:gd name="connsiteX20" fmla="*/ 1255386 w 1326582"/>
              <a:gd name="connsiteY20" fmla="*/ 2510770 h 2510770"/>
              <a:gd name="connsiteX21" fmla="*/ 0 w 1326582"/>
              <a:gd name="connsiteY21" fmla="*/ 1255385 h 2510770"/>
              <a:gd name="connsiteX22" fmla="*/ 1255386 w 1326582"/>
              <a:gd name="connsiteY22" fmla="*/ 0 h 251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26582" h="2510770">
                <a:moveTo>
                  <a:pt x="1255386" y="0"/>
                </a:moveTo>
                <a:lnTo>
                  <a:pt x="1256184" y="41"/>
                </a:lnTo>
                <a:lnTo>
                  <a:pt x="1256184" y="395"/>
                </a:lnTo>
                <a:lnTo>
                  <a:pt x="1260087" y="1"/>
                </a:lnTo>
                <a:lnTo>
                  <a:pt x="1326582" y="1"/>
                </a:lnTo>
                <a:lnTo>
                  <a:pt x="1326582" y="674422"/>
                </a:lnTo>
                <a:lnTo>
                  <a:pt x="1260087" y="674422"/>
                </a:lnTo>
                <a:lnTo>
                  <a:pt x="1256184" y="674029"/>
                </a:lnTo>
                <a:lnTo>
                  <a:pt x="1256184" y="675303"/>
                </a:lnTo>
                <a:lnTo>
                  <a:pt x="1255384" y="675222"/>
                </a:lnTo>
                <a:cubicBezTo>
                  <a:pt x="934969" y="675222"/>
                  <a:pt x="675221" y="934970"/>
                  <a:pt x="675221" y="1255385"/>
                </a:cubicBezTo>
                <a:cubicBezTo>
                  <a:pt x="675221" y="1575800"/>
                  <a:pt x="934969" y="1835548"/>
                  <a:pt x="1255384" y="1835548"/>
                </a:cubicBezTo>
                <a:lnTo>
                  <a:pt x="1256184" y="1835468"/>
                </a:lnTo>
                <a:lnTo>
                  <a:pt x="1256184" y="1836743"/>
                </a:lnTo>
                <a:lnTo>
                  <a:pt x="1260087" y="1836349"/>
                </a:lnTo>
                <a:lnTo>
                  <a:pt x="1326582" y="1836349"/>
                </a:lnTo>
                <a:lnTo>
                  <a:pt x="1326582" y="2510770"/>
                </a:lnTo>
                <a:lnTo>
                  <a:pt x="1260087" y="2510770"/>
                </a:lnTo>
                <a:lnTo>
                  <a:pt x="1256184" y="2510377"/>
                </a:lnTo>
                <a:lnTo>
                  <a:pt x="1256184" y="2510730"/>
                </a:lnTo>
                <a:lnTo>
                  <a:pt x="1255386" y="2510770"/>
                </a:lnTo>
                <a:cubicBezTo>
                  <a:pt x="562055" y="2510770"/>
                  <a:pt x="0" y="1948715"/>
                  <a:pt x="0" y="1255385"/>
                </a:cubicBezTo>
                <a:cubicBezTo>
                  <a:pt x="0" y="562055"/>
                  <a:pt x="562055" y="0"/>
                  <a:pt x="125538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0393783-2C1E-EB4A-00C3-D4C8CFC70950}"/>
              </a:ext>
            </a:extLst>
          </p:cNvPr>
          <p:cNvSpPr/>
          <p:nvPr/>
        </p:nvSpPr>
        <p:spPr>
          <a:xfrm>
            <a:off x="4135468" y="3251101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0602CF9-F279-A558-BA27-DF59BF17C1CB}"/>
              </a:ext>
            </a:extLst>
          </p:cNvPr>
          <p:cNvSpPr/>
          <p:nvPr/>
        </p:nvSpPr>
        <p:spPr>
          <a:xfrm>
            <a:off x="6129906" y="3251101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9B3BD6F-24DE-3216-C534-4509C6F89D35}"/>
              </a:ext>
            </a:extLst>
          </p:cNvPr>
          <p:cNvSpPr/>
          <p:nvPr/>
        </p:nvSpPr>
        <p:spPr>
          <a:xfrm>
            <a:off x="4135468" y="5087449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1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F24B07-95F3-3BF5-4F16-E7DF8169F490}"/>
              </a:ext>
            </a:extLst>
          </p:cNvPr>
          <p:cNvSpPr/>
          <p:nvPr/>
        </p:nvSpPr>
        <p:spPr>
          <a:xfrm>
            <a:off x="6129906" y="5087449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930679 w 1930679"/>
              <a:gd name="connsiteY1" fmla="*/ 0 h 674422"/>
              <a:gd name="connsiteX2" fmla="*/ 1930679 w 1930679"/>
              <a:gd name="connsiteY2" fmla="*/ 674422 h 674422"/>
              <a:gd name="connsiteX3" fmla="*/ 0 w 1930679"/>
              <a:gd name="connsiteY3" fmla="*/ 674422 h 674422"/>
              <a:gd name="connsiteX4" fmla="*/ 0 w 1930679"/>
              <a:gd name="connsiteY4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930679" y="0"/>
                </a:lnTo>
                <a:lnTo>
                  <a:pt x="1930679" y="674422"/>
                </a:ln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FB918E2-2C02-C2F3-3A00-F76C964BDC7F}"/>
              </a:ext>
            </a:extLst>
          </p:cNvPr>
          <p:cNvSpPr/>
          <p:nvPr/>
        </p:nvSpPr>
        <p:spPr>
          <a:xfrm>
            <a:off x="8124344" y="5087449"/>
            <a:ext cx="1930679" cy="674422"/>
          </a:xfrm>
          <a:custGeom>
            <a:avLst/>
            <a:gdLst>
              <a:gd name="connsiteX0" fmla="*/ 0 w 1930679"/>
              <a:gd name="connsiteY0" fmla="*/ 0 h 674422"/>
              <a:gd name="connsiteX1" fmla="*/ 1593468 w 1930679"/>
              <a:gd name="connsiteY1" fmla="*/ 0 h 674422"/>
              <a:gd name="connsiteX2" fmla="*/ 1930679 w 1930679"/>
              <a:gd name="connsiteY2" fmla="*/ 337211 h 674422"/>
              <a:gd name="connsiteX3" fmla="*/ 1930678 w 1930679"/>
              <a:gd name="connsiteY3" fmla="*/ 337211 h 674422"/>
              <a:gd name="connsiteX4" fmla="*/ 1593467 w 1930679"/>
              <a:gd name="connsiteY4" fmla="*/ 674422 h 674422"/>
              <a:gd name="connsiteX5" fmla="*/ 0 w 1930679"/>
              <a:gd name="connsiteY5" fmla="*/ 674422 h 674422"/>
              <a:gd name="connsiteX6" fmla="*/ 0 w 1930679"/>
              <a:gd name="connsiteY6" fmla="*/ 0 h 67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679" h="674422">
                <a:moveTo>
                  <a:pt x="0" y="0"/>
                </a:moveTo>
                <a:lnTo>
                  <a:pt x="1593468" y="0"/>
                </a:lnTo>
                <a:cubicBezTo>
                  <a:pt x="1779704" y="0"/>
                  <a:pt x="1930679" y="150975"/>
                  <a:pt x="1930679" y="337211"/>
                </a:cubicBezTo>
                <a:lnTo>
                  <a:pt x="1930678" y="337211"/>
                </a:lnTo>
                <a:cubicBezTo>
                  <a:pt x="1930678" y="523447"/>
                  <a:pt x="1779703" y="674422"/>
                  <a:pt x="1593467" y="674422"/>
                </a:cubicBezTo>
                <a:lnTo>
                  <a:pt x="0" y="67442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F156EA-E650-5635-0AD9-905E442C567B}"/>
              </a:ext>
            </a:extLst>
          </p:cNvPr>
          <p:cNvSpPr/>
          <p:nvPr/>
        </p:nvSpPr>
        <p:spPr>
          <a:xfrm>
            <a:off x="3787358" y="1772944"/>
            <a:ext cx="632460" cy="6324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A8B9C7-AF87-7E06-D21A-2B56A8648B99}"/>
              </a:ext>
            </a:extLst>
          </p:cNvPr>
          <p:cNvSpPr/>
          <p:nvPr/>
        </p:nvSpPr>
        <p:spPr>
          <a:xfrm>
            <a:off x="7781971" y="1772944"/>
            <a:ext cx="632460" cy="6324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8D382DE-3BFB-3B4A-FD84-F85F3AA6C75C}"/>
              </a:ext>
            </a:extLst>
          </p:cNvPr>
          <p:cNvSpPr/>
          <p:nvPr/>
        </p:nvSpPr>
        <p:spPr>
          <a:xfrm>
            <a:off x="3787358" y="3609294"/>
            <a:ext cx="632460" cy="6324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1F79F9-FE78-BE70-EDBE-1D15BCC852C8}"/>
              </a:ext>
            </a:extLst>
          </p:cNvPr>
          <p:cNvSpPr/>
          <p:nvPr/>
        </p:nvSpPr>
        <p:spPr>
          <a:xfrm>
            <a:off x="5781797" y="2934870"/>
            <a:ext cx="632460" cy="6324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31128F6-D713-C6E5-961B-FB75B5B6C919}"/>
              </a:ext>
            </a:extLst>
          </p:cNvPr>
          <p:cNvSpPr/>
          <p:nvPr/>
        </p:nvSpPr>
        <p:spPr>
          <a:xfrm>
            <a:off x="7781971" y="3609294"/>
            <a:ext cx="632460" cy="6324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BC02A9D-DA7D-5B44-CAD0-0DE05310C391}"/>
              </a:ext>
            </a:extLst>
          </p:cNvPr>
          <p:cNvSpPr/>
          <p:nvPr/>
        </p:nvSpPr>
        <p:spPr>
          <a:xfrm>
            <a:off x="5781797" y="4771218"/>
            <a:ext cx="632460" cy="6324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51CD72F-D403-6CEE-9896-5142FE0F67BE}"/>
              </a:ext>
            </a:extLst>
          </p:cNvPr>
          <p:cNvSpPr/>
          <p:nvPr/>
        </p:nvSpPr>
        <p:spPr>
          <a:xfrm>
            <a:off x="3787358" y="5445642"/>
            <a:ext cx="632460" cy="6324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C454756-568B-713A-39A3-77C16CFD998C}"/>
              </a:ext>
            </a:extLst>
          </p:cNvPr>
          <p:cNvSpPr/>
          <p:nvPr/>
        </p:nvSpPr>
        <p:spPr>
          <a:xfrm>
            <a:off x="7781971" y="5445642"/>
            <a:ext cx="632460" cy="6324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945555-3E19-A388-64E4-E75524EC350C}"/>
              </a:ext>
            </a:extLst>
          </p:cNvPr>
          <p:cNvSpPr txBox="1"/>
          <p:nvPr/>
        </p:nvSpPr>
        <p:spPr>
          <a:xfrm>
            <a:off x="2518070" y="14958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5F87A8-27F1-D9F1-575D-38B5F8FA6B10}"/>
              </a:ext>
            </a:extLst>
          </p:cNvPr>
          <p:cNvSpPr txBox="1"/>
          <p:nvPr/>
        </p:nvSpPr>
        <p:spPr>
          <a:xfrm>
            <a:off x="4514534" y="14958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8E183A-C81F-018B-D65B-3097D1F1D36D}"/>
              </a:ext>
            </a:extLst>
          </p:cNvPr>
          <p:cNvSpPr txBox="1"/>
          <p:nvPr/>
        </p:nvSpPr>
        <p:spPr>
          <a:xfrm>
            <a:off x="6508972" y="14958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43B50E-7C4D-75FF-4E9D-E0D279F9673A}"/>
              </a:ext>
            </a:extLst>
          </p:cNvPr>
          <p:cNvSpPr txBox="1"/>
          <p:nvPr/>
        </p:nvSpPr>
        <p:spPr>
          <a:xfrm>
            <a:off x="4465930" y="33287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72109D-9F5C-AA75-D5DC-789FE56472D4}"/>
              </a:ext>
            </a:extLst>
          </p:cNvPr>
          <p:cNvSpPr txBox="1"/>
          <p:nvPr/>
        </p:nvSpPr>
        <p:spPr>
          <a:xfrm>
            <a:off x="6506396" y="332870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AC1647-FAAA-18A0-9CF6-10260743E97C}"/>
              </a:ext>
            </a:extLst>
          </p:cNvPr>
          <p:cNvSpPr txBox="1"/>
          <p:nvPr/>
        </p:nvSpPr>
        <p:spPr>
          <a:xfrm>
            <a:off x="4514534" y="516843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3F9335-44EC-2CC8-7E67-8AA6F7D0D9D1}"/>
              </a:ext>
            </a:extLst>
          </p:cNvPr>
          <p:cNvSpPr txBox="1"/>
          <p:nvPr/>
        </p:nvSpPr>
        <p:spPr>
          <a:xfrm>
            <a:off x="6508972" y="516843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8BAC11-C362-5DFE-B051-42CB2A74B962}"/>
              </a:ext>
            </a:extLst>
          </p:cNvPr>
          <p:cNvSpPr txBox="1"/>
          <p:nvPr/>
        </p:nvSpPr>
        <p:spPr>
          <a:xfrm>
            <a:off x="8503410" y="5168433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A02590-E93B-602D-C1FD-9E9ABB4333AB}"/>
              </a:ext>
            </a:extLst>
          </p:cNvPr>
          <p:cNvSpPr txBox="1"/>
          <p:nvPr/>
        </p:nvSpPr>
        <p:spPr>
          <a:xfrm rot="16200000">
            <a:off x="2548095" y="4250325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03201D-19D4-3036-D939-0ADC9B8DE434}"/>
              </a:ext>
            </a:extLst>
          </p:cNvPr>
          <p:cNvSpPr txBox="1"/>
          <p:nvPr/>
        </p:nvSpPr>
        <p:spPr>
          <a:xfrm rot="5400000">
            <a:off x="8473446" y="2413979"/>
            <a:ext cx="1172547" cy="5123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>
              <a:lnSpc>
                <a:spcPts val="1600"/>
              </a:lnSpc>
            </a:pPr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pic>
        <p:nvPicPr>
          <p:cNvPr id="34" name="Graphic 33" descr="Completed with solid fill">
            <a:extLst>
              <a:ext uri="{FF2B5EF4-FFF2-40B4-BE49-F238E27FC236}">
                <a16:creationId xmlns:a16="http://schemas.microsoft.com/office/drawing/2014/main" id="{6A2BB275-0441-BA06-656B-1FD826F03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898541" y="3051614"/>
            <a:ext cx="398972" cy="398972"/>
          </a:xfrm>
          <a:prstGeom prst="rect">
            <a:avLst/>
          </a:prstGeom>
        </p:spPr>
      </p:pic>
      <p:pic>
        <p:nvPicPr>
          <p:cNvPr id="35" name="Gráfico 34" descr="Download from cloud">
            <a:extLst>
              <a:ext uri="{FF2B5EF4-FFF2-40B4-BE49-F238E27FC236}">
                <a16:creationId xmlns:a16="http://schemas.microsoft.com/office/drawing/2014/main" id="{063D6CB1-4DF5-1989-9F50-0C496510C4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4102" y="5562386"/>
            <a:ext cx="398972" cy="398972"/>
          </a:xfrm>
          <a:prstGeom prst="rect">
            <a:avLst/>
          </a:prstGeom>
        </p:spPr>
      </p:pic>
      <p:pic>
        <p:nvPicPr>
          <p:cNvPr id="36" name="Graphic 35" descr="Hourglass 30% with solid fill">
            <a:extLst>
              <a:ext uri="{FF2B5EF4-FFF2-40B4-BE49-F238E27FC236}">
                <a16:creationId xmlns:a16="http://schemas.microsoft.com/office/drawing/2014/main" id="{AF0E31F4-2A03-AB2A-AF79-C24A3D1BCE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98715" y="5562386"/>
            <a:ext cx="398972" cy="398972"/>
          </a:xfrm>
          <a:prstGeom prst="rect">
            <a:avLst/>
          </a:prstGeom>
        </p:spPr>
      </p:pic>
      <p:pic>
        <p:nvPicPr>
          <p:cNvPr id="37" name="Graphic 36" descr="Meeting with solid fill">
            <a:extLst>
              <a:ext uri="{FF2B5EF4-FFF2-40B4-BE49-F238E27FC236}">
                <a16:creationId xmlns:a16="http://schemas.microsoft.com/office/drawing/2014/main" id="{EF9C4230-24B6-1A0D-A9EB-6682C48C9C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3904102" y="1889688"/>
            <a:ext cx="398972" cy="398972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8E2BEE8B-0CC0-6288-3CBA-6DDDF62E8473}"/>
              </a:ext>
            </a:extLst>
          </p:cNvPr>
          <p:cNvSpPr/>
          <p:nvPr/>
        </p:nvSpPr>
        <p:spPr>
          <a:xfrm>
            <a:off x="5781797" y="1098522"/>
            <a:ext cx="632460" cy="632460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9252030A-A020-5EAE-86BD-761BAD7D8A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98541" y="1215266"/>
            <a:ext cx="398972" cy="398972"/>
          </a:xfrm>
          <a:prstGeom prst="rect">
            <a:avLst/>
          </a:prstGeom>
        </p:spPr>
      </p:pic>
      <p:pic>
        <p:nvPicPr>
          <p:cNvPr id="40" name="Graphic 39" descr="Gears with solid fill">
            <a:extLst>
              <a:ext uri="{FF2B5EF4-FFF2-40B4-BE49-F238E27FC236}">
                <a16:creationId xmlns:a16="http://schemas.microsoft.com/office/drawing/2014/main" id="{42B126D8-17D3-260F-DD23-AE118086E96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3904102" y="3726038"/>
            <a:ext cx="398972" cy="398972"/>
          </a:xfrm>
          <a:prstGeom prst="rect">
            <a:avLst/>
          </a:prstGeom>
        </p:spPr>
      </p:pic>
      <p:pic>
        <p:nvPicPr>
          <p:cNvPr id="41" name="Graphic 40" descr="Chat">
            <a:extLst>
              <a:ext uri="{FF2B5EF4-FFF2-40B4-BE49-F238E27FC236}">
                <a16:creationId xmlns:a16="http://schemas.microsoft.com/office/drawing/2014/main" id="{3DB4C8F6-1A2B-212F-5D5F-787D69057F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98541" y="4887962"/>
            <a:ext cx="398972" cy="398972"/>
          </a:xfrm>
          <a:prstGeom prst="rect">
            <a:avLst/>
          </a:prstGeom>
        </p:spPr>
      </p:pic>
      <p:pic>
        <p:nvPicPr>
          <p:cNvPr id="42" name="Graphic 41" descr="Hourglass 30% with solid fill">
            <a:extLst>
              <a:ext uri="{FF2B5EF4-FFF2-40B4-BE49-F238E27FC236}">
                <a16:creationId xmlns:a16="http://schemas.microsoft.com/office/drawing/2014/main" id="{6A5740E0-2BC9-A2E8-EE9C-611250D7585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98715" y="5562386"/>
            <a:ext cx="398972" cy="398972"/>
          </a:xfrm>
          <a:prstGeom prst="rect">
            <a:avLst/>
          </a:prstGeom>
        </p:spPr>
      </p:pic>
      <p:pic>
        <p:nvPicPr>
          <p:cNvPr id="43" name="Graphic 42" descr="Puzzle">
            <a:extLst>
              <a:ext uri="{FF2B5EF4-FFF2-40B4-BE49-F238E27FC236}">
                <a16:creationId xmlns:a16="http://schemas.microsoft.com/office/drawing/2014/main" id="{1E18445D-7C0D-AF24-9696-F0D124EE9D6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98715" y="3726038"/>
            <a:ext cx="398972" cy="398972"/>
          </a:xfrm>
          <a:prstGeom prst="rect">
            <a:avLst/>
          </a:prstGeom>
        </p:spPr>
      </p:pic>
      <p:pic>
        <p:nvPicPr>
          <p:cNvPr id="44" name="Graphic 43" descr="Bullseye with solid fill">
            <a:extLst>
              <a:ext uri="{FF2B5EF4-FFF2-40B4-BE49-F238E27FC236}">
                <a16:creationId xmlns:a16="http://schemas.microsoft.com/office/drawing/2014/main" id="{9761DB7A-53C9-6F96-1456-2E748C2CAE6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898715" y="1889688"/>
            <a:ext cx="398972" cy="398972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A8C326FE-B501-24C7-D629-6D828FC76644}"/>
              </a:ext>
            </a:extLst>
          </p:cNvPr>
          <p:cNvGrpSpPr/>
          <p:nvPr/>
        </p:nvGrpSpPr>
        <p:grpSpPr>
          <a:xfrm>
            <a:off x="340644" y="2595541"/>
            <a:ext cx="2140911" cy="1659485"/>
            <a:chOff x="332936" y="4652338"/>
            <a:chExt cx="2926080" cy="16594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8051342-A729-3812-E0E5-516A4874EDD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41A9C85-C94C-960C-461E-6ADDD4B75AC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6039D68-D20D-3C8D-DEA2-204517A14DD7}"/>
              </a:ext>
            </a:extLst>
          </p:cNvPr>
          <p:cNvGrpSpPr/>
          <p:nvPr/>
        </p:nvGrpSpPr>
        <p:grpSpPr>
          <a:xfrm>
            <a:off x="9710445" y="2934870"/>
            <a:ext cx="2140911" cy="1659485"/>
            <a:chOff x="8921977" y="1466725"/>
            <a:chExt cx="2926080" cy="165948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BE722D4-8C85-F507-88E6-B338D7937E8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4CB4D5D-AAFC-FFC7-04B2-79236785C7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734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8550</TotalTime>
  <Words>253</Words>
  <Application>Microsoft Office PowerPoint</Application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Flowchart Board Game – Slide Template</vt:lpstr>
      <vt:lpstr>Flowchart Board Game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Flowchart Board Game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2023-02-02T19:28:23Z</dcterms:modified>
  <cp:category>Charts &amp; Diagrams</cp:category>
</cp:coreProperties>
</file>