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2" r:id="rId4"/>
    <p:sldId id="33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02F"/>
    <a:srgbClr val="FF3300"/>
    <a:srgbClr val="3A4350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12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6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3154232" y="2163077"/>
            <a:ext cx="2834771" cy="2828925"/>
            <a:chOff x="4205642" y="1741102"/>
            <a:chExt cx="3779695" cy="3771900"/>
          </a:xfrm>
        </p:grpSpPr>
        <p:sp>
          <p:nvSpPr>
            <p:cNvPr id="36" name="Arc 35"/>
            <p:cNvSpPr/>
            <p:nvPr/>
          </p:nvSpPr>
          <p:spPr>
            <a:xfrm>
              <a:off x="6099387" y="3627052"/>
              <a:ext cx="1885950" cy="1885950"/>
            </a:xfrm>
            <a:prstGeom prst="arc">
              <a:avLst>
                <a:gd name="adj1" fmla="val 879"/>
                <a:gd name="adj2" fmla="val 5528201"/>
              </a:avLst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Arc 36"/>
            <p:cNvSpPr/>
            <p:nvPr/>
          </p:nvSpPr>
          <p:spPr>
            <a:xfrm>
              <a:off x="4205642" y="3627052"/>
              <a:ext cx="1885950" cy="1885950"/>
            </a:xfrm>
            <a:prstGeom prst="arc">
              <a:avLst>
                <a:gd name="adj1" fmla="val 5431120"/>
                <a:gd name="adj2" fmla="val 10811846"/>
              </a:avLst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Arc 37"/>
            <p:cNvSpPr/>
            <p:nvPr/>
          </p:nvSpPr>
          <p:spPr>
            <a:xfrm>
              <a:off x="6099387" y="1741102"/>
              <a:ext cx="1885950" cy="1885950"/>
            </a:xfrm>
            <a:prstGeom prst="arc">
              <a:avLst>
                <a:gd name="adj1" fmla="val 16166120"/>
                <a:gd name="adj2" fmla="val 21576830"/>
              </a:avLst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9" name="Arc 38"/>
            <p:cNvSpPr/>
            <p:nvPr/>
          </p:nvSpPr>
          <p:spPr>
            <a:xfrm>
              <a:off x="4205642" y="1741102"/>
              <a:ext cx="1885950" cy="1885950"/>
            </a:xfrm>
            <a:prstGeom prst="arc">
              <a:avLst>
                <a:gd name="adj1" fmla="val 10823275"/>
                <a:gd name="adj2" fmla="val 16184649"/>
              </a:avLst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Flower PowerPoint Diagram w/ 4 Petals</a:t>
            </a:r>
          </a:p>
        </p:txBody>
      </p:sp>
      <p:sp>
        <p:nvSpPr>
          <p:cNvPr id="3" name="Teardrop 2"/>
          <p:cNvSpPr/>
          <p:nvPr/>
        </p:nvSpPr>
        <p:spPr>
          <a:xfrm rot="8100000">
            <a:off x="3827512" y="1780185"/>
            <a:ext cx="1488977" cy="1488977"/>
          </a:xfrm>
          <a:prstGeom prst="teardrop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Teardrop 4"/>
          <p:cNvSpPr/>
          <p:nvPr/>
        </p:nvSpPr>
        <p:spPr>
          <a:xfrm rot="18900000">
            <a:off x="3827512" y="3897721"/>
            <a:ext cx="1488977" cy="1488977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Teardrop 5"/>
          <p:cNvSpPr/>
          <p:nvPr/>
        </p:nvSpPr>
        <p:spPr>
          <a:xfrm rot="13500000">
            <a:off x="4880377" y="2838954"/>
            <a:ext cx="1488977" cy="1488977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Teardrop 7"/>
          <p:cNvSpPr/>
          <p:nvPr/>
        </p:nvSpPr>
        <p:spPr>
          <a:xfrm rot="2700000">
            <a:off x="2774647" y="2838953"/>
            <a:ext cx="1488977" cy="1488977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2" name="Group 11"/>
          <p:cNvGrpSpPr/>
          <p:nvPr/>
        </p:nvGrpSpPr>
        <p:grpSpPr>
          <a:xfrm>
            <a:off x="6675190" y="3023119"/>
            <a:ext cx="2202816" cy="1131078"/>
            <a:chOff x="8274023" y="1113604"/>
            <a:chExt cx="2937088" cy="1508104"/>
          </a:xfrm>
        </p:grpSpPr>
        <p:sp>
          <p:nvSpPr>
            <p:cNvPr id="13" name="TextBox 12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5995" y="3023119"/>
            <a:ext cx="2202816" cy="1131078"/>
            <a:chOff x="8274023" y="1113604"/>
            <a:chExt cx="2937088" cy="1508104"/>
          </a:xfrm>
        </p:grpSpPr>
        <p:sp>
          <p:nvSpPr>
            <p:cNvPr id="19" name="TextBox 18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156850" y="1692453"/>
            <a:ext cx="2202816" cy="1131078"/>
            <a:chOff x="8274023" y="1113604"/>
            <a:chExt cx="2937088" cy="1508104"/>
          </a:xfrm>
        </p:grpSpPr>
        <p:sp>
          <p:nvSpPr>
            <p:cNvPr id="10" name="TextBox 9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84335" y="4353784"/>
            <a:ext cx="2202816" cy="1131078"/>
            <a:chOff x="8274023" y="1113604"/>
            <a:chExt cx="2937088" cy="1508104"/>
          </a:xfrm>
        </p:grpSpPr>
        <p:sp>
          <p:nvSpPr>
            <p:cNvPr id="25" name="TextBox 24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0" name="Freeform 305"/>
          <p:cNvSpPr/>
          <p:nvPr/>
        </p:nvSpPr>
        <p:spPr>
          <a:xfrm>
            <a:off x="5347797" y="3360878"/>
            <a:ext cx="581027" cy="456932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Freeform 386"/>
          <p:cNvSpPr/>
          <p:nvPr/>
        </p:nvSpPr>
        <p:spPr>
          <a:xfrm>
            <a:off x="4263747" y="4500411"/>
            <a:ext cx="616507" cy="491591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3" name="Freeform 452"/>
          <p:cNvSpPr/>
          <p:nvPr/>
        </p:nvSpPr>
        <p:spPr>
          <a:xfrm>
            <a:off x="3232371" y="3340142"/>
            <a:ext cx="498661" cy="498405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4" name="Freeform 463"/>
          <p:cNvSpPr/>
          <p:nvPr/>
        </p:nvSpPr>
        <p:spPr>
          <a:xfrm>
            <a:off x="4295477" y="2162374"/>
            <a:ext cx="553046" cy="493538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5" name="Freeform 305"/>
          <p:cNvSpPr/>
          <p:nvPr/>
        </p:nvSpPr>
        <p:spPr>
          <a:xfrm>
            <a:off x="8359666" y="3105848"/>
            <a:ext cx="325955" cy="256337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6" name="Freeform 386"/>
          <p:cNvSpPr/>
          <p:nvPr/>
        </p:nvSpPr>
        <p:spPr>
          <a:xfrm>
            <a:off x="1134704" y="4456513"/>
            <a:ext cx="345858" cy="275780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7" name="Freeform 452"/>
          <p:cNvSpPr/>
          <p:nvPr/>
        </p:nvSpPr>
        <p:spPr>
          <a:xfrm>
            <a:off x="598406" y="3102108"/>
            <a:ext cx="279747" cy="279604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Freeform 463"/>
          <p:cNvSpPr/>
          <p:nvPr/>
        </p:nvSpPr>
        <p:spPr>
          <a:xfrm>
            <a:off x="7776817" y="1786618"/>
            <a:ext cx="310257" cy="276874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62393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3154232" y="2163077"/>
            <a:ext cx="2834771" cy="2828925"/>
            <a:chOff x="4205642" y="1741102"/>
            <a:chExt cx="3779695" cy="3771900"/>
          </a:xfrm>
        </p:grpSpPr>
        <p:sp>
          <p:nvSpPr>
            <p:cNvPr id="36" name="Arc 35"/>
            <p:cNvSpPr/>
            <p:nvPr/>
          </p:nvSpPr>
          <p:spPr>
            <a:xfrm>
              <a:off x="6099387" y="3627052"/>
              <a:ext cx="1885950" cy="1885950"/>
            </a:xfrm>
            <a:prstGeom prst="arc">
              <a:avLst>
                <a:gd name="adj1" fmla="val 879"/>
                <a:gd name="adj2" fmla="val 5528201"/>
              </a:avLst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Arc 36"/>
            <p:cNvSpPr/>
            <p:nvPr/>
          </p:nvSpPr>
          <p:spPr>
            <a:xfrm>
              <a:off x="4205642" y="3627052"/>
              <a:ext cx="1885950" cy="1885950"/>
            </a:xfrm>
            <a:prstGeom prst="arc">
              <a:avLst>
                <a:gd name="adj1" fmla="val 5431120"/>
                <a:gd name="adj2" fmla="val 10811846"/>
              </a:avLst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Arc 37"/>
            <p:cNvSpPr/>
            <p:nvPr/>
          </p:nvSpPr>
          <p:spPr>
            <a:xfrm>
              <a:off x="6099387" y="1741102"/>
              <a:ext cx="1885950" cy="1885950"/>
            </a:xfrm>
            <a:prstGeom prst="arc">
              <a:avLst>
                <a:gd name="adj1" fmla="val 16166120"/>
                <a:gd name="adj2" fmla="val 21576830"/>
              </a:avLst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9" name="Arc 38"/>
            <p:cNvSpPr/>
            <p:nvPr/>
          </p:nvSpPr>
          <p:spPr>
            <a:xfrm>
              <a:off x="4205642" y="1741102"/>
              <a:ext cx="1885950" cy="1885950"/>
            </a:xfrm>
            <a:prstGeom prst="arc">
              <a:avLst>
                <a:gd name="adj1" fmla="val 10823275"/>
                <a:gd name="adj2" fmla="val 16184649"/>
              </a:avLst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Flower PowerPoint Diagram w/ 4 Petals</a:t>
            </a:r>
          </a:p>
        </p:txBody>
      </p:sp>
      <p:sp>
        <p:nvSpPr>
          <p:cNvPr id="3" name="Teardrop 2"/>
          <p:cNvSpPr/>
          <p:nvPr/>
        </p:nvSpPr>
        <p:spPr>
          <a:xfrm rot="8100000">
            <a:off x="3827512" y="1780185"/>
            <a:ext cx="1488977" cy="1488977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Teardrop 4"/>
          <p:cNvSpPr/>
          <p:nvPr/>
        </p:nvSpPr>
        <p:spPr>
          <a:xfrm rot="18900000">
            <a:off x="3827512" y="3897721"/>
            <a:ext cx="1488977" cy="1488977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Teardrop 5"/>
          <p:cNvSpPr/>
          <p:nvPr/>
        </p:nvSpPr>
        <p:spPr>
          <a:xfrm rot="13500000">
            <a:off x="4880377" y="2838954"/>
            <a:ext cx="1488977" cy="1488977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Teardrop 7"/>
          <p:cNvSpPr/>
          <p:nvPr/>
        </p:nvSpPr>
        <p:spPr>
          <a:xfrm rot="2700000">
            <a:off x="2774647" y="2838953"/>
            <a:ext cx="1488977" cy="1488977"/>
          </a:xfrm>
          <a:prstGeom prst="teardrop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2" name="Group 11"/>
          <p:cNvGrpSpPr/>
          <p:nvPr/>
        </p:nvGrpSpPr>
        <p:grpSpPr>
          <a:xfrm>
            <a:off x="6675190" y="3023119"/>
            <a:ext cx="2202816" cy="1131078"/>
            <a:chOff x="8274023" y="1113604"/>
            <a:chExt cx="2937088" cy="1508104"/>
          </a:xfrm>
        </p:grpSpPr>
        <p:sp>
          <p:nvSpPr>
            <p:cNvPr id="13" name="TextBox 12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65995" y="3023119"/>
            <a:ext cx="2202816" cy="1131078"/>
            <a:chOff x="8274023" y="1113604"/>
            <a:chExt cx="2937088" cy="1508104"/>
          </a:xfrm>
        </p:grpSpPr>
        <p:sp>
          <p:nvSpPr>
            <p:cNvPr id="19" name="TextBox 18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156850" y="1692453"/>
            <a:ext cx="2202816" cy="1131078"/>
            <a:chOff x="8274023" y="1113604"/>
            <a:chExt cx="2937088" cy="1508104"/>
          </a:xfrm>
        </p:grpSpPr>
        <p:sp>
          <p:nvSpPr>
            <p:cNvPr id="10" name="TextBox 9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84335" y="4353784"/>
            <a:ext cx="2202816" cy="1131078"/>
            <a:chOff x="8274023" y="1113604"/>
            <a:chExt cx="2937088" cy="1508104"/>
          </a:xfrm>
        </p:grpSpPr>
        <p:sp>
          <p:nvSpPr>
            <p:cNvPr id="25" name="TextBox 24"/>
            <p:cNvSpPr txBox="1"/>
            <p:nvPr/>
          </p:nvSpPr>
          <p:spPr>
            <a:xfrm>
              <a:off x="8274023" y="111360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281818" y="1636823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0" name="Freeform 305"/>
          <p:cNvSpPr/>
          <p:nvPr/>
        </p:nvSpPr>
        <p:spPr>
          <a:xfrm>
            <a:off x="5347797" y="3360878"/>
            <a:ext cx="581027" cy="456932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Freeform 386"/>
          <p:cNvSpPr/>
          <p:nvPr/>
        </p:nvSpPr>
        <p:spPr>
          <a:xfrm>
            <a:off x="4263747" y="4500411"/>
            <a:ext cx="616507" cy="491591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3" name="Freeform 452"/>
          <p:cNvSpPr/>
          <p:nvPr/>
        </p:nvSpPr>
        <p:spPr>
          <a:xfrm>
            <a:off x="3232371" y="3340142"/>
            <a:ext cx="498661" cy="498405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4" name="Freeform 463"/>
          <p:cNvSpPr/>
          <p:nvPr/>
        </p:nvSpPr>
        <p:spPr>
          <a:xfrm>
            <a:off x="4295477" y="2162374"/>
            <a:ext cx="553046" cy="493538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5" name="Freeform 305"/>
          <p:cNvSpPr/>
          <p:nvPr/>
        </p:nvSpPr>
        <p:spPr>
          <a:xfrm>
            <a:off x="8359666" y="3105848"/>
            <a:ext cx="325955" cy="256337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6" name="Freeform 386"/>
          <p:cNvSpPr/>
          <p:nvPr/>
        </p:nvSpPr>
        <p:spPr>
          <a:xfrm>
            <a:off x="1134704" y="4456513"/>
            <a:ext cx="345858" cy="275780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7" name="Freeform 452"/>
          <p:cNvSpPr/>
          <p:nvPr/>
        </p:nvSpPr>
        <p:spPr>
          <a:xfrm>
            <a:off x="598406" y="3102108"/>
            <a:ext cx="279747" cy="279604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Freeform 463"/>
          <p:cNvSpPr/>
          <p:nvPr/>
        </p:nvSpPr>
        <p:spPr>
          <a:xfrm>
            <a:off x="7776817" y="1786618"/>
            <a:ext cx="310257" cy="276874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60488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9872</TotalTime>
  <Words>306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Flower PowerPoint Diagram w/ 4 Petals</vt:lpstr>
      <vt:lpstr>Flower PowerPoint Diagram w/ 4 Petals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 Diagram with 4 Petals for PowerPoint</dc:title>
  <dc:creator>PresentationGo.com</dc:creator>
  <dc:description>© Copyright PresentationGo.com</dc:description>
  <dcterms:created xsi:type="dcterms:W3CDTF">2014-11-26T05:14:11Z</dcterms:created>
  <dcterms:modified xsi:type="dcterms:W3CDTF">2017-04-05T15:31:32Z</dcterms:modified>
</cp:coreProperties>
</file>