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2" r:id="rId4"/>
    <p:sldId id="33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350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79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56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Flower PowerPoint Diagram w/ 5 Petals</a:t>
            </a:r>
          </a:p>
        </p:txBody>
      </p:sp>
      <p:sp>
        <p:nvSpPr>
          <p:cNvPr id="4" name="Teardrop 3"/>
          <p:cNvSpPr/>
          <p:nvPr/>
        </p:nvSpPr>
        <p:spPr>
          <a:xfrm rot="12600000">
            <a:off x="4850393" y="2562242"/>
            <a:ext cx="1488977" cy="14889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eardrop 6"/>
          <p:cNvSpPr/>
          <p:nvPr/>
        </p:nvSpPr>
        <p:spPr>
          <a:xfrm rot="16728223">
            <a:off x="4451812" y="3686203"/>
            <a:ext cx="1488977" cy="1488977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ardrop 9"/>
          <p:cNvSpPr/>
          <p:nvPr/>
        </p:nvSpPr>
        <p:spPr>
          <a:xfrm rot="21056214">
            <a:off x="3217801" y="3683396"/>
            <a:ext cx="1488977" cy="1488977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ardrop 4"/>
          <p:cNvSpPr/>
          <p:nvPr/>
        </p:nvSpPr>
        <p:spPr>
          <a:xfrm rot="3600000">
            <a:off x="2820497" y="2562243"/>
            <a:ext cx="1488977" cy="1488977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/>
          <p:cNvSpPr/>
          <p:nvPr/>
        </p:nvSpPr>
        <p:spPr>
          <a:xfrm rot="8100000">
            <a:off x="3833403" y="1783675"/>
            <a:ext cx="1488977" cy="1488977"/>
          </a:xfrm>
          <a:custGeom>
            <a:avLst/>
            <a:gdLst>
              <a:gd name="connsiteX0" fmla="*/ 290741 w 1985302"/>
              <a:gd name="connsiteY0" fmla="*/ 1694561 h 1985302"/>
              <a:gd name="connsiteX1" fmla="*/ 0 w 1985302"/>
              <a:gd name="connsiteY1" fmla="*/ 992651 h 1985302"/>
              <a:gd name="connsiteX2" fmla="*/ 361233 w 1985302"/>
              <a:gd name="connsiteY2" fmla="*/ 226673 h 1985302"/>
              <a:gd name="connsiteX3" fmla="*/ 387674 w 1985302"/>
              <a:gd name="connsiteY3" fmla="*/ 206901 h 1985302"/>
              <a:gd name="connsiteX4" fmla="*/ 447948 w 1985302"/>
              <a:gd name="connsiteY4" fmla="*/ 230994 h 1985302"/>
              <a:gd name="connsiteX5" fmla="*/ 1027915 w 1985302"/>
              <a:gd name="connsiteY5" fmla="*/ 251102 h 1985302"/>
              <a:gd name="connsiteX6" fmla="*/ 1965041 w 1985302"/>
              <a:gd name="connsiteY6" fmla="*/ 0 h 1985302"/>
              <a:gd name="connsiteX7" fmla="*/ 1985302 w 1985302"/>
              <a:gd name="connsiteY7" fmla="*/ 0 h 1985302"/>
              <a:gd name="connsiteX8" fmla="*/ 1985302 w 1985302"/>
              <a:gd name="connsiteY8" fmla="*/ 992651 h 1985302"/>
              <a:gd name="connsiteX9" fmla="*/ 992651 w 1985302"/>
              <a:gd name="connsiteY9" fmla="*/ 1985302 h 1985302"/>
              <a:gd name="connsiteX10" fmla="*/ 290741 w 1985302"/>
              <a:gd name="connsiteY10" fmla="*/ 1694561 h 198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5302" h="1985302">
                <a:moveTo>
                  <a:pt x="290741" y="1694561"/>
                </a:moveTo>
                <a:cubicBezTo>
                  <a:pt x="111106" y="1514927"/>
                  <a:pt x="0" y="1266764"/>
                  <a:pt x="0" y="992651"/>
                </a:cubicBezTo>
                <a:cubicBezTo>
                  <a:pt x="0" y="684274"/>
                  <a:pt x="140619" y="408740"/>
                  <a:pt x="361233" y="226673"/>
                </a:cubicBezTo>
                <a:lnTo>
                  <a:pt x="387674" y="206901"/>
                </a:lnTo>
                <a:lnTo>
                  <a:pt x="447948" y="230994"/>
                </a:lnTo>
                <a:cubicBezTo>
                  <a:pt x="628680" y="293375"/>
                  <a:pt x="829335" y="304311"/>
                  <a:pt x="1027915" y="251102"/>
                </a:cubicBezTo>
                <a:lnTo>
                  <a:pt x="1965041" y="0"/>
                </a:lnTo>
                <a:lnTo>
                  <a:pt x="1985302" y="0"/>
                </a:lnTo>
                <a:lnTo>
                  <a:pt x="1985302" y="992651"/>
                </a:lnTo>
                <a:cubicBezTo>
                  <a:pt x="1985302" y="1540877"/>
                  <a:pt x="1540877" y="1985302"/>
                  <a:pt x="992651" y="1985302"/>
                </a:cubicBezTo>
                <a:cubicBezTo>
                  <a:pt x="718538" y="1985302"/>
                  <a:pt x="470375" y="1874196"/>
                  <a:pt x="290741" y="169456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Freeform 305"/>
          <p:cNvSpPr/>
          <p:nvPr/>
        </p:nvSpPr>
        <p:spPr>
          <a:xfrm>
            <a:off x="5427213" y="3055666"/>
            <a:ext cx="581027" cy="456932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Freeform 386"/>
          <p:cNvSpPr/>
          <p:nvPr/>
        </p:nvSpPr>
        <p:spPr>
          <a:xfrm>
            <a:off x="4978375" y="4288021"/>
            <a:ext cx="616507" cy="491591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Freeform 452"/>
          <p:cNvSpPr/>
          <p:nvPr/>
        </p:nvSpPr>
        <p:spPr>
          <a:xfrm>
            <a:off x="3191868" y="3034929"/>
            <a:ext cx="498661" cy="498405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Freeform 463"/>
          <p:cNvSpPr/>
          <p:nvPr/>
        </p:nvSpPr>
        <p:spPr>
          <a:xfrm>
            <a:off x="4295477" y="2162374"/>
            <a:ext cx="553046" cy="493538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Freeform 435"/>
          <p:cNvSpPr/>
          <p:nvPr/>
        </p:nvSpPr>
        <p:spPr>
          <a:xfrm>
            <a:off x="3711972" y="4278977"/>
            <a:ext cx="500634" cy="500634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3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3" y="9672"/>
                  <a:pt x="177102" y="0"/>
                  <a:pt x="216354" y="0"/>
                </a:cubicBezTo>
                <a:close/>
                <a:moveTo>
                  <a:pt x="318333" y="127051"/>
                </a:moveTo>
                <a:cubicBezTo>
                  <a:pt x="313450" y="127051"/>
                  <a:pt x="309225" y="128836"/>
                  <a:pt x="305656" y="132404"/>
                </a:cubicBezTo>
                <a:lnTo>
                  <a:pt x="190718" y="247060"/>
                </a:lnTo>
                <a:lnTo>
                  <a:pt x="127052" y="183393"/>
                </a:lnTo>
                <a:cubicBezTo>
                  <a:pt x="123483" y="179825"/>
                  <a:pt x="119258" y="178041"/>
                  <a:pt x="114375" y="178041"/>
                </a:cubicBezTo>
                <a:cubicBezTo>
                  <a:pt x="109492" y="178041"/>
                  <a:pt x="105266" y="179825"/>
                  <a:pt x="101698" y="183393"/>
                </a:cubicBezTo>
                <a:lnTo>
                  <a:pt x="76062" y="208747"/>
                </a:lnTo>
                <a:cubicBezTo>
                  <a:pt x="72682" y="212128"/>
                  <a:pt x="70991" y="216447"/>
                  <a:pt x="70991" y="221706"/>
                </a:cubicBezTo>
                <a:cubicBezTo>
                  <a:pt x="70991" y="226777"/>
                  <a:pt x="72682" y="231002"/>
                  <a:pt x="76062" y="234383"/>
                </a:cubicBezTo>
                <a:lnTo>
                  <a:pt x="178041" y="336362"/>
                </a:lnTo>
                <a:cubicBezTo>
                  <a:pt x="181610" y="339931"/>
                  <a:pt x="185835" y="341715"/>
                  <a:pt x="190718" y="341715"/>
                </a:cubicBezTo>
                <a:cubicBezTo>
                  <a:pt x="195789" y="341715"/>
                  <a:pt x="200109" y="339931"/>
                  <a:pt x="203677" y="336362"/>
                </a:cubicBezTo>
                <a:lnTo>
                  <a:pt x="356646" y="183393"/>
                </a:lnTo>
                <a:cubicBezTo>
                  <a:pt x="360026" y="180013"/>
                  <a:pt x="361717" y="175787"/>
                  <a:pt x="361717" y="170716"/>
                </a:cubicBezTo>
                <a:cubicBezTo>
                  <a:pt x="361717" y="165458"/>
                  <a:pt x="360026" y="161138"/>
                  <a:pt x="356646" y="157758"/>
                </a:cubicBezTo>
                <a:lnTo>
                  <a:pt x="331010" y="132404"/>
                </a:lnTo>
                <a:cubicBezTo>
                  <a:pt x="327442" y="128836"/>
                  <a:pt x="323216" y="127051"/>
                  <a:pt x="318333" y="12705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30420" y="2861536"/>
            <a:ext cx="2202816" cy="1131078"/>
            <a:chOff x="8274023" y="1113604"/>
            <a:chExt cx="2937088" cy="1508104"/>
          </a:xfrm>
        </p:grpSpPr>
        <p:sp>
          <p:nvSpPr>
            <p:cNvPr id="24" name="TextBox 23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/>
                <a:t>Lorem </a:t>
              </a:r>
              <a:r>
                <a:rPr lang="en-US" sz="2100" b="1" dirty="0"/>
                <a:t>Ipsum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710765" y="2861536"/>
            <a:ext cx="2202816" cy="1131078"/>
            <a:chOff x="8274023" y="1113604"/>
            <a:chExt cx="2937088" cy="1508104"/>
          </a:xfrm>
        </p:grpSpPr>
        <p:sp>
          <p:nvSpPr>
            <p:cNvPr id="30" name="TextBox 29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319803" y="1530436"/>
            <a:ext cx="2202816" cy="1131078"/>
            <a:chOff x="8274023" y="1113604"/>
            <a:chExt cx="2937088" cy="1508104"/>
          </a:xfrm>
        </p:grpSpPr>
        <p:sp>
          <p:nvSpPr>
            <p:cNvPr id="27" name="TextBox 26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319803" y="4192636"/>
            <a:ext cx="2202816" cy="1131078"/>
            <a:chOff x="8274023" y="1113604"/>
            <a:chExt cx="2937088" cy="1508104"/>
          </a:xfrm>
        </p:grpSpPr>
        <p:sp>
          <p:nvSpPr>
            <p:cNvPr id="33" name="TextBox 32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21381" y="4192636"/>
            <a:ext cx="2202816" cy="1131078"/>
            <a:chOff x="8274023" y="1113604"/>
            <a:chExt cx="2937088" cy="1508104"/>
          </a:xfrm>
        </p:grpSpPr>
        <p:sp>
          <p:nvSpPr>
            <p:cNvPr id="40" name="TextBox 39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4" name="Freeform 305"/>
          <p:cNvSpPr/>
          <p:nvPr/>
        </p:nvSpPr>
        <p:spPr>
          <a:xfrm>
            <a:off x="8343593" y="2953321"/>
            <a:ext cx="358052" cy="281579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Freeform 386"/>
          <p:cNvSpPr/>
          <p:nvPr/>
        </p:nvSpPr>
        <p:spPr>
          <a:xfrm>
            <a:off x="7963677" y="4273018"/>
            <a:ext cx="379916" cy="302937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" name="Freeform 452"/>
          <p:cNvSpPr/>
          <p:nvPr/>
        </p:nvSpPr>
        <p:spPr>
          <a:xfrm>
            <a:off x="551600" y="2948037"/>
            <a:ext cx="307295" cy="307137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Freeform 463"/>
          <p:cNvSpPr/>
          <p:nvPr/>
        </p:nvSpPr>
        <p:spPr>
          <a:xfrm>
            <a:off x="7972080" y="1596506"/>
            <a:ext cx="340808" cy="304138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Freeform 435"/>
          <p:cNvSpPr/>
          <p:nvPr/>
        </p:nvSpPr>
        <p:spPr>
          <a:xfrm>
            <a:off x="894318" y="4267445"/>
            <a:ext cx="308510" cy="30851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3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3" y="9672"/>
                  <a:pt x="177102" y="0"/>
                  <a:pt x="216354" y="0"/>
                </a:cubicBezTo>
                <a:close/>
                <a:moveTo>
                  <a:pt x="318333" y="127051"/>
                </a:moveTo>
                <a:cubicBezTo>
                  <a:pt x="313450" y="127051"/>
                  <a:pt x="309225" y="128836"/>
                  <a:pt x="305656" y="132404"/>
                </a:cubicBezTo>
                <a:lnTo>
                  <a:pt x="190718" y="247060"/>
                </a:lnTo>
                <a:lnTo>
                  <a:pt x="127052" y="183393"/>
                </a:lnTo>
                <a:cubicBezTo>
                  <a:pt x="123483" y="179825"/>
                  <a:pt x="119258" y="178041"/>
                  <a:pt x="114375" y="178041"/>
                </a:cubicBezTo>
                <a:cubicBezTo>
                  <a:pt x="109492" y="178041"/>
                  <a:pt x="105266" y="179825"/>
                  <a:pt x="101698" y="183393"/>
                </a:cubicBezTo>
                <a:lnTo>
                  <a:pt x="76062" y="208747"/>
                </a:lnTo>
                <a:cubicBezTo>
                  <a:pt x="72682" y="212128"/>
                  <a:pt x="70991" y="216447"/>
                  <a:pt x="70991" y="221706"/>
                </a:cubicBezTo>
                <a:cubicBezTo>
                  <a:pt x="70991" y="226777"/>
                  <a:pt x="72682" y="231002"/>
                  <a:pt x="76062" y="234383"/>
                </a:cubicBezTo>
                <a:lnTo>
                  <a:pt x="178041" y="336362"/>
                </a:lnTo>
                <a:cubicBezTo>
                  <a:pt x="181610" y="339931"/>
                  <a:pt x="185835" y="341715"/>
                  <a:pt x="190718" y="341715"/>
                </a:cubicBezTo>
                <a:cubicBezTo>
                  <a:pt x="195789" y="341715"/>
                  <a:pt x="200109" y="339931"/>
                  <a:pt x="203677" y="336362"/>
                </a:cubicBezTo>
                <a:lnTo>
                  <a:pt x="356646" y="183393"/>
                </a:lnTo>
                <a:cubicBezTo>
                  <a:pt x="360026" y="180013"/>
                  <a:pt x="361717" y="175787"/>
                  <a:pt x="361717" y="170716"/>
                </a:cubicBezTo>
                <a:cubicBezTo>
                  <a:pt x="361717" y="165458"/>
                  <a:pt x="360026" y="161138"/>
                  <a:pt x="356646" y="157758"/>
                </a:cubicBezTo>
                <a:lnTo>
                  <a:pt x="331010" y="132404"/>
                </a:lnTo>
                <a:cubicBezTo>
                  <a:pt x="327442" y="128836"/>
                  <a:pt x="323216" y="127051"/>
                  <a:pt x="318333" y="12705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9423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Flower PowerPoint Diagram w/ 5 Petals</a:t>
            </a:r>
          </a:p>
        </p:txBody>
      </p:sp>
      <p:sp>
        <p:nvSpPr>
          <p:cNvPr id="4" name="Teardrop 3"/>
          <p:cNvSpPr/>
          <p:nvPr/>
        </p:nvSpPr>
        <p:spPr>
          <a:xfrm rot="12600000">
            <a:off x="4850393" y="2562242"/>
            <a:ext cx="1488977" cy="14889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eardrop 6"/>
          <p:cNvSpPr/>
          <p:nvPr/>
        </p:nvSpPr>
        <p:spPr>
          <a:xfrm rot="16728223">
            <a:off x="4451812" y="3686203"/>
            <a:ext cx="1488977" cy="1488977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ardrop 9"/>
          <p:cNvSpPr/>
          <p:nvPr/>
        </p:nvSpPr>
        <p:spPr>
          <a:xfrm rot="21056214">
            <a:off x="3217801" y="3683396"/>
            <a:ext cx="1488977" cy="1488977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ardrop 4"/>
          <p:cNvSpPr/>
          <p:nvPr/>
        </p:nvSpPr>
        <p:spPr>
          <a:xfrm rot="3600000">
            <a:off x="2820497" y="2562243"/>
            <a:ext cx="1488977" cy="1488977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/>
          <p:cNvSpPr/>
          <p:nvPr/>
        </p:nvSpPr>
        <p:spPr>
          <a:xfrm rot="8100000">
            <a:off x="3833403" y="1783675"/>
            <a:ext cx="1488977" cy="1488977"/>
          </a:xfrm>
          <a:custGeom>
            <a:avLst/>
            <a:gdLst>
              <a:gd name="connsiteX0" fmla="*/ 290741 w 1985302"/>
              <a:gd name="connsiteY0" fmla="*/ 1694561 h 1985302"/>
              <a:gd name="connsiteX1" fmla="*/ 0 w 1985302"/>
              <a:gd name="connsiteY1" fmla="*/ 992651 h 1985302"/>
              <a:gd name="connsiteX2" fmla="*/ 361233 w 1985302"/>
              <a:gd name="connsiteY2" fmla="*/ 226673 h 1985302"/>
              <a:gd name="connsiteX3" fmla="*/ 387674 w 1985302"/>
              <a:gd name="connsiteY3" fmla="*/ 206901 h 1985302"/>
              <a:gd name="connsiteX4" fmla="*/ 447948 w 1985302"/>
              <a:gd name="connsiteY4" fmla="*/ 230994 h 1985302"/>
              <a:gd name="connsiteX5" fmla="*/ 1027915 w 1985302"/>
              <a:gd name="connsiteY5" fmla="*/ 251102 h 1985302"/>
              <a:gd name="connsiteX6" fmla="*/ 1965041 w 1985302"/>
              <a:gd name="connsiteY6" fmla="*/ 0 h 1985302"/>
              <a:gd name="connsiteX7" fmla="*/ 1985302 w 1985302"/>
              <a:gd name="connsiteY7" fmla="*/ 0 h 1985302"/>
              <a:gd name="connsiteX8" fmla="*/ 1985302 w 1985302"/>
              <a:gd name="connsiteY8" fmla="*/ 992651 h 1985302"/>
              <a:gd name="connsiteX9" fmla="*/ 992651 w 1985302"/>
              <a:gd name="connsiteY9" fmla="*/ 1985302 h 1985302"/>
              <a:gd name="connsiteX10" fmla="*/ 290741 w 1985302"/>
              <a:gd name="connsiteY10" fmla="*/ 1694561 h 198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5302" h="1985302">
                <a:moveTo>
                  <a:pt x="290741" y="1694561"/>
                </a:moveTo>
                <a:cubicBezTo>
                  <a:pt x="111106" y="1514927"/>
                  <a:pt x="0" y="1266764"/>
                  <a:pt x="0" y="992651"/>
                </a:cubicBezTo>
                <a:cubicBezTo>
                  <a:pt x="0" y="684274"/>
                  <a:pt x="140619" y="408740"/>
                  <a:pt x="361233" y="226673"/>
                </a:cubicBezTo>
                <a:lnTo>
                  <a:pt x="387674" y="206901"/>
                </a:lnTo>
                <a:lnTo>
                  <a:pt x="447948" y="230994"/>
                </a:lnTo>
                <a:cubicBezTo>
                  <a:pt x="628680" y="293375"/>
                  <a:pt x="829335" y="304311"/>
                  <a:pt x="1027915" y="251102"/>
                </a:cubicBezTo>
                <a:lnTo>
                  <a:pt x="1965041" y="0"/>
                </a:lnTo>
                <a:lnTo>
                  <a:pt x="1985302" y="0"/>
                </a:lnTo>
                <a:lnTo>
                  <a:pt x="1985302" y="992651"/>
                </a:lnTo>
                <a:cubicBezTo>
                  <a:pt x="1985302" y="1540877"/>
                  <a:pt x="1540877" y="1985302"/>
                  <a:pt x="992651" y="1985302"/>
                </a:cubicBezTo>
                <a:cubicBezTo>
                  <a:pt x="718538" y="1985302"/>
                  <a:pt x="470375" y="1874196"/>
                  <a:pt x="290741" y="169456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Freeform 305"/>
          <p:cNvSpPr/>
          <p:nvPr/>
        </p:nvSpPr>
        <p:spPr>
          <a:xfrm>
            <a:off x="5427213" y="3055666"/>
            <a:ext cx="581027" cy="456932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Freeform 386"/>
          <p:cNvSpPr/>
          <p:nvPr/>
        </p:nvSpPr>
        <p:spPr>
          <a:xfrm>
            <a:off x="4978375" y="4288021"/>
            <a:ext cx="616507" cy="491591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Freeform 452"/>
          <p:cNvSpPr/>
          <p:nvPr/>
        </p:nvSpPr>
        <p:spPr>
          <a:xfrm>
            <a:off x="3191868" y="3034929"/>
            <a:ext cx="498661" cy="498405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Freeform 463"/>
          <p:cNvSpPr/>
          <p:nvPr/>
        </p:nvSpPr>
        <p:spPr>
          <a:xfrm>
            <a:off x="4295477" y="2162374"/>
            <a:ext cx="553046" cy="493538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Freeform 435"/>
          <p:cNvSpPr/>
          <p:nvPr/>
        </p:nvSpPr>
        <p:spPr>
          <a:xfrm>
            <a:off x="3711972" y="4278977"/>
            <a:ext cx="500634" cy="500634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3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3" y="9672"/>
                  <a:pt x="177102" y="0"/>
                  <a:pt x="216354" y="0"/>
                </a:cubicBezTo>
                <a:close/>
                <a:moveTo>
                  <a:pt x="318333" y="127051"/>
                </a:moveTo>
                <a:cubicBezTo>
                  <a:pt x="313450" y="127051"/>
                  <a:pt x="309225" y="128836"/>
                  <a:pt x="305656" y="132404"/>
                </a:cubicBezTo>
                <a:lnTo>
                  <a:pt x="190718" y="247060"/>
                </a:lnTo>
                <a:lnTo>
                  <a:pt x="127052" y="183393"/>
                </a:lnTo>
                <a:cubicBezTo>
                  <a:pt x="123483" y="179825"/>
                  <a:pt x="119258" y="178041"/>
                  <a:pt x="114375" y="178041"/>
                </a:cubicBezTo>
                <a:cubicBezTo>
                  <a:pt x="109492" y="178041"/>
                  <a:pt x="105266" y="179825"/>
                  <a:pt x="101698" y="183393"/>
                </a:cubicBezTo>
                <a:lnTo>
                  <a:pt x="76062" y="208747"/>
                </a:lnTo>
                <a:cubicBezTo>
                  <a:pt x="72682" y="212128"/>
                  <a:pt x="70991" y="216447"/>
                  <a:pt x="70991" y="221706"/>
                </a:cubicBezTo>
                <a:cubicBezTo>
                  <a:pt x="70991" y="226777"/>
                  <a:pt x="72682" y="231002"/>
                  <a:pt x="76062" y="234383"/>
                </a:cubicBezTo>
                <a:lnTo>
                  <a:pt x="178041" y="336362"/>
                </a:lnTo>
                <a:cubicBezTo>
                  <a:pt x="181610" y="339931"/>
                  <a:pt x="185835" y="341715"/>
                  <a:pt x="190718" y="341715"/>
                </a:cubicBezTo>
                <a:cubicBezTo>
                  <a:pt x="195789" y="341715"/>
                  <a:pt x="200109" y="339931"/>
                  <a:pt x="203677" y="336362"/>
                </a:cubicBezTo>
                <a:lnTo>
                  <a:pt x="356646" y="183393"/>
                </a:lnTo>
                <a:cubicBezTo>
                  <a:pt x="360026" y="180013"/>
                  <a:pt x="361717" y="175787"/>
                  <a:pt x="361717" y="170716"/>
                </a:cubicBezTo>
                <a:cubicBezTo>
                  <a:pt x="361717" y="165458"/>
                  <a:pt x="360026" y="161138"/>
                  <a:pt x="356646" y="157758"/>
                </a:cubicBezTo>
                <a:lnTo>
                  <a:pt x="331010" y="132404"/>
                </a:lnTo>
                <a:cubicBezTo>
                  <a:pt x="327442" y="128836"/>
                  <a:pt x="323216" y="127051"/>
                  <a:pt x="318333" y="127051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30420" y="2861536"/>
            <a:ext cx="2202816" cy="1131078"/>
            <a:chOff x="8274023" y="1113604"/>
            <a:chExt cx="2937088" cy="1508104"/>
          </a:xfrm>
        </p:grpSpPr>
        <p:sp>
          <p:nvSpPr>
            <p:cNvPr id="24" name="TextBox 23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710765" y="2861536"/>
            <a:ext cx="2202816" cy="1131078"/>
            <a:chOff x="8274023" y="1113604"/>
            <a:chExt cx="2937088" cy="1508104"/>
          </a:xfrm>
        </p:grpSpPr>
        <p:sp>
          <p:nvSpPr>
            <p:cNvPr id="30" name="TextBox 29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319803" y="1530436"/>
            <a:ext cx="2202816" cy="1131078"/>
            <a:chOff x="8274023" y="1113604"/>
            <a:chExt cx="2937088" cy="1508104"/>
          </a:xfrm>
        </p:grpSpPr>
        <p:sp>
          <p:nvSpPr>
            <p:cNvPr id="27" name="TextBox 26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319803" y="4192636"/>
            <a:ext cx="2202816" cy="1131078"/>
            <a:chOff x="8274023" y="1113604"/>
            <a:chExt cx="2937088" cy="1508104"/>
          </a:xfrm>
        </p:grpSpPr>
        <p:sp>
          <p:nvSpPr>
            <p:cNvPr id="33" name="TextBox 32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21381" y="4192636"/>
            <a:ext cx="2202816" cy="1131078"/>
            <a:chOff x="8274023" y="1113604"/>
            <a:chExt cx="2937088" cy="1508104"/>
          </a:xfrm>
        </p:grpSpPr>
        <p:sp>
          <p:nvSpPr>
            <p:cNvPr id="40" name="TextBox 39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4" name="Freeform 305"/>
          <p:cNvSpPr/>
          <p:nvPr/>
        </p:nvSpPr>
        <p:spPr>
          <a:xfrm>
            <a:off x="8343593" y="2953321"/>
            <a:ext cx="358052" cy="281579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Freeform 386"/>
          <p:cNvSpPr/>
          <p:nvPr/>
        </p:nvSpPr>
        <p:spPr>
          <a:xfrm>
            <a:off x="7963677" y="4273018"/>
            <a:ext cx="379916" cy="302937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" name="Freeform 452"/>
          <p:cNvSpPr/>
          <p:nvPr/>
        </p:nvSpPr>
        <p:spPr>
          <a:xfrm>
            <a:off x="551600" y="2948037"/>
            <a:ext cx="307295" cy="307137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Freeform 463"/>
          <p:cNvSpPr/>
          <p:nvPr/>
        </p:nvSpPr>
        <p:spPr>
          <a:xfrm>
            <a:off x="7972080" y="1596506"/>
            <a:ext cx="340808" cy="304138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Freeform 435"/>
          <p:cNvSpPr/>
          <p:nvPr/>
        </p:nvSpPr>
        <p:spPr>
          <a:xfrm>
            <a:off x="894318" y="4267445"/>
            <a:ext cx="308510" cy="30851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3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3" y="9672"/>
                  <a:pt x="177102" y="0"/>
                  <a:pt x="216354" y="0"/>
                </a:cubicBezTo>
                <a:close/>
                <a:moveTo>
                  <a:pt x="318333" y="127051"/>
                </a:moveTo>
                <a:cubicBezTo>
                  <a:pt x="313450" y="127051"/>
                  <a:pt x="309225" y="128836"/>
                  <a:pt x="305656" y="132404"/>
                </a:cubicBezTo>
                <a:lnTo>
                  <a:pt x="190718" y="247060"/>
                </a:lnTo>
                <a:lnTo>
                  <a:pt x="127052" y="183393"/>
                </a:lnTo>
                <a:cubicBezTo>
                  <a:pt x="123483" y="179825"/>
                  <a:pt x="119258" y="178041"/>
                  <a:pt x="114375" y="178041"/>
                </a:cubicBezTo>
                <a:cubicBezTo>
                  <a:pt x="109492" y="178041"/>
                  <a:pt x="105266" y="179825"/>
                  <a:pt x="101698" y="183393"/>
                </a:cubicBezTo>
                <a:lnTo>
                  <a:pt x="76062" y="208747"/>
                </a:lnTo>
                <a:cubicBezTo>
                  <a:pt x="72682" y="212128"/>
                  <a:pt x="70991" y="216447"/>
                  <a:pt x="70991" y="221706"/>
                </a:cubicBezTo>
                <a:cubicBezTo>
                  <a:pt x="70991" y="226777"/>
                  <a:pt x="72682" y="231002"/>
                  <a:pt x="76062" y="234383"/>
                </a:cubicBezTo>
                <a:lnTo>
                  <a:pt x="178041" y="336362"/>
                </a:lnTo>
                <a:cubicBezTo>
                  <a:pt x="181610" y="339931"/>
                  <a:pt x="185835" y="341715"/>
                  <a:pt x="190718" y="341715"/>
                </a:cubicBezTo>
                <a:cubicBezTo>
                  <a:pt x="195789" y="341715"/>
                  <a:pt x="200109" y="339931"/>
                  <a:pt x="203677" y="336362"/>
                </a:cubicBezTo>
                <a:lnTo>
                  <a:pt x="356646" y="183393"/>
                </a:lnTo>
                <a:cubicBezTo>
                  <a:pt x="360026" y="180013"/>
                  <a:pt x="361717" y="175787"/>
                  <a:pt x="361717" y="170716"/>
                </a:cubicBezTo>
                <a:cubicBezTo>
                  <a:pt x="361717" y="165458"/>
                  <a:pt x="360026" y="161138"/>
                  <a:pt x="356646" y="157758"/>
                </a:cubicBezTo>
                <a:lnTo>
                  <a:pt x="331010" y="132404"/>
                </a:lnTo>
                <a:cubicBezTo>
                  <a:pt x="327442" y="128836"/>
                  <a:pt x="323216" y="127051"/>
                  <a:pt x="318333" y="12705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94565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9848</TotalTime>
  <Words>370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Flower PowerPoint Diagram w/ 5 Petals</vt:lpstr>
      <vt:lpstr>Flower PowerPoint Diagram w/ 5 Petals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 Diagram with 5 Petals for PowerPoint</dc:title>
  <dc:creator>PresentationGo.com</dc:creator>
  <dc:description>© Copyright PresentationGo.com</dc:description>
  <dcterms:created xsi:type="dcterms:W3CDTF">2014-11-26T05:14:11Z</dcterms:created>
  <dcterms:modified xsi:type="dcterms:W3CDTF">2017-04-05T15:49:11Z</dcterms:modified>
</cp:coreProperties>
</file>