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2" r:id="rId4"/>
    <p:sldId id="33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4350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09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63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Flower PowerPoint Diagram w/ 6 Petals</a:t>
            </a:r>
          </a:p>
        </p:txBody>
      </p:sp>
      <p:sp>
        <p:nvSpPr>
          <p:cNvPr id="6" name="Teardrop 5"/>
          <p:cNvSpPr/>
          <p:nvPr/>
        </p:nvSpPr>
        <p:spPr>
          <a:xfrm rot="11700000">
            <a:off x="4739319" y="2300012"/>
            <a:ext cx="1488977" cy="148897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Teardrop 4"/>
          <p:cNvSpPr/>
          <p:nvPr/>
        </p:nvSpPr>
        <p:spPr>
          <a:xfrm rot="15300000">
            <a:off x="4745212" y="3354955"/>
            <a:ext cx="1488977" cy="1488977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Teardrop 3"/>
          <p:cNvSpPr/>
          <p:nvPr/>
        </p:nvSpPr>
        <p:spPr>
          <a:xfrm rot="18900000">
            <a:off x="3827512" y="3886600"/>
            <a:ext cx="1488977" cy="1488977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Teardrop 7"/>
          <p:cNvSpPr/>
          <p:nvPr/>
        </p:nvSpPr>
        <p:spPr>
          <a:xfrm rot="900000">
            <a:off x="2909809" y="3354955"/>
            <a:ext cx="1488977" cy="1488977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Teardrop 6"/>
          <p:cNvSpPr/>
          <p:nvPr/>
        </p:nvSpPr>
        <p:spPr>
          <a:xfrm rot="4500000">
            <a:off x="2915701" y="2300011"/>
            <a:ext cx="1488977" cy="1488977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Freeform: Shape 8"/>
          <p:cNvSpPr/>
          <p:nvPr/>
        </p:nvSpPr>
        <p:spPr>
          <a:xfrm rot="8100000">
            <a:off x="3827512" y="1778791"/>
            <a:ext cx="1488977" cy="1488977"/>
          </a:xfrm>
          <a:custGeom>
            <a:avLst/>
            <a:gdLst>
              <a:gd name="connsiteX0" fmla="*/ 290741 w 1985302"/>
              <a:gd name="connsiteY0" fmla="*/ 1694561 h 1985302"/>
              <a:gd name="connsiteX1" fmla="*/ 0 w 1985302"/>
              <a:gd name="connsiteY1" fmla="*/ 992651 h 1985302"/>
              <a:gd name="connsiteX2" fmla="*/ 119808 w 1985302"/>
              <a:gd name="connsiteY2" fmla="*/ 519495 h 1985302"/>
              <a:gd name="connsiteX3" fmla="*/ 130590 w 1985302"/>
              <a:gd name="connsiteY3" fmla="*/ 501747 h 1985302"/>
              <a:gd name="connsiteX4" fmla="*/ 189059 w 1985302"/>
              <a:gd name="connsiteY4" fmla="*/ 533785 h 1985302"/>
              <a:gd name="connsiteX5" fmla="*/ 1120729 w 1985302"/>
              <a:gd name="connsiteY5" fmla="*/ 501241 h 1985302"/>
              <a:gd name="connsiteX6" fmla="*/ 1980390 w 1985302"/>
              <a:gd name="connsiteY6" fmla="*/ 4915 h 1985302"/>
              <a:gd name="connsiteX7" fmla="*/ 1977552 w 1985302"/>
              <a:gd name="connsiteY7" fmla="*/ 0 h 1985302"/>
              <a:gd name="connsiteX8" fmla="*/ 1985302 w 1985302"/>
              <a:gd name="connsiteY8" fmla="*/ 0 h 1985302"/>
              <a:gd name="connsiteX9" fmla="*/ 1985302 w 1985302"/>
              <a:gd name="connsiteY9" fmla="*/ 992651 h 1985302"/>
              <a:gd name="connsiteX10" fmla="*/ 992651 w 1985302"/>
              <a:gd name="connsiteY10" fmla="*/ 1985302 h 1985302"/>
              <a:gd name="connsiteX11" fmla="*/ 290741 w 1985302"/>
              <a:gd name="connsiteY11" fmla="*/ 1694561 h 198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5302" h="1985302">
                <a:moveTo>
                  <a:pt x="290741" y="1694561"/>
                </a:moveTo>
                <a:cubicBezTo>
                  <a:pt x="111106" y="1514927"/>
                  <a:pt x="0" y="1266764"/>
                  <a:pt x="0" y="992651"/>
                </a:cubicBezTo>
                <a:cubicBezTo>
                  <a:pt x="0" y="821330"/>
                  <a:pt x="43401" y="660146"/>
                  <a:pt x="119808" y="519495"/>
                </a:cubicBezTo>
                <a:lnTo>
                  <a:pt x="130590" y="501747"/>
                </a:lnTo>
                <a:lnTo>
                  <a:pt x="189059" y="533785"/>
                </a:lnTo>
                <a:cubicBezTo>
                  <a:pt x="475570" y="673264"/>
                  <a:pt x="823993" y="672561"/>
                  <a:pt x="1120729" y="501241"/>
                </a:cubicBezTo>
                <a:lnTo>
                  <a:pt x="1980390" y="4915"/>
                </a:lnTo>
                <a:lnTo>
                  <a:pt x="1977552" y="0"/>
                </a:lnTo>
                <a:lnTo>
                  <a:pt x="1985302" y="0"/>
                </a:lnTo>
                <a:lnTo>
                  <a:pt x="1985302" y="992651"/>
                </a:lnTo>
                <a:cubicBezTo>
                  <a:pt x="1985302" y="1540877"/>
                  <a:pt x="1540877" y="1985302"/>
                  <a:pt x="992651" y="1985302"/>
                </a:cubicBezTo>
                <a:cubicBezTo>
                  <a:pt x="718538" y="1985302"/>
                  <a:pt x="470375" y="1874196"/>
                  <a:pt x="290741" y="169456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 305"/>
          <p:cNvSpPr/>
          <p:nvPr/>
        </p:nvSpPr>
        <p:spPr>
          <a:xfrm>
            <a:off x="5349647" y="2655911"/>
            <a:ext cx="581027" cy="456932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Freeform 386"/>
          <p:cNvSpPr/>
          <p:nvPr/>
        </p:nvSpPr>
        <p:spPr>
          <a:xfrm>
            <a:off x="5348645" y="3921991"/>
            <a:ext cx="616507" cy="491591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Freeform 452"/>
          <p:cNvSpPr/>
          <p:nvPr/>
        </p:nvSpPr>
        <p:spPr>
          <a:xfrm>
            <a:off x="3308481" y="3954848"/>
            <a:ext cx="498661" cy="498405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Freeform 463"/>
          <p:cNvSpPr/>
          <p:nvPr/>
        </p:nvSpPr>
        <p:spPr>
          <a:xfrm>
            <a:off x="4295477" y="2162374"/>
            <a:ext cx="553046" cy="493538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Freeform 435"/>
          <p:cNvSpPr/>
          <p:nvPr/>
        </p:nvSpPr>
        <p:spPr>
          <a:xfrm>
            <a:off x="4321683" y="4631089"/>
            <a:ext cx="500634" cy="500634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3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3" y="291805"/>
                  <a:pt x="0" y="255605"/>
                  <a:pt x="0" y="216353"/>
                </a:cubicBezTo>
                <a:cubicBezTo>
                  <a:pt x="0" y="177102"/>
                  <a:pt x="9673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3" y="9672"/>
                  <a:pt x="177102" y="0"/>
                  <a:pt x="216354" y="0"/>
                </a:cubicBezTo>
                <a:close/>
                <a:moveTo>
                  <a:pt x="318333" y="127051"/>
                </a:moveTo>
                <a:cubicBezTo>
                  <a:pt x="313450" y="127051"/>
                  <a:pt x="309225" y="128836"/>
                  <a:pt x="305656" y="132404"/>
                </a:cubicBezTo>
                <a:lnTo>
                  <a:pt x="190718" y="247060"/>
                </a:lnTo>
                <a:lnTo>
                  <a:pt x="127052" y="183393"/>
                </a:lnTo>
                <a:cubicBezTo>
                  <a:pt x="123483" y="179825"/>
                  <a:pt x="119258" y="178041"/>
                  <a:pt x="114375" y="178041"/>
                </a:cubicBezTo>
                <a:cubicBezTo>
                  <a:pt x="109492" y="178041"/>
                  <a:pt x="105266" y="179825"/>
                  <a:pt x="101698" y="183393"/>
                </a:cubicBezTo>
                <a:lnTo>
                  <a:pt x="76062" y="208747"/>
                </a:lnTo>
                <a:cubicBezTo>
                  <a:pt x="72682" y="212128"/>
                  <a:pt x="70991" y="216447"/>
                  <a:pt x="70991" y="221706"/>
                </a:cubicBezTo>
                <a:cubicBezTo>
                  <a:pt x="70991" y="226777"/>
                  <a:pt x="72682" y="231002"/>
                  <a:pt x="76062" y="234383"/>
                </a:cubicBezTo>
                <a:lnTo>
                  <a:pt x="178041" y="336362"/>
                </a:lnTo>
                <a:cubicBezTo>
                  <a:pt x="181610" y="339931"/>
                  <a:pt x="185835" y="341715"/>
                  <a:pt x="190718" y="341715"/>
                </a:cubicBezTo>
                <a:cubicBezTo>
                  <a:pt x="195789" y="341715"/>
                  <a:pt x="200109" y="339931"/>
                  <a:pt x="203677" y="336362"/>
                </a:cubicBezTo>
                <a:lnTo>
                  <a:pt x="356646" y="183393"/>
                </a:lnTo>
                <a:cubicBezTo>
                  <a:pt x="360026" y="180013"/>
                  <a:pt x="361717" y="175787"/>
                  <a:pt x="361717" y="170716"/>
                </a:cubicBezTo>
                <a:cubicBezTo>
                  <a:pt x="361717" y="165458"/>
                  <a:pt x="360026" y="161138"/>
                  <a:pt x="356646" y="157758"/>
                </a:cubicBezTo>
                <a:lnTo>
                  <a:pt x="331010" y="132404"/>
                </a:lnTo>
                <a:cubicBezTo>
                  <a:pt x="327442" y="128836"/>
                  <a:pt x="323216" y="127051"/>
                  <a:pt x="318333" y="12705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Freeform 309"/>
          <p:cNvSpPr/>
          <p:nvPr/>
        </p:nvSpPr>
        <p:spPr>
          <a:xfrm>
            <a:off x="3071648" y="2828539"/>
            <a:ext cx="588542" cy="498405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319803" y="1530436"/>
            <a:ext cx="2202816" cy="1131078"/>
            <a:chOff x="8274023" y="1113604"/>
            <a:chExt cx="2937088" cy="1508104"/>
          </a:xfrm>
        </p:grpSpPr>
        <p:sp>
          <p:nvSpPr>
            <p:cNvPr id="27" name="TextBox 26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319803" y="4192636"/>
            <a:ext cx="2202816" cy="1131078"/>
            <a:chOff x="8274023" y="1113604"/>
            <a:chExt cx="2937088" cy="1508104"/>
          </a:xfrm>
        </p:grpSpPr>
        <p:sp>
          <p:nvSpPr>
            <p:cNvPr id="25" name="TextBox 24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21381" y="1530436"/>
            <a:ext cx="2202816" cy="1131078"/>
            <a:chOff x="8274023" y="1113604"/>
            <a:chExt cx="2937088" cy="1508104"/>
          </a:xfrm>
        </p:grpSpPr>
        <p:sp>
          <p:nvSpPr>
            <p:cNvPr id="23" name="TextBox 22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21381" y="4192636"/>
            <a:ext cx="2202816" cy="1131078"/>
            <a:chOff x="8274023" y="1113604"/>
            <a:chExt cx="2937088" cy="1508104"/>
          </a:xfrm>
        </p:grpSpPr>
        <p:sp>
          <p:nvSpPr>
            <p:cNvPr id="21" name="TextBox 20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30420" y="2861536"/>
            <a:ext cx="2202816" cy="1131078"/>
            <a:chOff x="8274023" y="1113604"/>
            <a:chExt cx="2937088" cy="1508104"/>
          </a:xfrm>
        </p:grpSpPr>
        <p:sp>
          <p:nvSpPr>
            <p:cNvPr id="34" name="TextBox 33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710765" y="2861536"/>
            <a:ext cx="2202816" cy="1131078"/>
            <a:chOff x="8274023" y="1113604"/>
            <a:chExt cx="2937088" cy="1508104"/>
          </a:xfrm>
        </p:grpSpPr>
        <p:sp>
          <p:nvSpPr>
            <p:cNvPr id="32" name="TextBox 31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6" name="Freeform 305"/>
          <p:cNvSpPr/>
          <p:nvPr/>
        </p:nvSpPr>
        <p:spPr>
          <a:xfrm>
            <a:off x="8343593" y="2953321"/>
            <a:ext cx="358052" cy="281579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Freeform 386"/>
          <p:cNvSpPr/>
          <p:nvPr/>
        </p:nvSpPr>
        <p:spPr>
          <a:xfrm>
            <a:off x="7963677" y="4273018"/>
            <a:ext cx="379916" cy="302937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Freeform 452"/>
          <p:cNvSpPr/>
          <p:nvPr/>
        </p:nvSpPr>
        <p:spPr>
          <a:xfrm>
            <a:off x="551600" y="2948037"/>
            <a:ext cx="307295" cy="307137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" name="Freeform 463"/>
          <p:cNvSpPr/>
          <p:nvPr/>
        </p:nvSpPr>
        <p:spPr>
          <a:xfrm>
            <a:off x="7972080" y="1596506"/>
            <a:ext cx="340808" cy="304138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Freeform 435"/>
          <p:cNvSpPr/>
          <p:nvPr/>
        </p:nvSpPr>
        <p:spPr>
          <a:xfrm>
            <a:off x="894318" y="4267445"/>
            <a:ext cx="308510" cy="308510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3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3" y="291805"/>
                  <a:pt x="0" y="255605"/>
                  <a:pt x="0" y="216353"/>
                </a:cubicBezTo>
                <a:cubicBezTo>
                  <a:pt x="0" y="177102"/>
                  <a:pt x="9673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3" y="9672"/>
                  <a:pt x="177102" y="0"/>
                  <a:pt x="216354" y="0"/>
                </a:cubicBezTo>
                <a:close/>
                <a:moveTo>
                  <a:pt x="318333" y="127051"/>
                </a:moveTo>
                <a:cubicBezTo>
                  <a:pt x="313450" y="127051"/>
                  <a:pt x="309225" y="128836"/>
                  <a:pt x="305656" y="132404"/>
                </a:cubicBezTo>
                <a:lnTo>
                  <a:pt x="190718" y="247060"/>
                </a:lnTo>
                <a:lnTo>
                  <a:pt x="127052" y="183393"/>
                </a:lnTo>
                <a:cubicBezTo>
                  <a:pt x="123483" y="179825"/>
                  <a:pt x="119258" y="178041"/>
                  <a:pt x="114375" y="178041"/>
                </a:cubicBezTo>
                <a:cubicBezTo>
                  <a:pt x="109492" y="178041"/>
                  <a:pt x="105266" y="179825"/>
                  <a:pt x="101698" y="183393"/>
                </a:cubicBezTo>
                <a:lnTo>
                  <a:pt x="76062" y="208747"/>
                </a:lnTo>
                <a:cubicBezTo>
                  <a:pt x="72682" y="212128"/>
                  <a:pt x="70991" y="216447"/>
                  <a:pt x="70991" y="221706"/>
                </a:cubicBezTo>
                <a:cubicBezTo>
                  <a:pt x="70991" y="226777"/>
                  <a:pt x="72682" y="231002"/>
                  <a:pt x="76062" y="234383"/>
                </a:cubicBezTo>
                <a:lnTo>
                  <a:pt x="178041" y="336362"/>
                </a:lnTo>
                <a:cubicBezTo>
                  <a:pt x="181610" y="339931"/>
                  <a:pt x="185835" y="341715"/>
                  <a:pt x="190718" y="341715"/>
                </a:cubicBezTo>
                <a:cubicBezTo>
                  <a:pt x="195789" y="341715"/>
                  <a:pt x="200109" y="339931"/>
                  <a:pt x="203677" y="336362"/>
                </a:cubicBezTo>
                <a:lnTo>
                  <a:pt x="356646" y="183393"/>
                </a:lnTo>
                <a:cubicBezTo>
                  <a:pt x="360026" y="180013"/>
                  <a:pt x="361717" y="175787"/>
                  <a:pt x="361717" y="170716"/>
                </a:cubicBezTo>
                <a:cubicBezTo>
                  <a:pt x="361717" y="165458"/>
                  <a:pt x="360026" y="161138"/>
                  <a:pt x="356646" y="157758"/>
                </a:cubicBezTo>
                <a:lnTo>
                  <a:pt x="331010" y="132404"/>
                </a:lnTo>
                <a:cubicBezTo>
                  <a:pt x="327442" y="128836"/>
                  <a:pt x="323216" y="127051"/>
                  <a:pt x="318333" y="12705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" name="Freeform 309"/>
          <p:cNvSpPr/>
          <p:nvPr/>
        </p:nvSpPr>
        <p:spPr>
          <a:xfrm>
            <a:off x="846384" y="1609113"/>
            <a:ext cx="356444" cy="301853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27304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Flower PowerPoint Diagram w/ 6 Petals</a:t>
            </a:r>
          </a:p>
        </p:txBody>
      </p:sp>
      <p:sp>
        <p:nvSpPr>
          <p:cNvPr id="6" name="Teardrop 5"/>
          <p:cNvSpPr/>
          <p:nvPr/>
        </p:nvSpPr>
        <p:spPr>
          <a:xfrm rot="11700000">
            <a:off x="4739319" y="2300012"/>
            <a:ext cx="1488977" cy="148897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Teardrop 4"/>
          <p:cNvSpPr/>
          <p:nvPr/>
        </p:nvSpPr>
        <p:spPr>
          <a:xfrm rot="15300000">
            <a:off x="4745212" y="3354955"/>
            <a:ext cx="1488977" cy="1488977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Teardrop 3"/>
          <p:cNvSpPr/>
          <p:nvPr/>
        </p:nvSpPr>
        <p:spPr>
          <a:xfrm rot="18900000">
            <a:off x="3827512" y="3886600"/>
            <a:ext cx="1488977" cy="1488977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Teardrop 7"/>
          <p:cNvSpPr/>
          <p:nvPr/>
        </p:nvSpPr>
        <p:spPr>
          <a:xfrm rot="900000">
            <a:off x="2909809" y="3354955"/>
            <a:ext cx="1488977" cy="1488977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Teardrop 6"/>
          <p:cNvSpPr/>
          <p:nvPr/>
        </p:nvSpPr>
        <p:spPr>
          <a:xfrm rot="4500000">
            <a:off x="2915701" y="2300011"/>
            <a:ext cx="1488977" cy="1488977"/>
          </a:xfrm>
          <a:prstGeom prst="teardrop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Freeform: Shape 8"/>
          <p:cNvSpPr/>
          <p:nvPr/>
        </p:nvSpPr>
        <p:spPr>
          <a:xfrm rot="8100000">
            <a:off x="3827512" y="1778791"/>
            <a:ext cx="1488977" cy="1488977"/>
          </a:xfrm>
          <a:custGeom>
            <a:avLst/>
            <a:gdLst>
              <a:gd name="connsiteX0" fmla="*/ 290741 w 1985302"/>
              <a:gd name="connsiteY0" fmla="*/ 1694561 h 1985302"/>
              <a:gd name="connsiteX1" fmla="*/ 0 w 1985302"/>
              <a:gd name="connsiteY1" fmla="*/ 992651 h 1985302"/>
              <a:gd name="connsiteX2" fmla="*/ 119808 w 1985302"/>
              <a:gd name="connsiteY2" fmla="*/ 519495 h 1985302"/>
              <a:gd name="connsiteX3" fmla="*/ 130590 w 1985302"/>
              <a:gd name="connsiteY3" fmla="*/ 501747 h 1985302"/>
              <a:gd name="connsiteX4" fmla="*/ 189059 w 1985302"/>
              <a:gd name="connsiteY4" fmla="*/ 533785 h 1985302"/>
              <a:gd name="connsiteX5" fmla="*/ 1120729 w 1985302"/>
              <a:gd name="connsiteY5" fmla="*/ 501241 h 1985302"/>
              <a:gd name="connsiteX6" fmla="*/ 1980390 w 1985302"/>
              <a:gd name="connsiteY6" fmla="*/ 4915 h 1985302"/>
              <a:gd name="connsiteX7" fmla="*/ 1977552 w 1985302"/>
              <a:gd name="connsiteY7" fmla="*/ 0 h 1985302"/>
              <a:gd name="connsiteX8" fmla="*/ 1985302 w 1985302"/>
              <a:gd name="connsiteY8" fmla="*/ 0 h 1985302"/>
              <a:gd name="connsiteX9" fmla="*/ 1985302 w 1985302"/>
              <a:gd name="connsiteY9" fmla="*/ 992651 h 1985302"/>
              <a:gd name="connsiteX10" fmla="*/ 992651 w 1985302"/>
              <a:gd name="connsiteY10" fmla="*/ 1985302 h 1985302"/>
              <a:gd name="connsiteX11" fmla="*/ 290741 w 1985302"/>
              <a:gd name="connsiteY11" fmla="*/ 1694561 h 198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5302" h="1985302">
                <a:moveTo>
                  <a:pt x="290741" y="1694561"/>
                </a:moveTo>
                <a:cubicBezTo>
                  <a:pt x="111106" y="1514927"/>
                  <a:pt x="0" y="1266764"/>
                  <a:pt x="0" y="992651"/>
                </a:cubicBezTo>
                <a:cubicBezTo>
                  <a:pt x="0" y="821330"/>
                  <a:pt x="43401" y="660146"/>
                  <a:pt x="119808" y="519495"/>
                </a:cubicBezTo>
                <a:lnTo>
                  <a:pt x="130590" y="501747"/>
                </a:lnTo>
                <a:lnTo>
                  <a:pt x="189059" y="533785"/>
                </a:lnTo>
                <a:cubicBezTo>
                  <a:pt x="475570" y="673264"/>
                  <a:pt x="823993" y="672561"/>
                  <a:pt x="1120729" y="501241"/>
                </a:cubicBezTo>
                <a:lnTo>
                  <a:pt x="1980390" y="4915"/>
                </a:lnTo>
                <a:lnTo>
                  <a:pt x="1977552" y="0"/>
                </a:lnTo>
                <a:lnTo>
                  <a:pt x="1985302" y="0"/>
                </a:lnTo>
                <a:lnTo>
                  <a:pt x="1985302" y="992651"/>
                </a:lnTo>
                <a:cubicBezTo>
                  <a:pt x="1985302" y="1540877"/>
                  <a:pt x="1540877" y="1985302"/>
                  <a:pt x="992651" y="1985302"/>
                </a:cubicBezTo>
                <a:cubicBezTo>
                  <a:pt x="718538" y="1985302"/>
                  <a:pt x="470375" y="1874196"/>
                  <a:pt x="290741" y="169456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 305"/>
          <p:cNvSpPr/>
          <p:nvPr/>
        </p:nvSpPr>
        <p:spPr>
          <a:xfrm>
            <a:off x="5349647" y="2655911"/>
            <a:ext cx="581027" cy="456932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Freeform 386"/>
          <p:cNvSpPr/>
          <p:nvPr/>
        </p:nvSpPr>
        <p:spPr>
          <a:xfrm>
            <a:off x="5348645" y="3921991"/>
            <a:ext cx="616507" cy="491591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Freeform 452"/>
          <p:cNvSpPr/>
          <p:nvPr/>
        </p:nvSpPr>
        <p:spPr>
          <a:xfrm>
            <a:off x="3308481" y="3954848"/>
            <a:ext cx="498661" cy="498405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Freeform 463"/>
          <p:cNvSpPr/>
          <p:nvPr/>
        </p:nvSpPr>
        <p:spPr>
          <a:xfrm>
            <a:off x="4295477" y="2162374"/>
            <a:ext cx="553046" cy="493538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Freeform 435"/>
          <p:cNvSpPr/>
          <p:nvPr/>
        </p:nvSpPr>
        <p:spPr>
          <a:xfrm>
            <a:off x="4321683" y="4631089"/>
            <a:ext cx="500634" cy="500634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3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3" y="291805"/>
                  <a:pt x="0" y="255605"/>
                  <a:pt x="0" y="216353"/>
                </a:cubicBezTo>
                <a:cubicBezTo>
                  <a:pt x="0" y="177102"/>
                  <a:pt x="9673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3" y="9672"/>
                  <a:pt x="177102" y="0"/>
                  <a:pt x="216354" y="0"/>
                </a:cubicBezTo>
                <a:close/>
                <a:moveTo>
                  <a:pt x="318333" y="127051"/>
                </a:moveTo>
                <a:cubicBezTo>
                  <a:pt x="313450" y="127051"/>
                  <a:pt x="309225" y="128836"/>
                  <a:pt x="305656" y="132404"/>
                </a:cubicBezTo>
                <a:lnTo>
                  <a:pt x="190718" y="247060"/>
                </a:lnTo>
                <a:lnTo>
                  <a:pt x="127052" y="183393"/>
                </a:lnTo>
                <a:cubicBezTo>
                  <a:pt x="123483" y="179825"/>
                  <a:pt x="119258" y="178041"/>
                  <a:pt x="114375" y="178041"/>
                </a:cubicBezTo>
                <a:cubicBezTo>
                  <a:pt x="109492" y="178041"/>
                  <a:pt x="105266" y="179825"/>
                  <a:pt x="101698" y="183393"/>
                </a:cubicBezTo>
                <a:lnTo>
                  <a:pt x="76062" y="208747"/>
                </a:lnTo>
                <a:cubicBezTo>
                  <a:pt x="72682" y="212128"/>
                  <a:pt x="70991" y="216447"/>
                  <a:pt x="70991" y="221706"/>
                </a:cubicBezTo>
                <a:cubicBezTo>
                  <a:pt x="70991" y="226777"/>
                  <a:pt x="72682" y="231002"/>
                  <a:pt x="76062" y="234383"/>
                </a:cubicBezTo>
                <a:lnTo>
                  <a:pt x="178041" y="336362"/>
                </a:lnTo>
                <a:cubicBezTo>
                  <a:pt x="181610" y="339931"/>
                  <a:pt x="185835" y="341715"/>
                  <a:pt x="190718" y="341715"/>
                </a:cubicBezTo>
                <a:cubicBezTo>
                  <a:pt x="195789" y="341715"/>
                  <a:pt x="200109" y="339931"/>
                  <a:pt x="203677" y="336362"/>
                </a:cubicBezTo>
                <a:lnTo>
                  <a:pt x="356646" y="183393"/>
                </a:lnTo>
                <a:cubicBezTo>
                  <a:pt x="360026" y="180013"/>
                  <a:pt x="361717" y="175787"/>
                  <a:pt x="361717" y="170716"/>
                </a:cubicBezTo>
                <a:cubicBezTo>
                  <a:pt x="361717" y="165458"/>
                  <a:pt x="360026" y="161138"/>
                  <a:pt x="356646" y="157758"/>
                </a:cubicBezTo>
                <a:lnTo>
                  <a:pt x="331010" y="132404"/>
                </a:lnTo>
                <a:cubicBezTo>
                  <a:pt x="327442" y="128836"/>
                  <a:pt x="323216" y="127051"/>
                  <a:pt x="318333" y="127051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Freeform 309"/>
          <p:cNvSpPr/>
          <p:nvPr/>
        </p:nvSpPr>
        <p:spPr>
          <a:xfrm>
            <a:off x="3071648" y="2828539"/>
            <a:ext cx="588542" cy="498405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319803" y="1530436"/>
            <a:ext cx="2202816" cy="1131078"/>
            <a:chOff x="8274023" y="1113604"/>
            <a:chExt cx="2937088" cy="1508104"/>
          </a:xfrm>
        </p:grpSpPr>
        <p:sp>
          <p:nvSpPr>
            <p:cNvPr id="27" name="TextBox 26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319803" y="4192636"/>
            <a:ext cx="2202816" cy="1131078"/>
            <a:chOff x="8274023" y="1113604"/>
            <a:chExt cx="2937088" cy="1508104"/>
          </a:xfrm>
        </p:grpSpPr>
        <p:sp>
          <p:nvSpPr>
            <p:cNvPr id="25" name="TextBox 24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21381" y="1530436"/>
            <a:ext cx="2202816" cy="1131078"/>
            <a:chOff x="8274023" y="1113604"/>
            <a:chExt cx="2937088" cy="1508104"/>
          </a:xfrm>
        </p:grpSpPr>
        <p:sp>
          <p:nvSpPr>
            <p:cNvPr id="23" name="TextBox 22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21381" y="4192636"/>
            <a:ext cx="2202816" cy="1131078"/>
            <a:chOff x="8274023" y="1113604"/>
            <a:chExt cx="2937088" cy="1508104"/>
          </a:xfrm>
        </p:grpSpPr>
        <p:sp>
          <p:nvSpPr>
            <p:cNvPr id="21" name="TextBox 20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30420" y="2861536"/>
            <a:ext cx="2202816" cy="1131078"/>
            <a:chOff x="8274023" y="1113604"/>
            <a:chExt cx="2937088" cy="1508104"/>
          </a:xfrm>
        </p:grpSpPr>
        <p:sp>
          <p:nvSpPr>
            <p:cNvPr id="34" name="TextBox 33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710765" y="2861536"/>
            <a:ext cx="2202816" cy="1131078"/>
            <a:chOff x="8274023" y="1113604"/>
            <a:chExt cx="2937088" cy="1508104"/>
          </a:xfrm>
        </p:grpSpPr>
        <p:sp>
          <p:nvSpPr>
            <p:cNvPr id="32" name="TextBox 31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6" name="Freeform 305"/>
          <p:cNvSpPr/>
          <p:nvPr/>
        </p:nvSpPr>
        <p:spPr>
          <a:xfrm>
            <a:off x="8343593" y="2953321"/>
            <a:ext cx="358052" cy="281579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Freeform 386"/>
          <p:cNvSpPr/>
          <p:nvPr/>
        </p:nvSpPr>
        <p:spPr>
          <a:xfrm>
            <a:off x="7963677" y="4273018"/>
            <a:ext cx="379916" cy="302937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Freeform 452"/>
          <p:cNvSpPr/>
          <p:nvPr/>
        </p:nvSpPr>
        <p:spPr>
          <a:xfrm>
            <a:off x="551600" y="2948037"/>
            <a:ext cx="307295" cy="307137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" name="Freeform 463"/>
          <p:cNvSpPr/>
          <p:nvPr/>
        </p:nvSpPr>
        <p:spPr>
          <a:xfrm>
            <a:off x="7972080" y="1596506"/>
            <a:ext cx="340808" cy="304138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Freeform 435"/>
          <p:cNvSpPr/>
          <p:nvPr/>
        </p:nvSpPr>
        <p:spPr>
          <a:xfrm>
            <a:off x="894318" y="4267445"/>
            <a:ext cx="308510" cy="308510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3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3" y="291805"/>
                  <a:pt x="0" y="255605"/>
                  <a:pt x="0" y="216353"/>
                </a:cubicBezTo>
                <a:cubicBezTo>
                  <a:pt x="0" y="177102"/>
                  <a:pt x="9673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3" y="9672"/>
                  <a:pt x="177102" y="0"/>
                  <a:pt x="216354" y="0"/>
                </a:cubicBezTo>
                <a:close/>
                <a:moveTo>
                  <a:pt x="318333" y="127051"/>
                </a:moveTo>
                <a:cubicBezTo>
                  <a:pt x="313450" y="127051"/>
                  <a:pt x="309225" y="128836"/>
                  <a:pt x="305656" y="132404"/>
                </a:cubicBezTo>
                <a:lnTo>
                  <a:pt x="190718" y="247060"/>
                </a:lnTo>
                <a:lnTo>
                  <a:pt x="127052" y="183393"/>
                </a:lnTo>
                <a:cubicBezTo>
                  <a:pt x="123483" y="179825"/>
                  <a:pt x="119258" y="178041"/>
                  <a:pt x="114375" y="178041"/>
                </a:cubicBezTo>
                <a:cubicBezTo>
                  <a:pt x="109492" y="178041"/>
                  <a:pt x="105266" y="179825"/>
                  <a:pt x="101698" y="183393"/>
                </a:cubicBezTo>
                <a:lnTo>
                  <a:pt x="76062" y="208747"/>
                </a:lnTo>
                <a:cubicBezTo>
                  <a:pt x="72682" y="212128"/>
                  <a:pt x="70991" y="216447"/>
                  <a:pt x="70991" y="221706"/>
                </a:cubicBezTo>
                <a:cubicBezTo>
                  <a:pt x="70991" y="226777"/>
                  <a:pt x="72682" y="231002"/>
                  <a:pt x="76062" y="234383"/>
                </a:cubicBezTo>
                <a:lnTo>
                  <a:pt x="178041" y="336362"/>
                </a:lnTo>
                <a:cubicBezTo>
                  <a:pt x="181610" y="339931"/>
                  <a:pt x="185835" y="341715"/>
                  <a:pt x="190718" y="341715"/>
                </a:cubicBezTo>
                <a:cubicBezTo>
                  <a:pt x="195789" y="341715"/>
                  <a:pt x="200109" y="339931"/>
                  <a:pt x="203677" y="336362"/>
                </a:cubicBezTo>
                <a:lnTo>
                  <a:pt x="356646" y="183393"/>
                </a:lnTo>
                <a:cubicBezTo>
                  <a:pt x="360026" y="180013"/>
                  <a:pt x="361717" y="175787"/>
                  <a:pt x="361717" y="170716"/>
                </a:cubicBezTo>
                <a:cubicBezTo>
                  <a:pt x="361717" y="165458"/>
                  <a:pt x="360026" y="161138"/>
                  <a:pt x="356646" y="157758"/>
                </a:cubicBezTo>
                <a:lnTo>
                  <a:pt x="331010" y="132404"/>
                </a:lnTo>
                <a:cubicBezTo>
                  <a:pt x="327442" y="128836"/>
                  <a:pt x="323216" y="127051"/>
                  <a:pt x="318333" y="12705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" name="Freeform 309"/>
          <p:cNvSpPr/>
          <p:nvPr/>
        </p:nvSpPr>
        <p:spPr>
          <a:xfrm>
            <a:off x="846384" y="1609113"/>
            <a:ext cx="356444" cy="301853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8176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9848</TotalTime>
  <Words>434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Flower PowerPoint Diagram w/ 6 Petals</vt:lpstr>
      <vt:lpstr>Flower PowerPoint Diagram w/ 6 Petals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 Diagram with 6 Petals for PowerPoint</dc:title>
  <dc:creator>PresentationGo.com</dc:creator>
  <dc:description>© Copyright PresentationGo.com</dc:description>
  <dcterms:created xsi:type="dcterms:W3CDTF">2014-11-26T05:14:11Z</dcterms:created>
  <dcterms:modified xsi:type="dcterms:W3CDTF">2017-04-05T15:31:25Z</dcterms:modified>
</cp:coreProperties>
</file>