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2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Diagram – Slide Template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22A36A-50A9-4E27-A497-3EE90F1FE7F0}"/>
              </a:ext>
            </a:extLst>
          </p:cNvPr>
          <p:cNvSpPr/>
          <p:nvPr/>
        </p:nvSpPr>
        <p:spPr>
          <a:xfrm>
            <a:off x="3388130" y="2372069"/>
            <a:ext cx="2367739" cy="23677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D7A682E-6CDE-4D97-8E79-2CC46723FBE5}"/>
              </a:ext>
            </a:extLst>
          </p:cNvPr>
          <p:cNvSpPr/>
          <p:nvPr/>
        </p:nvSpPr>
        <p:spPr>
          <a:xfrm>
            <a:off x="4219456" y="3185321"/>
            <a:ext cx="705087" cy="705087"/>
          </a:xfrm>
          <a:prstGeom prst="ellipse">
            <a:avLst/>
          </a:prstGeom>
          <a:solidFill>
            <a:srgbClr val="EB1E4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7DF008-2B17-4B3C-8B4C-EB6DC7F6DE7D}"/>
              </a:ext>
            </a:extLst>
          </p:cNvPr>
          <p:cNvGrpSpPr/>
          <p:nvPr/>
        </p:nvGrpSpPr>
        <p:grpSpPr>
          <a:xfrm>
            <a:off x="2907092" y="1885381"/>
            <a:ext cx="1448095" cy="1448095"/>
            <a:chOff x="4288334" y="1730402"/>
            <a:chExt cx="1629953" cy="162995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3E668FB-12D4-4BF1-B0A6-9CD7799DBCD0}"/>
                </a:ext>
              </a:extLst>
            </p:cNvPr>
            <p:cNvSpPr/>
            <p:nvPr/>
          </p:nvSpPr>
          <p:spPr>
            <a:xfrm>
              <a:off x="4288334" y="1730402"/>
              <a:ext cx="1629953" cy="1629953"/>
            </a:xfrm>
            <a:custGeom>
              <a:avLst/>
              <a:gdLst>
                <a:gd name="connsiteX0" fmla="*/ 512157 w 1629953"/>
                <a:gd name="connsiteY0" fmla="*/ 0 h 1629953"/>
                <a:gd name="connsiteX1" fmla="*/ 874306 w 1629953"/>
                <a:gd name="connsiteY1" fmla="*/ 150007 h 1629953"/>
                <a:gd name="connsiteX2" fmla="*/ 1479947 w 1629953"/>
                <a:gd name="connsiteY2" fmla="*/ 755649 h 1629953"/>
                <a:gd name="connsiteX3" fmla="*/ 1479947 w 1629953"/>
                <a:gd name="connsiteY3" fmla="*/ 1479947 h 1629953"/>
                <a:gd name="connsiteX4" fmla="*/ 755649 w 1629953"/>
                <a:gd name="connsiteY4" fmla="*/ 1479947 h 1629953"/>
                <a:gd name="connsiteX5" fmla="*/ 150008 w 1629953"/>
                <a:gd name="connsiteY5" fmla="*/ 874306 h 1629953"/>
                <a:gd name="connsiteX6" fmla="*/ 150008 w 1629953"/>
                <a:gd name="connsiteY6" fmla="*/ 150007 h 1629953"/>
                <a:gd name="connsiteX7" fmla="*/ 512157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512157" y="0"/>
                  </a:moveTo>
                  <a:cubicBezTo>
                    <a:pt x="643229" y="1"/>
                    <a:pt x="774301" y="50003"/>
                    <a:pt x="874306" y="150007"/>
                  </a:cubicBezTo>
                  <a:lnTo>
                    <a:pt x="1479947" y="755649"/>
                  </a:lnTo>
                  <a:cubicBezTo>
                    <a:pt x="1679956" y="955658"/>
                    <a:pt x="1679956" y="1279938"/>
                    <a:pt x="1479947" y="1479947"/>
                  </a:cubicBezTo>
                  <a:cubicBezTo>
                    <a:pt x="1279937" y="1679956"/>
                    <a:pt x="955658" y="1679956"/>
                    <a:pt x="755649" y="1479947"/>
                  </a:cubicBezTo>
                  <a:lnTo>
                    <a:pt x="150008" y="874306"/>
                  </a:lnTo>
                  <a:cubicBezTo>
                    <a:pt x="-50002" y="674296"/>
                    <a:pt x="-50002" y="350017"/>
                    <a:pt x="150008" y="150007"/>
                  </a:cubicBezTo>
                  <a:cubicBezTo>
                    <a:pt x="250013" y="50003"/>
                    <a:pt x="381085" y="1"/>
                    <a:pt x="512157" y="0"/>
                  </a:cubicBezTo>
                  <a:close/>
                </a:path>
              </a:pathLst>
            </a:cu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4FAC9EA-A6FF-4473-97A1-8C3E334D6D71}"/>
                </a:ext>
              </a:extLst>
            </p:cNvPr>
            <p:cNvSpPr/>
            <p:nvPr/>
          </p:nvSpPr>
          <p:spPr>
            <a:xfrm>
              <a:off x="4405648" y="1849780"/>
              <a:ext cx="822649" cy="8226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6AAA68-E082-4664-8C8B-5CDE6D389803}"/>
              </a:ext>
            </a:extLst>
          </p:cNvPr>
          <p:cNvGrpSpPr/>
          <p:nvPr/>
        </p:nvGrpSpPr>
        <p:grpSpPr>
          <a:xfrm>
            <a:off x="4788814" y="1885381"/>
            <a:ext cx="1448095" cy="1448095"/>
            <a:chOff x="6273712" y="1730402"/>
            <a:chExt cx="1629953" cy="162995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33EE2C-10DD-45E5-94A6-25E26EF1B576}"/>
                </a:ext>
              </a:extLst>
            </p:cNvPr>
            <p:cNvSpPr/>
            <p:nvPr/>
          </p:nvSpPr>
          <p:spPr>
            <a:xfrm>
              <a:off x="6273712" y="1730402"/>
              <a:ext cx="1629953" cy="1629953"/>
            </a:xfrm>
            <a:custGeom>
              <a:avLst/>
              <a:gdLst>
                <a:gd name="connsiteX0" fmla="*/ 1117798 w 1629953"/>
                <a:gd name="connsiteY0" fmla="*/ 0 h 1629953"/>
                <a:gd name="connsiteX1" fmla="*/ 1479947 w 1629953"/>
                <a:gd name="connsiteY1" fmla="*/ 150007 h 1629953"/>
                <a:gd name="connsiteX2" fmla="*/ 1479947 w 1629953"/>
                <a:gd name="connsiteY2" fmla="*/ 874306 h 1629953"/>
                <a:gd name="connsiteX3" fmla="*/ 874306 w 1629953"/>
                <a:gd name="connsiteY3" fmla="*/ 1479947 h 1629953"/>
                <a:gd name="connsiteX4" fmla="*/ 150008 w 1629953"/>
                <a:gd name="connsiteY4" fmla="*/ 1479947 h 1629953"/>
                <a:gd name="connsiteX5" fmla="*/ 150008 w 1629953"/>
                <a:gd name="connsiteY5" fmla="*/ 755649 h 1629953"/>
                <a:gd name="connsiteX6" fmla="*/ 755649 w 1629953"/>
                <a:gd name="connsiteY6" fmla="*/ 150007 h 1629953"/>
                <a:gd name="connsiteX7" fmla="*/ 1117798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1117798" y="0"/>
                  </a:moveTo>
                  <a:cubicBezTo>
                    <a:pt x="1248870" y="1"/>
                    <a:pt x="1379942" y="50003"/>
                    <a:pt x="1479947" y="150007"/>
                  </a:cubicBezTo>
                  <a:cubicBezTo>
                    <a:pt x="1679956" y="350017"/>
                    <a:pt x="1679956" y="674296"/>
                    <a:pt x="1479947" y="874306"/>
                  </a:cubicBezTo>
                  <a:lnTo>
                    <a:pt x="874306" y="1479947"/>
                  </a:lnTo>
                  <a:cubicBezTo>
                    <a:pt x="674296" y="1679956"/>
                    <a:pt x="350017" y="1679956"/>
                    <a:pt x="150008" y="1479947"/>
                  </a:cubicBezTo>
                  <a:cubicBezTo>
                    <a:pt x="-50002" y="1279938"/>
                    <a:pt x="-50002" y="955658"/>
                    <a:pt x="150008" y="755649"/>
                  </a:cubicBezTo>
                  <a:lnTo>
                    <a:pt x="755649" y="150007"/>
                  </a:lnTo>
                  <a:cubicBezTo>
                    <a:pt x="855654" y="50003"/>
                    <a:pt x="986726" y="1"/>
                    <a:pt x="1117798" y="0"/>
                  </a:cubicBezTo>
                  <a:close/>
                </a:path>
              </a:pathLst>
            </a:custGeom>
            <a:solidFill>
              <a:schemeClr val="accent3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BC256F-BA0E-4F72-A6A7-12AD5A3A57AB}"/>
                </a:ext>
              </a:extLst>
            </p:cNvPr>
            <p:cNvSpPr/>
            <p:nvPr/>
          </p:nvSpPr>
          <p:spPr>
            <a:xfrm>
              <a:off x="6963459" y="1849779"/>
              <a:ext cx="822649" cy="8226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accent1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3EBBFE-78E7-457E-AC48-4FE094627500}"/>
              </a:ext>
            </a:extLst>
          </p:cNvPr>
          <p:cNvGrpSpPr/>
          <p:nvPr/>
        </p:nvGrpSpPr>
        <p:grpSpPr>
          <a:xfrm>
            <a:off x="4116986" y="1449158"/>
            <a:ext cx="910027" cy="4191055"/>
            <a:chOff x="5583844" y="1260045"/>
            <a:chExt cx="1024312" cy="471738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0C47D34-DB5B-4248-B5CD-6E478FDFBAD4}"/>
                </a:ext>
              </a:extLst>
            </p:cNvPr>
            <p:cNvGrpSpPr/>
            <p:nvPr/>
          </p:nvGrpSpPr>
          <p:grpSpPr>
            <a:xfrm>
              <a:off x="5583844" y="1260045"/>
              <a:ext cx="1024312" cy="1880818"/>
              <a:chOff x="5583722" y="1260045"/>
              <a:chExt cx="1024312" cy="188081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AAB3CC2-5D83-4419-BF7E-121FC120564C}"/>
                  </a:ext>
                </a:extLst>
              </p:cNvPr>
              <p:cNvSpPr/>
              <p:nvPr/>
            </p:nvSpPr>
            <p:spPr>
              <a:xfrm>
                <a:off x="5583722" y="1260045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2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1DF3170-8AB3-4DA2-BC5E-4C941573E483}"/>
                  </a:ext>
                </a:extLst>
              </p:cNvPr>
              <p:cNvSpPr/>
              <p:nvPr/>
            </p:nvSpPr>
            <p:spPr>
              <a:xfrm>
                <a:off x="5689037" y="1325912"/>
                <a:ext cx="822649" cy="82264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3247D9-EEDC-4E2E-AF57-BF9A2FD9F4B4}"/>
                </a:ext>
              </a:extLst>
            </p:cNvPr>
            <p:cNvGrpSpPr/>
            <p:nvPr/>
          </p:nvGrpSpPr>
          <p:grpSpPr>
            <a:xfrm>
              <a:off x="5583844" y="4096614"/>
              <a:ext cx="1024312" cy="1880818"/>
              <a:chOff x="5583722" y="4096614"/>
              <a:chExt cx="1024312" cy="1880818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FD66435-3C1E-4AA5-9ACB-C60CB06A5BA0}"/>
                  </a:ext>
                </a:extLst>
              </p:cNvPr>
              <p:cNvSpPr/>
              <p:nvPr/>
            </p:nvSpPr>
            <p:spPr>
              <a:xfrm>
                <a:off x="5583722" y="4096614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6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F9255FEE-5988-402D-BEF3-9D742402DF28}"/>
                  </a:ext>
                </a:extLst>
              </p:cNvPr>
              <p:cNvSpPr/>
              <p:nvPr/>
            </p:nvSpPr>
            <p:spPr>
              <a:xfrm>
                <a:off x="5689037" y="5060525"/>
                <a:ext cx="822649" cy="82264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accent6">
                        <a:lumMod val="50000"/>
                      </a:schemeClr>
                    </a:solidFill>
                  </a:rPr>
                  <a:t>05</a:t>
                </a: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E41D2-42E2-4E8C-8EA4-8F605ECA1779}"/>
              </a:ext>
            </a:extLst>
          </p:cNvPr>
          <p:cNvGrpSpPr/>
          <p:nvPr/>
        </p:nvGrpSpPr>
        <p:grpSpPr>
          <a:xfrm>
            <a:off x="4788814" y="3760742"/>
            <a:ext cx="1448095" cy="1448094"/>
            <a:chOff x="6273711" y="3841898"/>
            <a:chExt cx="1629953" cy="162995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B6AEF0-A1FE-4185-8CBB-68BC93C9769B}"/>
                </a:ext>
              </a:extLst>
            </p:cNvPr>
            <p:cNvSpPr/>
            <p:nvPr/>
          </p:nvSpPr>
          <p:spPr>
            <a:xfrm>
              <a:off x="6273711" y="3841898"/>
              <a:ext cx="1629953" cy="1629952"/>
            </a:xfrm>
            <a:custGeom>
              <a:avLst/>
              <a:gdLst>
                <a:gd name="connsiteX0" fmla="*/ 512157 w 1629953"/>
                <a:gd name="connsiteY0" fmla="*/ 0 h 1629952"/>
                <a:gd name="connsiteX1" fmla="*/ 874306 w 1629953"/>
                <a:gd name="connsiteY1" fmla="*/ 150007 h 1629952"/>
                <a:gd name="connsiteX2" fmla="*/ 1479947 w 1629953"/>
                <a:gd name="connsiteY2" fmla="*/ 755648 h 1629952"/>
                <a:gd name="connsiteX3" fmla="*/ 1479947 w 1629953"/>
                <a:gd name="connsiteY3" fmla="*/ 1479946 h 1629952"/>
                <a:gd name="connsiteX4" fmla="*/ 755649 w 1629953"/>
                <a:gd name="connsiteY4" fmla="*/ 1479946 h 1629952"/>
                <a:gd name="connsiteX5" fmla="*/ 150008 w 1629953"/>
                <a:gd name="connsiteY5" fmla="*/ 874305 h 1629952"/>
                <a:gd name="connsiteX6" fmla="*/ 150008 w 1629953"/>
                <a:gd name="connsiteY6" fmla="*/ 150007 h 1629952"/>
                <a:gd name="connsiteX7" fmla="*/ 512157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512157" y="0"/>
                  </a:moveTo>
                  <a:cubicBezTo>
                    <a:pt x="643229" y="0"/>
                    <a:pt x="774301" y="50002"/>
                    <a:pt x="874306" y="150007"/>
                  </a:cubicBezTo>
                  <a:lnTo>
                    <a:pt x="1479947" y="755648"/>
                  </a:lnTo>
                  <a:cubicBezTo>
                    <a:pt x="1679956" y="955657"/>
                    <a:pt x="1679956" y="1279936"/>
                    <a:pt x="1479947" y="1479946"/>
                  </a:cubicBezTo>
                  <a:cubicBezTo>
                    <a:pt x="1279937" y="1679955"/>
                    <a:pt x="955658" y="1679955"/>
                    <a:pt x="755649" y="1479946"/>
                  </a:cubicBezTo>
                  <a:lnTo>
                    <a:pt x="150008" y="874305"/>
                  </a:lnTo>
                  <a:cubicBezTo>
                    <a:pt x="-50002" y="674295"/>
                    <a:pt x="-50002" y="350016"/>
                    <a:pt x="150008" y="150007"/>
                  </a:cubicBezTo>
                  <a:cubicBezTo>
                    <a:pt x="250013" y="50002"/>
                    <a:pt x="381085" y="0"/>
                    <a:pt x="512157" y="0"/>
                  </a:cubicBezTo>
                  <a:close/>
                </a:path>
              </a:pathLst>
            </a:custGeom>
            <a:solidFill>
              <a:schemeClr val="accent5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345C658-FBD4-487B-A4DF-DE41FF05C83F}"/>
                </a:ext>
              </a:extLst>
            </p:cNvPr>
            <p:cNvSpPr/>
            <p:nvPr/>
          </p:nvSpPr>
          <p:spPr>
            <a:xfrm>
              <a:off x="6963459" y="4529823"/>
              <a:ext cx="822649" cy="8226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C56579-E89E-428F-83CC-826D84C0232E}"/>
              </a:ext>
            </a:extLst>
          </p:cNvPr>
          <p:cNvGrpSpPr/>
          <p:nvPr/>
        </p:nvGrpSpPr>
        <p:grpSpPr>
          <a:xfrm>
            <a:off x="2907092" y="3760742"/>
            <a:ext cx="1448095" cy="1448094"/>
            <a:chOff x="4288333" y="3841898"/>
            <a:chExt cx="1629953" cy="1629952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43C733-7D75-4504-960A-BBCC18FE0781}"/>
                </a:ext>
              </a:extLst>
            </p:cNvPr>
            <p:cNvSpPr/>
            <p:nvPr/>
          </p:nvSpPr>
          <p:spPr>
            <a:xfrm>
              <a:off x="4288333" y="3841898"/>
              <a:ext cx="1629953" cy="1629952"/>
            </a:xfrm>
            <a:custGeom>
              <a:avLst/>
              <a:gdLst>
                <a:gd name="connsiteX0" fmla="*/ 1117798 w 1629953"/>
                <a:gd name="connsiteY0" fmla="*/ 0 h 1629952"/>
                <a:gd name="connsiteX1" fmla="*/ 1479947 w 1629953"/>
                <a:gd name="connsiteY1" fmla="*/ 150007 h 1629952"/>
                <a:gd name="connsiteX2" fmla="*/ 1479947 w 1629953"/>
                <a:gd name="connsiteY2" fmla="*/ 874305 h 1629952"/>
                <a:gd name="connsiteX3" fmla="*/ 874306 w 1629953"/>
                <a:gd name="connsiteY3" fmla="*/ 1479946 h 1629952"/>
                <a:gd name="connsiteX4" fmla="*/ 150008 w 1629953"/>
                <a:gd name="connsiteY4" fmla="*/ 1479946 h 1629952"/>
                <a:gd name="connsiteX5" fmla="*/ 150008 w 1629953"/>
                <a:gd name="connsiteY5" fmla="*/ 755648 h 1629952"/>
                <a:gd name="connsiteX6" fmla="*/ 755649 w 1629953"/>
                <a:gd name="connsiteY6" fmla="*/ 150007 h 1629952"/>
                <a:gd name="connsiteX7" fmla="*/ 1117798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1117798" y="0"/>
                  </a:moveTo>
                  <a:cubicBezTo>
                    <a:pt x="1248870" y="0"/>
                    <a:pt x="1379942" y="50002"/>
                    <a:pt x="1479947" y="150007"/>
                  </a:cubicBezTo>
                  <a:cubicBezTo>
                    <a:pt x="1679956" y="350016"/>
                    <a:pt x="1679956" y="674295"/>
                    <a:pt x="1479947" y="874305"/>
                  </a:cubicBezTo>
                  <a:lnTo>
                    <a:pt x="874306" y="1479946"/>
                  </a:lnTo>
                  <a:cubicBezTo>
                    <a:pt x="674296" y="1679955"/>
                    <a:pt x="350017" y="1679955"/>
                    <a:pt x="150008" y="1479946"/>
                  </a:cubicBezTo>
                  <a:cubicBezTo>
                    <a:pt x="-50002" y="1279936"/>
                    <a:pt x="-50002" y="955657"/>
                    <a:pt x="150008" y="755648"/>
                  </a:cubicBezTo>
                  <a:lnTo>
                    <a:pt x="755649" y="150007"/>
                  </a:lnTo>
                  <a:cubicBezTo>
                    <a:pt x="855654" y="50002"/>
                    <a:pt x="986726" y="0"/>
                    <a:pt x="1117798" y="0"/>
                  </a:cubicBezTo>
                  <a:close/>
                </a:path>
              </a:pathLst>
            </a:custGeom>
            <a:solidFill>
              <a:schemeClr val="tx2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A1D7C12-A4E3-46A9-AABE-6EE418FA3C4D}"/>
                </a:ext>
              </a:extLst>
            </p:cNvPr>
            <p:cNvSpPr/>
            <p:nvPr/>
          </p:nvSpPr>
          <p:spPr>
            <a:xfrm>
              <a:off x="4402406" y="4529823"/>
              <a:ext cx="822649" cy="8226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0F2646-01D7-403F-B96E-A8AD65D7A4C3}"/>
              </a:ext>
            </a:extLst>
          </p:cNvPr>
          <p:cNvGrpSpPr/>
          <p:nvPr/>
        </p:nvGrpSpPr>
        <p:grpSpPr>
          <a:xfrm>
            <a:off x="2445909" y="3092095"/>
            <a:ext cx="4252182" cy="910027"/>
            <a:chOff x="3702905" y="3088970"/>
            <a:chExt cx="4786191" cy="10243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8684B58-2439-4328-A716-93F1C9145D4F}"/>
                </a:ext>
              </a:extLst>
            </p:cNvPr>
            <p:cNvGrpSpPr/>
            <p:nvPr/>
          </p:nvGrpSpPr>
          <p:grpSpPr>
            <a:xfrm>
              <a:off x="3702905" y="3088970"/>
              <a:ext cx="1880818" cy="1024312"/>
              <a:chOff x="3702905" y="3088970"/>
              <a:chExt cx="1880818" cy="1024312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9DF59CB-4748-45F6-91D2-1E8112406B5B}"/>
                  </a:ext>
                </a:extLst>
              </p:cNvPr>
              <p:cNvSpPr/>
              <p:nvPr/>
            </p:nvSpPr>
            <p:spPr>
              <a:xfrm>
                <a:off x="3702905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4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D4706AA-1086-4D7E-A53B-1E3F31A299B0}"/>
                  </a:ext>
                </a:extLst>
              </p:cNvPr>
              <p:cNvSpPr/>
              <p:nvPr/>
            </p:nvSpPr>
            <p:spPr>
              <a:xfrm>
                <a:off x="3820665" y="3184923"/>
                <a:ext cx="822649" cy="82264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bg2">
                        <a:lumMod val="50000"/>
                      </a:schemeClr>
                    </a:solidFill>
                  </a:rPr>
                  <a:t>07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EC1DBDD-BF6E-483A-A4A1-77E5BB1C407E}"/>
                </a:ext>
              </a:extLst>
            </p:cNvPr>
            <p:cNvGrpSpPr/>
            <p:nvPr/>
          </p:nvGrpSpPr>
          <p:grpSpPr>
            <a:xfrm>
              <a:off x="6608278" y="3088970"/>
              <a:ext cx="1880818" cy="1024312"/>
              <a:chOff x="6608278" y="3088970"/>
              <a:chExt cx="1880818" cy="102431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78A4532-EC5D-4EFC-A801-D5930F891D45}"/>
                  </a:ext>
                </a:extLst>
              </p:cNvPr>
              <p:cNvSpPr/>
              <p:nvPr/>
            </p:nvSpPr>
            <p:spPr>
              <a:xfrm>
                <a:off x="6608278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82F99F7-C916-4192-B3C9-47C8E15F38F3}"/>
                  </a:ext>
                </a:extLst>
              </p:cNvPr>
              <p:cNvSpPr/>
              <p:nvPr/>
            </p:nvSpPr>
            <p:spPr>
              <a:xfrm>
                <a:off x="7492097" y="3184923"/>
                <a:ext cx="822649" cy="82264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9D3BAFF-499D-48A0-BED1-9267FD48D891}"/>
              </a:ext>
            </a:extLst>
          </p:cNvPr>
          <p:cNvSpPr/>
          <p:nvPr/>
        </p:nvSpPr>
        <p:spPr>
          <a:xfrm>
            <a:off x="4367530" y="3353402"/>
            <a:ext cx="408725" cy="407339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58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93FE87D-57F6-4F3F-8177-941EEDDB4FAA}"/>
              </a:ext>
            </a:extLst>
          </p:cNvPr>
          <p:cNvGrpSpPr/>
          <p:nvPr/>
        </p:nvGrpSpPr>
        <p:grpSpPr>
          <a:xfrm>
            <a:off x="6841287" y="3044226"/>
            <a:ext cx="1837998" cy="1015750"/>
            <a:chOff x="8927481" y="3021563"/>
            <a:chExt cx="2926080" cy="13543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7E752F-53ED-4D41-A185-F5F0475635E5}"/>
                </a:ext>
              </a:extLst>
            </p:cNvPr>
            <p:cNvSpPr txBox="1"/>
            <p:nvPr/>
          </p:nvSpPr>
          <p:spPr>
            <a:xfrm>
              <a:off x="8927481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BE644E-000E-4D02-A116-36F2230ADC77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9694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A1AB053-9155-4A89-BF44-6BD13FFB05F4}"/>
              </a:ext>
            </a:extLst>
          </p:cNvPr>
          <p:cNvGrpSpPr/>
          <p:nvPr/>
        </p:nvGrpSpPr>
        <p:grpSpPr>
          <a:xfrm>
            <a:off x="6484725" y="4336975"/>
            <a:ext cx="2194560" cy="888792"/>
            <a:chOff x="8927481" y="4726657"/>
            <a:chExt cx="2926080" cy="118505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214CFA-397E-42FA-8E5B-CDD3B2A9C7F7}"/>
                </a:ext>
              </a:extLst>
            </p:cNvPr>
            <p:cNvSpPr txBox="1"/>
            <p:nvPr/>
          </p:nvSpPr>
          <p:spPr>
            <a:xfrm>
              <a:off x="8927481" y="472665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613E64-80AD-4C4E-A4F9-47C7B184870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3A7C5E8-5108-4EC1-AC2A-D022AC0D38AF}"/>
              </a:ext>
            </a:extLst>
          </p:cNvPr>
          <p:cNvGrpSpPr/>
          <p:nvPr/>
        </p:nvGrpSpPr>
        <p:grpSpPr>
          <a:xfrm>
            <a:off x="253830" y="4336975"/>
            <a:ext cx="2194560" cy="888792"/>
            <a:chOff x="338440" y="3021563"/>
            <a:chExt cx="2926080" cy="118505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3AAFDE-D362-44BE-BA75-1E8B58D94DC3}"/>
                </a:ext>
              </a:extLst>
            </p:cNvPr>
            <p:cNvSpPr txBox="1"/>
            <p:nvPr/>
          </p:nvSpPr>
          <p:spPr>
            <a:xfrm>
              <a:off x="338440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8CBA366-79B9-4A3F-BBFC-10F6BBB14EDD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4C58DD-9EB4-4A3B-8837-BAFA66E2395A}"/>
              </a:ext>
            </a:extLst>
          </p:cNvPr>
          <p:cNvGrpSpPr/>
          <p:nvPr/>
        </p:nvGrpSpPr>
        <p:grpSpPr>
          <a:xfrm>
            <a:off x="253830" y="1740282"/>
            <a:ext cx="2194560" cy="888792"/>
            <a:chOff x="338440" y="1316469"/>
            <a:chExt cx="2926080" cy="118505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4DB7A8-75EE-4705-B6E3-5B24F469F158}"/>
                </a:ext>
              </a:extLst>
            </p:cNvPr>
            <p:cNvSpPr txBox="1"/>
            <p:nvPr/>
          </p:nvSpPr>
          <p:spPr>
            <a:xfrm>
              <a:off x="338440" y="131646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C0EE84C-A439-4673-BB9A-29FA2A4BA3A2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CB79EF-D568-4A69-AB46-87174F917F9B}"/>
              </a:ext>
            </a:extLst>
          </p:cNvPr>
          <p:cNvGrpSpPr/>
          <p:nvPr/>
        </p:nvGrpSpPr>
        <p:grpSpPr>
          <a:xfrm>
            <a:off x="6484725" y="1885381"/>
            <a:ext cx="2194560" cy="888792"/>
            <a:chOff x="8927481" y="3021563"/>
            <a:chExt cx="2926080" cy="118505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2B8169B-6B39-480C-9085-08395E78A6C7}"/>
                </a:ext>
              </a:extLst>
            </p:cNvPr>
            <p:cNvSpPr txBox="1"/>
            <p:nvPr/>
          </p:nvSpPr>
          <p:spPr>
            <a:xfrm>
              <a:off x="8927481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70E0ED4-8095-41E4-BF99-4BBC640D50D2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DD03B26-BD04-460D-A418-1C5DF7CBA581}"/>
              </a:ext>
            </a:extLst>
          </p:cNvPr>
          <p:cNvGrpSpPr/>
          <p:nvPr/>
        </p:nvGrpSpPr>
        <p:grpSpPr>
          <a:xfrm>
            <a:off x="253830" y="3044226"/>
            <a:ext cx="1837998" cy="1015750"/>
            <a:chOff x="338440" y="3021563"/>
            <a:chExt cx="2926080" cy="135433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241AE12-BBE3-4954-A467-51D743FEE360}"/>
                </a:ext>
              </a:extLst>
            </p:cNvPr>
            <p:cNvSpPr txBox="1"/>
            <p:nvPr/>
          </p:nvSpPr>
          <p:spPr>
            <a:xfrm>
              <a:off x="338440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EEB7D0B-1B98-4445-B655-94EDD8A5BBA1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9694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60C78F-8479-4984-B894-7207E2549501}"/>
              </a:ext>
            </a:extLst>
          </p:cNvPr>
          <p:cNvGrpSpPr/>
          <p:nvPr/>
        </p:nvGrpSpPr>
        <p:grpSpPr>
          <a:xfrm>
            <a:off x="1171133" y="5386960"/>
            <a:ext cx="2743200" cy="761834"/>
            <a:chOff x="338440" y="4726657"/>
            <a:chExt cx="2926080" cy="101577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ECD8B22-C036-4E4B-A24A-D510B32F4591}"/>
                </a:ext>
              </a:extLst>
            </p:cNvPr>
            <p:cNvSpPr txBox="1"/>
            <p:nvPr/>
          </p:nvSpPr>
          <p:spPr>
            <a:xfrm>
              <a:off x="338440" y="472665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B56BD12-19B0-4152-A7D5-03D66C6840A8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4029A48-96A4-426E-AB40-97C2BD18A0D3}"/>
              </a:ext>
            </a:extLst>
          </p:cNvPr>
          <p:cNvGrpSpPr/>
          <p:nvPr/>
        </p:nvGrpSpPr>
        <p:grpSpPr>
          <a:xfrm>
            <a:off x="5225736" y="1013900"/>
            <a:ext cx="2747131" cy="761834"/>
            <a:chOff x="8927481" y="1316469"/>
            <a:chExt cx="2926080" cy="101577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0D7989-0815-443B-B8FC-46111EA111D2}"/>
                </a:ext>
              </a:extLst>
            </p:cNvPr>
            <p:cNvSpPr txBox="1"/>
            <p:nvPr/>
          </p:nvSpPr>
          <p:spPr>
            <a:xfrm>
              <a:off x="8927481" y="131646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55BF4A-887A-4AA3-8FDB-5F5640722D9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45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Diagram – Slide Template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22A36A-50A9-4E27-A497-3EE90F1FE7F0}"/>
              </a:ext>
            </a:extLst>
          </p:cNvPr>
          <p:cNvSpPr/>
          <p:nvPr/>
        </p:nvSpPr>
        <p:spPr>
          <a:xfrm>
            <a:off x="3388130" y="2372069"/>
            <a:ext cx="2367739" cy="2367739"/>
          </a:xfrm>
          <a:prstGeom prst="ellipse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D7A682E-6CDE-4D97-8E79-2CC46723FBE5}"/>
              </a:ext>
            </a:extLst>
          </p:cNvPr>
          <p:cNvSpPr/>
          <p:nvPr/>
        </p:nvSpPr>
        <p:spPr>
          <a:xfrm>
            <a:off x="4219456" y="3185321"/>
            <a:ext cx="705087" cy="705087"/>
          </a:xfrm>
          <a:prstGeom prst="ellipse">
            <a:avLst/>
          </a:prstGeom>
          <a:solidFill>
            <a:srgbClr val="EB1E4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7DF008-2B17-4B3C-8B4C-EB6DC7F6DE7D}"/>
              </a:ext>
            </a:extLst>
          </p:cNvPr>
          <p:cNvGrpSpPr/>
          <p:nvPr/>
        </p:nvGrpSpPr>
        <p:grpSpPr>
          <a:xfrm>
            <a:off x="2907092" y="1885381"/>
            <a:ext cx="1448095" cy="1448095"/>
            <a:chOff x="4288334" y="1730402"/>
            <a:chExt cx="1629953" cy="162995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3E668FB-12D4-4BF1-B0A6-9CD7799DBCD0}"/>
                </a:ext>
              </a:extLst>
            </p:cNvPr>
            <p:cNvSpPr/>
            <p:nvPr/>
          </p:nvSpPr>
          <p:spPr>
            <a:xfrm>
              <a:off x="4288334" y="1730402"/>
              <a:ext cx="1629953" cy="1629953"/>
            </a:xfrm>
            <a:custGeom>
              <a:avLst/>
              <a:gdLst>
                <a:gd name="connsiteX0" fmla="*/ 512157 w 1629953"/>
                <a:gd name="connsiteY0" fmla="*/ 0 h 1629953"/>
                <a:gd name="connsiteX1" fmla="*/ 874306 w 1629953"/>
                <a:gd name="connsiteY1" fmla="*/ 150007 h 1629953"/>
                <a:gd name="connsiteX2" fmla="*/ 1479947 w 1629953"/>
                <a:gd name="connsiteY2" fmla="*/ 755649 h 1629953"/>
                <a:gd name="connsiteX3" fmla="*/ 1479947 w 1629953"/>
                <a:gd name="connsiteY3" fmla="*/ 1479947 h 1629953"/>
                <a:gd name="connsiteX4" fmla="*/ 755649 w 1629953"/>
                <a:gd name="connsiteY4" fmla="*/ 1479947 h 1629953"/>
                <a:gd name="connsiteX5" fmla="*/ 150008 w 1629953"/>
                <a:gd name="connsiteY5" fmla="*/ 874306 h 1629953"/>
                <a:gd name="connsiteX6" fmla="*/ 150008 w 1629953"/>
                <a:gd name="connsiteY6" fmla="*/ 150007 h 1629953"/>
                <a:gd name="connsiteX7" fmla="*/ 512157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512157" y="0"/>
                  </a:moveTo>
                  <a:cubicBezTo>
                    <a:pt x="643229" y="1"/>
                    <a:pt x="774301" y="50003"/>
                    <a:pt x="874306" y="150007"/>
                  </a:cubicBezTo>
                  <a:lnTo>
                    <a:pt x="1479947" y="755649"/>
                  </a:lnTo>
                  <a:cubicBezTo>
                    <a:pt x="1679956" y="955658"/>
                    <a:pt x="1679956" y="1279938"/>
                    <a:pt x="1479947" y="1479947"/>
                  </a:cubicBezTo>
                  <a:cubicBezTo>
                    <a:pt x="1279937" y="1679956"/>
                    <a:pt x="955658" y="1679956"/>
                    <a:pt x="755649" y="1479947"/>
                  </a:cubicBezTo>
                  <a:lnTo>
                    <a:pt x="150008" y="874306"/>
                  </a:lnTo>
                  <a:cubicBezTo>
                    <a:pt x="-50002" y="674296"/>
                    <a:pt x="-50002" y="350017"/>
                    <a:pt x="150008" y="150007"/>
                  </a:cubicBezTo>
                  <a:cubicBezTo>
                    <a:pt x="250013" y="50003"/>
                    <a:pt x="381085" y="1"/>
                    <a:pt x="512157" y="0"/>
                  </a:cubicBezTo>
                  <a:close/>
                </a:path>
              </a:pathLst>
            </a:cu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4FAC9EA-A6FF-4473-97A1-8C3E334D6D71}"/>
                </a:ext>
              </a:extLst>
            </p:cNvPr>
            <p:cNvSpPr/>
            <p:nvPr/>
          </p:nvSpPr>
          <p:spPr>
            <a:xfrm>
              <a:off x="4405648" y="1849780"/>
              <a:ext cx="822649" cy="8226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08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16AAA68-E082-4664-8C8B-5CDE6D389803}"/>
              </a:ext>
            </a:extLst>
          </p:cNvPr>
          <p:cNvGrpSpPr/>
          <p:nvPr/>
        </p:nvGrpSpPr>
        <p:grpSpPr>
          <a:xfrm>
            <a:off x="4788814" y="1885381"/>
            <a:ext cx="1448095" cy="1448095"/>
            <a:chOff x="6273712" y="1730402"/>
            <a:chExt cx="1629953" cy="162995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33EE2C-10DD-45E5-94A6-25E26EF1B576}"/>
                </a:ext>
              </a:extLst>
            </p:cNvPr>
            <p:cNvSpPr/>
            <p:nvPr/>
          </p:nvSpPr>
          <p:spPr>
            <a:xfrm>
              <a:off x="6273712" y="1730402"/>
              <a:ext cx="1629953" cy="1629953"/>
            </a:xfrm>
            <a:custGeom>
              <a:avLst/>
              <a:gdLst>
                <a:gd name="connsiteX0" fmla="*/ 1117798 w 1629953"/>
                <a:gd name="connsiteY0" fmla="*/ 0 h 1629953"/>
                <a:gd name="connsiteX1" fmla="*/ 1479947 w 1629953"/>
                <a:gd name="connsiteY1" fmla="*/ 150007 h 1629953"/>
                <a:gd name="connsiteX2" fmla="*/ 1479947 w 1629953"/>
                <a:gd name="connsiteY2" fmla="*/ 874306 h 1629953"/>
                <a:gd name="connsiteX3" fmla="*/ 874306 w 1629953"/>
                <a:gd name="connsiteY3" fmla="*/ 1479947 h 1629953"/>
                <a:gd name="connsiteX4" fmla="*/ 150008 w 1629953"/>
                <a:gd name="connsiteY4" fmla="*/ 1479947 h 1629953"/>
                <a:gd name="connsiteX5" fmla="*/ 150008 w 1629953"/>
                <a:gd name="connsiteY5" fmla="*/ 755649 h 1629953"/>
                <a:gd name="connsiteX6" fmla="*/ 755649 w 1629953"/>
                <a:gd name="connsiteY6" fmla="*/ 150007 h 1629953"/>
                <a:gd name="connsiteX7" fmla="*/ 1117798 w 1629953"/>
                <a:gd name="connsiteY7" fmla="*/ 0 h 162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3">
                  <a:moveTo>
                    <a:pt x="1117798" y="0"/>
                  </a:moveTo>
                  <a:cubicBezTo>
                    <a:pt x="1248870" y="1"/>
                    <a:pt x="1379942" y="50003"/>
                    <a:pt x="1479947" y="150007"/>
                  </a:cubicBezTo>
                  <a:cubicBezTo>
                    <a:pt x="1679956" y="350017"/>
                    <a:pt x="1679956" y="674296"/>
                    <a:pt x="1479947" y="874306"/>
                  </a:cubicBezTo>
                  <a:lnTo>
                    <a:pt x="874306" y="1479947"/>
                  </a:lnTo>
                  <a:cubicBezTo>
                    <a:pt x="674296" y="1679956"/>
                    <a:pt x="350017" y="1679956"/>
                    <a:pt x="150008" y="1479947"/>
                  </a:cubicBezTo>
                  <a:cubicBezTo>
                    <a:pt x="-50002" y="1279938"/>
                    <a:pt x="-50002" y="955658"/>
                    <a:pt x="150008" y="755649"/>
                  </a:cubicBezTo>
                  <a:lnTo>
                    <a:pt x="755649" y="150007"/>
                  </a:lnTo>
                  <a:cubicBezTo>
                    <a:pt x="855654" y="50003"/>
                    <a:pt x="986726" y="1"/>
                    <a:pt x="1117798" y="0"/>
                  </a:cubicBezTo>
                  <a:close/>
                </a:path>
              </a:pathLst>
            </a:custGeom>
            <a:solidFill>
              <a:schemeClr val="accent3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0BC256F-BA0E-4F72-A6A7-12AD5A3A57AB}"/>
                </a:ext>
              </a:extLst>
            </p:cNvPr>
            <p:cNvSpPr/>
            <p:nvPr/>
          </p:nvSpPr>
          <p:spPr>
            <a:xfrm>
              <a:off x="6963459" y="1849779"/>
              <a:ext cx="822649" cy="8226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accent1">
                      <a:lumMod val="7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3EBBFE-78E7-457E-AC48-4FE094627500}"/>
              </a:ext>
            </a:extLst>
          </p:cNvPr>
          <p:cNvGrpSpPr/>
          <p:nvPr/>
        </p:nvGrpSpPr>
        <p:grpSpPr>
          <a:xfrm>
            <a:off x="4116986" y="1449158"/>
            <a:ext cx="910027" cy="4191055"/>
            <a:chOff x="5583844" y="1260045"/>
            <a:chExt cx="1024312" cy="471738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0C47D34-DB5B-4248-B5CD-6E478FDFBAD4}"/>
                </a:ext>
              </a:extLst>
            </p:cNvPr>
            <p:cNvGrpSpPr/>
            <p:nvPr/>
          </p:nvGrpSpPr>
          <p:grpSpPr>
            <a:xfrm>
              <a:off x="5583844" y="1260045"/>
              <a:ext cx="1024312" cy="1880818"/>
              <a:chOff x="5583722" y="1260045"/>
              <a:chExt cx="1024312" cy="188081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AAB3CC2-5D83-4419-BF7E-121FC120564C}"/>
                  </a:ext>
                </a:extLst>
              </p:cNvPr>
              <p:cNvSpPr/>
              <p:nvPr/>
            </p:nvSpPr>
            <p:spPr>
              <a:xfrm>
                <a:off x="5583722" y="1260045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2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1DF3170-8AB3-4DA2-BC5E-4C941573E483}"/>
                  </a:ext>
                </a:extLst>
              </p:cNvPr>
              <p:cNvSpPr/>
              <p:nvPr/>
            </p:nvSpPr>
            <p:spPr>
              <a:xfrm>
                <a:off x="5689037" y="1325912"/>
                <a:ext cx="822649" cy="82264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33247D9-EEDC-4E2E-AF57-BF9A2FD9F4B4}"/>
                </a:ext>
              </a:extLst>
            </p:cNvPr>
            <p:cNvGrpSpPr/>
            <p:nvPr/>
          </p:nvGrpSpPr>
          <p:grpSpPr>
            <a:xfrm>
              <a:off x="5583844" y="4096614"/>
              <a:ext cx="1024312" cy="1880818"/>
              <a:chOff x="5583722" y="4096614"/>
              <a:chExt cx="1024312" cy="1880818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FD66435-3C1E-4AA5-9ACB-C60CB06A5BA0}"/>
                  </a:ext>
                </a:extLst>
              </p:cNvPr>
              <p:cNvSpPr/>
              <p:nvPr/>
            </p:nvSpPr>
            <p:spPr>
              <a:xfrm>
                <a:off x="5583722" y="4096614"/>
                <a:ext cx="1024312" cy="1880818"/>
              </a:xfrm>
              <a:custGeom>
                <a:avLst/>
                <a:gdLst>
                  <a:gd name="connsiteX0" fmla="*/ 512156 w 1024312"/>
                  <a:gd name="connsiteY0" fmla="*/ 0 h 1880818"/>
                  <a:gd name="connsiteX1" fmla="*/ 1024312 w 1024312"/>
                  <a:gd name="connsiteY1" fmla="*/ 512156 h 1880818"/>
                  <a:gd name="connsiteX2" fmla="*/ 1024312 w 1024312"/>
                  <a:gd name="connsiteY2" fmla="*/ 1368662 h 1880818"/>
                  <a:gd name="connsiteX3" fmla="*/ 512156 w 1024312"/>
                  <a:gd name="connsiteY3" fmla="*/ 1880818 h 1880818"/>
                  <a:gd name="connsiteX4" fmla="*/ 0 w 1024312"/>
                  <a:gd name="connsiteY4" fmla="*/ 1368662 h 1880818"/>
                  <a:gd name="connsiteX5" fmla="*/ 0 w 1024312"/>
                  <a:gd name="connsiteY5" fmla="*/ 512156 h 1880818"/>
                  <a:gd name="connsiteX6" fmla="*/ 512156 w 1024312"/>
                  <a:gd name="connsiteY6" fmla="*/ 0 h 1880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4312" h="1880818">
                    <a:moveTo>
                      <a:pt x="512156" y="0"/>
                    </a:moveTo>
                    <a:cubicBezTo>
                      <a:pt x="795012" y="0"/>
                      <a:pt x="1024312" y="229300"/>
                      <a:pt x="1024312" y="512156"/>
                    </a:cubicBezTo>
                    <a:lnTo>
                      <a:pt x="1024312" y="1368662"/>
                    </a:lnTo>
                    <a:cubicBezTo>
                      <a:pt x="1024312" y="1651518"/>
                      <a:pt x="795012" y="1880818"/>
                      <a:pt x="512156" y="1880818"/>
                    </a:cubicBezTo>
                    <a:cubicBezTo>
                      <a:pt x="229300" y="1880818"/>
                      <a:pt x="0" y="1651518"/>
                      <a:pt x="0" y="1368662"/>
                    </a:cubicBezTo>
                    <a:lnTo>
                      <a:pt x="0" y="512156"/>
                    </a:ln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6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F9255FEE-5988-402D-BEF3-9D742402DF28}"/>
                  </a:ext>
                </a:extLst>
              </p:cNvPr>
              <p:cNvSpPr/>
              <p:nvPr/>
            </p:nvSpPr>
            <p:spPr>
              <a:xfrm>
                <a:off x="5689037" y="5060525"/>
                <a:ext cx="822649" cy="82264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accent6">
                        <a:lumMod val="50000"/>
                      </a:schemeClr>
                    </a:solidFill>
                  </a:rPr>
                  <a:t>05</a:t>
                </a: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E41D2-42E2-4E8C-8EA4-8F605ECA1779}"/>
              </a:ext>
            </a:extLst>
          </p:cNvPr>
          <p:cNvGrpSpPr/>
          <p:nvPr/>
        </p:nvGrpSpPr>
        <p:grpSpPr>
          <a:xfrm>
            <a:off x="4788814" y="3760742"/>
            <a:ext cx="1448095" cy="1448094"/>
            <a:chOff x="6273711" y="3841898"/>
            <a:chExt cx="1629953" cy="162995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B6AEF0-A1FE-4185-8CBB-68BC93C9769B}"/>
                </a:ext>
              </a:extLst>
            </p:cNvPr>
            <p:cNvSpPr/>
            <p:nvPr/>
          </p:nvSpPr>
          <p:spPr>
            <a:xfrm>
              <a:off x="6273711" y="3841898"/>
              <a:ext cx="1629953" cy="1629952"/>
            </a:xfrm>
            <a:custGeom>
              <a:avLst/>
              <a:gdLst>
                <a:gd name="connsiteX0" fmla="*/ 512157 w 1629953"/>
                <a:gd name="connsiteY0" fmla="*/ 0 h 1629952"/>
                <a:gd name="connsiteX1" fmla="*/ 874306 w 1629953"/>
                <a:gd name="connsiteY1" fmla="*/ 150007 h 1629952"/>
                <a:gd name="connsiteX2" fmla="*/ 1479947 w 1629953"/>
                <a:gd name="connsiteY2" fmla="*/ 755648 h 1629952"/>
                <a:gd name="connsiteX3" fmla="*/ 1479947 w 1629953"/>
                <a:gd name="connsiteY3" fmla="*/ 1479946 h 1629952"/>
                <a:gd name="connsiteX4" fmla="*/ 755649 w 1629953"/>
                <a:gd name="connsiteY4" fmla="*/ 1479946 h 1629952"/>
                <a:gd name="connsiteX5" fmla="*/ 150008 w 1629953"/>
                <a:gd name="connsiteY5" fmla="*/ 874305 h 1629952"/>
                <a:gd name="connsiteX6" fmla="*/ 150008 w 1629953"/>
                <a:gd name="connsiteY6" fmla="*/ 150007 h 1629952"/>
                <a:gd name="connsiteX7" fmla="*/ 512157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512157" y="0"/>
                  </a:moveTo>
                  <a:cubicBezTo>
                    <a:pt x="643229" y="0"/>
                    <a:pt x="774301" y="50002"/>
                    <a:pt x="874306" y="150007"/>
                  </a:cubicBezTo>
                  <a:lnTo>
                    <a:pt x="1479947" y="755648"/>
                  </a:lnTo>
                  <a:cubicBezTo>
                    <a:pt x="1679956" y="955657"/>
                    <a:pt x="1679956" y="1279936"/>
                    <a:pt x="1479947" y="1479946"/>
                  </a:cubicBezTo>
                  <a:cubicBezTo>
                    <a:pt x="1279937" y="1679955"/>
                    <a:pt x="955658" y="1679955"/>
                    <a:pt x="755649" y="1479946"/>
                  </a:cubicBezTo>
                  <a:lnTo>
                    <a:pt x="150008" y="874305"/>
                  </a:lnTo>
                  <a:cubicBezTo>
                    <a:pt x="-50002" y="674295"/>
                    <a:pt x="-50002" y="350016"/>
                    <a:pt x="150008" y="150007"/>
                  </a:cubicBezTo>
                  <a:cubicBezTo>
                    <a:pt x="250013" y="50002"/>
                    <a:pt x="381085" y="0"/>
                    <a:pt x="512157" y="0"/>
                  </a:cubicBezTo>
                  <a:close/>
                </a:path>
              </a:pathLst>
            </a:custGeom>
            <a:solidFill>
              <a:schemeClr val="accent5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345C658-FBD4-487B-A4DF-DE41FF05C83F}"/>
                </a:ext>
              </a:extLst>
            </p:cNvPr>
            <p:cNvSpPr/>
            <p:nvPr/>
          </p:nvSpPr>
          <p:spPr>
            <a:xfrm>
              <a:off x="6963459" y="4529823"/>
              <a:ext cx="822649" cy="8226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C56579-E89E-428F-83CC-826D84C0232E}"/>
              </a:ext>
            </a:extLst>
          </p:cNvPr>
          <p:cNvGrpSpPr/>
          <p:nvPr/>
        </p:nvGrpSpPr>
        <p:grpSpPr>
          <a:xfrm>
            <a:off x="2907092" y="3760742"/>
            <a:ext cx="1448095" cy="1448094"/>
            <a:chOff x="4288333" y="3841898"/>
            <a:chExt cx="1629953" cy="1629952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43C733-7D75-4504-960A-BBCC18FE0781}"/>
                </a:ext>
              </a:extLst>
            </p:cNvPr>
            <p:cNvSpPr/>
            <p:nvPr/>
          </p:nvSpPr>
          <p:spPr>
            <a:xfrm>
              <a:off x="4288333" y="3841898"/>
              <a:ext cx="1629953" cy="1629952"/>
            </a:xfrm>
            <a:custGeom>
              <a:avLst/>
              <a:gdLst>
                <a:gd name="connsiteX0" fmla="*/ 1117798 w 1629953"/>
                <a:gd name="connsiteY0" fmla="*/ 0 h 1629952"/>
                <a:gd name="connsiteX1" fmla="*/ 1479947 w 1629953"/>
                <a:gd name="connsiteY1" fmla="*/ 150007 h 1629952"/>
                <a:gd name="connsiteX2" fmla="*/ 1479947 w 1629953"/>
                <a:gd name="connsiteY2" fmla="*/ 874305 h 1629952"/>
                <a:gd name="connsiteX3" fmla="*/ 874306 w 1629953"/>
                <a:gd name="connsiteY3" fmla="*/ 1479946 h 1629952"/>
                <a:gd name="connsiteX4" fmla="*/ 150008 w 1629953"/>
                <a:gd name="connsiteY4" fmla="*/ 1479946 h 1629952"/>
                <a:gd name="connsiteX5" fmla="*/ 150008 w 1629953"/>
                <a:gd name="connsiteY5" fmla="*/ 755648 h 1629952"/>
                <a:gd name="connsiteX6" fmla="*/ 755649 w 1629953"/>
                <a:gd name="connsiteY6" fmla="*/ 150007 h 1629952"/>
                <a:gd name="connsiteX7" fmla="*/ 1117798 w 1629953"/>
                <a:gd name="connsiteY7" fmla="*/ 0 h 162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9953" h="1629952">
                  <a:moveTo>
                    <a:pt x="1117798" y="0"/>
                  </a:moveTo>
                  <a:cubicBezTo>
                    <a:pt x="1248870" y="0"/>
                    <a:pt x="1379942" y="50002"/>
                    <a:pt x="1479947" y="150007"/>
                  </a:cubicBezTo>
                  <a:cubicBezTo>
                    <a:pt x="1679956" y="350016"/>
                    <a:pt x="1679956" y="674295"/>
                    <a:pt x="1479947" y="874305"/>
                  </a:cubicBezTo>
                  <a:lnTo>
                    <a:pt x="874306" y="1479946"/>
                  </a:lnTo>
                  <a:cubicBezTo>
                    <a:pt x="674296" y="1679955"/>
                    <a:pt x="350017" y="1679955"/>
                    <a:pt x="150008" y="1479946"/>
                  </a:cubicBezTo>
                  <a:cubicBezTo>
                    <a:pt x="-50002" y="1279936"/>
                    <a:pt x="-50002" y="955657"/>
                    <a:pt x="150008" y="755648"/>
                  </a:cubicBezTo>
                  <a:lnTo>
                    <a:pt x="755649" y="150007"/>
                  </a:lnTo>
                  <a:cubicBezTo>
                    <a:pt x="855654" y="50002"/>
                    <a:pt x="986726" y="0"/>
                    <a:pt x="1117798" y="0"/>
                  </a:cubicBezTo>
                  <a:close/>
                </a:path>
              </a:pathLst>
            </a:custGeom>
            <a:solidFill>
              <a:schemeClr val="tx2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A1D7C12-A4E3-46A9-AABE-6EE418FA3C4D}"/>
                </a:ext>
              </a:extLst>
            </p:cNvPr>
            <p:cNvSpPr/>
            <p:nvPr/>
          </p:nvSpPr>
          <p:spPr>
            <a:xfrm>
              <a:off x="4402406" y="4529823"/>
              <a:ext cx="822649" cy="8226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innerShdw dist="25400" dir="27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0F2646-01D7-403F-B96E-A8AD65D7A4C3}"/>
              </a:ext>
            </a:extLst>
          </p:cNvPr>
          <p:cNvGrpSpPr/>
          <p:nvPr/>
        </p:nvGrpSpPr>
        <p:grpSpPr>
          <a:xfrm>
            <a:off x="2445909" y="3092095"/>
            <a:ext cx="4252182" cy="910027"/>
            <a:chOff x="3702905" y="3088970"/>
            <a:chExt cx="4786191" cy="102431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8684B58-2439-4328-A716-93F1C9145D4F}"/>
                </a:ext>
              </a:extLst>
            </p:cNvPr>
            <p:cNvGrpSpPr/>
            <p:nvPr/>
          </p:nvGrpSpPr>
          <p:grpSpPr>
            <a:xfrm>
              <a:off x="3702905" y="3088970"/>
              <a:ext cx="1880818" cy="1024312"/>
              <a:chOff x="3702905" y="3088970"/>
              <a:chExt cx="1880818" cy="1024312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9DF59CB-4748-45F6-91D2-1E8112406B5B}"/>
                  </a:ext>
                </a:extLst>
              </p:cNvPr>
              <p:cNvSpPr/>
              <p:nvPr/>
            </p:nvSpPr>
            <p:spPr>
              <a:xfrm>
                <a:off x="3702905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accent4"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D4706AA-1086-4D7E-A53B-1E3F31A299B0}"/>
                  </a:ext>
                </a:extLst>
              </p:cNvPr>
              <p:cNvSpPr/>
              <p:nvPr/>
            </p:nvSpPr>
            <p:spPr>
              <a:xfrm>
                <a:off x="3820665" y="3184923"/>
                <a:ext cx="822649" cy="82264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bg2">
                        <a:lumMod val="50000"/>
                      </a:schemeClr>
                    </a:solidFill>
                  </a:rPr>
                  <a:t>07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EC1DBDD-BF6E-483A-A4A1-77E5BB1C407E}"/>
                </a:ext>
              </a:extLst>
            </p:cNvPr>
            <p:cNvGrpSpPr/>
            <p:nvPr/>
          </p:nvGrpSpPr>
          <p:grpSpPr>
            <a:xfrm>
              <a:off x="6608278" y="3088970"/>
              <a:ext cx="1880818" cy="1024312"/>
              <a:chOff x="6608278" y="3088970"/>
              <a:chExt cx="1880818" cy="1024312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78A4532-EC5D-4EFC-A801-D5930F891D45}"/>
                  </a:ext>
                </a:extLst>
              </p:cNvPr>
              <p:cNvSpPr/>
              <p:nvPr/>
            </p:nvSpPr>
            <p:spPr>
              <a:xfrm>
                <a:off x="6608278" y="3088970"/>
                <a:ext cx="1880818" cy="1024312"/>
              </a:xfrm>
              <a:custGeom>
                <a:avLst/>
                <a:gdLst>
                  <a:gd name="connsiteX0" fmla="*/ 512156 w 1880818"/>
                  <a:gd name="connsiteY0" fmla="*/ 0 h 1024312"/>
                  <a:gd name="connsiteX1" fmla="*/ 1368662 w 1880818"/>
                  <a:gd name="connsiteY1" fmla="*/ 0 h 1024312"/>
                  <a:gd name="connsiteX2" fmla="*/ 1880818 w 1880818"/>
                  <a:gd name="connsiteY2" fmla="*/ 512156 h 1024312"/>
                  <a:gd name="connsiteX3" fmla="*/ 1368662 w 1880818"/>
                  <a:gd name="connsiteY3" fmla="*/ 1024312 h 1024312"/>
                  <a:gd name="connsiteX4" fmla="*/ 512156 w 1880818"/>
                  <a:gd name="connsiteY4" fmla="*/ 1024312 h 1024312"/>
                  <a:gd name="connsiteX5" fmla="*/ 0 w 1880818"/>
                  <a:gd name="connsiteY5" fmla="*/ 512156 h 1024312"/>
                  <a:gd name="connsiteX6" fmla="*/ 512156 w 1880818"/>
                  <a:gd name="connsiteY6" fmla="*/ 0 h 1024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18" h="1024312">
                    <a:moveTo>
                      <a:pt x="512156" y="0"/>
                    </a:moveTo>
                    <a:lnTo>
                      <a:pt x="1368662" y="0"/>
                    </a:lnTo>
                    <a:cubicBezTo>
                      <a:pt x="1651518" y="0"/>
                      <a:pt x="1880818" y="229300"/>
                      <a:pt x="1880818" y="512156"/>
                    </a:cubicBezTo>
                    <a:cubicBezTo>
                      <a:pt x="1880818" y="795012"/>
                      <a:pt x="1651518" y="1024312"/>
                      <a:pt x="1368662" y="1024312"/>
                    </a:cubicBezTo>
                    <a:lnTo>
                      <a:pt x="512156" y="1024312"/>
                    </a:lnTo>
                    <a:cubicBezTo>
                      <a:pt x="229300" y="1024312"/>
                      <a:pt x="0" y="795012"/>
                      <a:pt x="0" y="512156"/>
                    </a:cubicBezTo>
                    <a:cubicBezTo>
                      <a:pt x="0" y="229300"/>
                      <a:pt x="229300" y="0"/>
                      <a:pt x="512156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  <a:alpha val="5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82F99F7-C916-4192-B3C9-47C8E15F38F3}"/>
                  </a:ext>
                </a:extLst>
              </p:cNvPr>
              <p:cNvSpPr/>
              <p:nvPr/>
            </p:nvSpPr>
            <p:spPr>
              <a:xfrm>
                <a:off x="7492097" y="3184923"/>
                <a:ext cx="822649" cy="82264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innerShdw dist="25400" dir="27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1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</p:grp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9D3BAFF-499D-48A0-BED1-9267FD48D891}"/>
              </a:ext>
            </a:extLst>
          </p:cNvPr>
          <p:cNvSpPr/>
          <p:nvPr/>
        </p:nvSpPr>
        <p:spPr>
          <a:xfrm>
            <a:off x="4367530" y="3353402"/>
            <a:ext cx="408725" cy="407339"/>
          </a:xfrm>
          <a:custGeom>
            <a:avLst/>
            <a:gdLst>
              <a:gd name="connsiteX0" fmla="*/ 183438 w 767138"/>
              <a:gd name="connsiteY0" fmla="*/ 531960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7 h 764538"/>
              <a:gd name="connsiteX6" fmla="*/ 183438 w 767138"/>
              <a:gd name="connsiteY6" fmla="*/ 531960 h 764538"/>
              <a:gd name="connsiteX7" fmla="*/ 484758 w 767138"/>
              <a:gd name="connsiteY7" fmla="*/ 525107 h 764538"/>
              <a:gd name="connsiteX8" fmla="*/ 499998 w 767138"/>
              <a:gd name="connsiteY8" fmla="*/ 564159 h 764538"/>
              <a:gd name="connsiteX9" fmla="*/ 492378 w 767138"/>
              <a:gd name="connsiteY9" fmla="*/ 602259 h 764538"/>
              <a:gd name="connsiteX10" fmla="*/ 340930 w 767138"/>
              <a:gd name="connsiteY10" fmla="*/ 753707 h 764538"/>
              <a:gd name="connsiteX11" fmla="*/ 280923 w 767138"/>
              <a:gd name="connsiteY11" fmla="*/ 721322 h 764538"/>
              <a:gd name="connsiteX12" fmla="*/ 310450 w 767138"/>
              <a:gd name="connsiteY12" fmla="*/ 586067 h 764538"/>
              <a:gd name="connsiteX13" fmla="*/ 484758 w 767138"/>
              <a:gd name="connsiteY13" fmla="*/ 525107 h 764538"/>
              <a:gd name="connsiteX14" fmla="*/ 179840 w 767138"/>
              <a:gd name="connsiteY14" fmla="*/ 262574 h 764538"/>
              <a:gd name="connsiteX15" fmla="*/ 199961 w 767138"/>
              <a:gd name="connsiteY15" fmla="*/ 264122 h 764538"/>
              <a:gd name="connsiteX16" fmla="*/ 232346 w 767138"/>
              <a:gd name="connsiteY16" fmla="*/ 276505 h 764538"/>
              <a:gd name="connsiteX17" fmla="*/ 169481 w 767138"/>
              <a:gd name="connsiteY17" fmla="*/ 454622 h 764538"/>
              <a:gd name="connsiteX18" fmla="*/ 42798 w 767138"/>
              <a:gd name="connsiteY18" fmla="*/ 483197 h 764538"/>
              <a:gd name="connsiteX19" fmla="*/ 10413 w 767138"/>
              <a:gd name="connsiteY19" fmla="*/ 423190 h 764538"/>
              <a:gd name="connsiteX20" fmla="*/ 161861 w 767138"/>
              <a:gd name="connsiteY20" fmla="*/ 271742 h 764538"/>
              <a:gd name="connsiteX21" fmla="*/ 179840 w 767138"/>
              <a:gd name="connsiteY21" fmla="*/ 262574 h 764538"/>
              <a:gd name="connsiteX22" fmla="*/ 548695 w 767138"/>
              <a:gd name="connsiteY22" fmla="*/ 151489 h 764538"/>
              <a:gd name="connsiteX23" fmla="*/ 508571 w 767138"/>
              <a:gd name="connsiteY23" fmla="*/ 167920 h 764538"/>
              <a:gd name="connsiteX24" fmla="*/ 508571 w 767138"/>
              <a:gd name="connsiteY24" fmla="*/ 248882 h 764538"/>
              <a:gd name="connsiteX25" fmla="*/ 589533 w 767138"/>
              <a:gd name="connsiteY25" fmla="*/ 248882 h 764538"/>
              <a:gd name="connsiteX26" fmla="*/ 589533 w 767138"/>
              <a:gd name="connsiteY26" fmla="*/ 167920 h 764538"/>
              <a:gd name="connsiteX27" fmla="*/ 548695 w 767138"/>
              <a:gd name="connsiteY27" fmla="*/ 151489 h 764538"/>
              <a:gd name="connsiteX28" fmla="*/ 540956 w 767138"/>
              <a:gd name="connsiteY28" fmla="*/ 43142 h 764538"/>
              <a:gd name="connsiteX29" fmla="*/ 642873 w 767138"/>
              <a:gd name="connsiteY29" fmla="*/ 113627 h 764538"/>
              <a:gd name="connsiteX30" fmla="*/ 715263 w 767138"/>
              <a:gd name="connsiteY30" fmla="*/ 218402 h 764538"/>
              <a:gd name="connsiteX31" fmla="*/ 591438 w 767138"/>
              <a:gd name="connsiteY31" fmla="*/ 399377 h 764538"/>
              <a:gd name="connsiteX32" fmla="*/ 261873 w 767138"/>
              <a:gd name="connsiteY32" fmla="*/ 554635 h 764538"/>
              <a:gd name="connsiteX33" fmla="*/ 202818 w 767138"/>
              <a:gd name="connsiteY33" fmla="*/ 495580 h 764538"/>
              <a:gd name="connsiteX34" fmla="*/ 359028 w 767138"/>
              <a:gd name="connsiteY34" fmla="*/ 166967 h 764538"/>
              <a:gd name="connsiteX35" fmla="*/ 540956 w 767138"/>
              <a:gd name="connsiteY35" fmla="*/ 43142 h 764538"/>
              <a:gd name="connsiteX36" fmla="*/ 740669 w 767138"/>
              <a:gd name="connsiteY36" fmla="*/ 11 h 764538"/>
              <a:gd name="connsiteX37" fmla="*/ 762889 w 767138"/>
              <a:gd name="connsiteY37" fmla="*/ 5042 h 764538"/>
              <a:gd name="connsiteX38" fmla="*/ 733361 w 767138"/>
              <a:gd name="connsiteY38" fmla="*/ 167920 h 764538"/>
              <a:gd name="connsiteX39" fmla="*/ 670496 w 767138"/>
              <a:gd name="connsiteY39" fmla="*/ 87910 h 764538"/>
              <a:gd name="connsiteX40" fmla="*/ 592391 w 767138"/>
              <a:gd name="connsiteY40" fmla="*/ 25997 h 764538"/>
              <a:gd name="connsiteX41" fmla="*/ 740669 w 767138"/>
              <a:gd name="connsiteY41" fmla="*/ 11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8">
                <a:moveTo>
                  <a:pt x="183438" y="531960"/>
                </a:moveTo>
                <a:cubicBezTo>
                  <a:pt x="190146" y="535127"/>
                  <a:pt x="193294" y="547015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7" y="538204"/>
                  <a:pt x="170731" y="533918"/>
                  <a:pt x="175211" y="532147"/>
                </a:cubicBezTo>
                <a:cubicBezTo>
                  <a:pt x="178571" y="530818"/>
                  <a:pt x="181202" y="530904"/>
                  <a:pt x="183438" y="531960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40" y="262574"/>
                </a:moveTo>
                <a:cubicBezTo>
                  <a:pt x="186388" y="261265"/>
                  <a:pt x="193294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100" y="266979"/>
                  <a:pt x="173291" y="263884"/>
                  <a:pt x="179840" y="262574"/>
                </a:cubicBezTo>
                <a:close/>
                <a:moveTo>
                  <a:pt x="548695" y="151489"/>
                </a:moveTo>
                <a:cubicBezTo>
                  <a:pt x="534050" y="151489"/>
                  <a:pt x="519525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5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1"/>
                </a:moveTo>
                <a:cubicBezTo>
                  <a:pt x="751697" y="160"/>
                  <a:pt x="759556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09"/>
                  <a:pt x="707585" y="-435"/>
                  <a:pt x="740669" y="11"/>
                </a:cubicBezTo>
                <a:close/>
              </a:path>
            </a:pathLst>
          </a:custGeom>
          <a:solidFill>
            <a:srgbClr val="000000">
              <a:alpha val="58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93FE87D-57F6-4F3F-8177-941EEDDB4FAA}"/>
              </a:ext>
            </a:extLst>
          </p:cNvPr>
          <p:cNvGrpSpPr/>
          <p:nvPr/>
        </p:nvGrpSpPr>
        <p:grpSpPr>
          <a:xfrm>
            <a:off x="6841287" y="3044226"/>
            <a:ext cx="1837998" cy="1015750"/>
            <a:chOff x="8927481" y="3021563"/>
            <a:chExt cx="2926080" cy="13543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7E752F-53ED-4D41-A185-F5F0475635E5}"/>
                </a:ext>
              </a:extLst>
            </p:cNvPr>
            <p:cNvSpPr txBox="1"/>
            <p:nvPr/>
          </p:nvSpPr>
          <p:spPr>
            <a:xfrm>
              <a:off x="8927481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DBE644E-000E-4D02-A116-36F2230ADC77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9694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A1AB053-9155-4A89-BF44-6BD13FFB05F4}"/>
              </a:ext>
            </a:extLst>
          </p:cNvPr>
          <p:cNvGrpSpPr/>
          <p:nvPr/>
        </p:nvGrpSpPr>
        <p:grpSpPr>
          <a:xfrm>
            <a:off x="6484725" y="4336975"/>
            <a:ext cx="2194560" cy="888792"/>
            <a:chOff x="8927481" y="4726657"/>
            <a:chExt cx="2926080" cy="118505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B214CFA-397E-42FA-8E5B-CDD3B2A9C7F7}"/>
                </a:ext>
              </a:extLst>
            </p:cNvPr>
            <p:cNvSpPr txBox="1"/>
            <p:nvPr/>
          </p:nvSpPr>
          <p:spPr>
            <a:xfrm>
              <a:off x="8927481" y="472665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613E64-80AD-4C4E-A4F9-47C7B1848702}"/>
                </a:ext>
              </a:extLst>
            </p:cNvPr>
            <p:cNvSpPr txBox="1"/>
            <p:nvPr/>
          </p:nvSpPr>
          <p:spPr>
            <a:xfrm>
              <a:off x="8927481" y="5111494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3A7C5E8-5108-4EC1-AC2A-D022AC0D38AF}"/>
              </a:ext>
            </a:extLst>
          </p:cNvPr>
          <p:cNvGrpSpPr/>
          <p:nvPr/>
        </p:nvGrpSpPr>
        <p:grpSpPr>
          <a:xfrm>
            <a:off x="253830" y="4336975"/>
            <a:ext cx="2194560" cy="888792"/>
            <a:chOff x="338440" y="3021563"/>
            <a:chExt cx="2926080" cy="118505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3AAFDE-D362-44BE-BA75-1E8B58D94DC3}"/>
                </a:ext>
              </a:extLst>
            </p:cNvPr>
            <p:cNvSpPr txBox="1"/>
            <p:nvPr/>
          </p:nvSpPr>
          <p:spPr>
            <a:xfrm>
              <a:off x="338440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8CBA366-79B9-4A3F-BBFC-10F6BBB14EDD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4C58DD-9EB4-4A3B-8837-BAFA66E2395A}"/>
              </a:ext>
            </a:extLst>
          </p:cNvPr>
          <p:cNvGrpSpPr/>
          <p:nvPr/>
        </p:nvGrpSpPr>
        <p:grpSpPr>
          <a:xfrm>
            <a:off x="253830" y="1740282"/>
            <a:ext cx="2194560" cy="888792"/>
            <a:chOff x="338440" y="1316469"/>
            <a:chExt cx="2926080" cy="118505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4DB7A8-75EE-4705-B6E3-5B24F469F158}"/>
                </a:ext>
              </a:extLst>
            </p:cNvPr>
            <p:cNvSpPr txBox="1"/>
            <p:nvPr/>
          </p:nvSpPr>
          <p:spPr>
            <a:xfrm>
              <a:off x="338440" y="131646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C0EE84C-A439-4673-BB9A-29FA2A4BA3A2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CB79EF-D568-4A69-AB46-87174F917F9B}"/>
              </a:ext>
            </a:extLst>
          </p:cNvPr>
          <p:cNvGrpSpPr/>
          <p:nvPr/>
        </p:nvGrpSpPr>
        <p:grpSpPr>
          <a:xfrm>
            <a:off x="6484725" y="1885381"/>
            <a:ext cx="2194560" cy="888792"/>
            <a:chOff x="8927481" y="3021563"/>
            <a:chExt cx="2926080" cy="118505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2B8169B-6B39-480C-9085-08395E78A6C7}"/>
                </a:ext>
              </a:extLst>
            </p:cNvPr>
            <p:cNvSpPr txBox="1"/>
            <p:nvPr/>
          </p:nvSpPr>
          <p:spPr>
            <a:xfrm>
              <a:off x="8927481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70E0ED4-8095-41E4-BF99-4BBC640D50D2}"/>
                </a:ext>
              </a:extLst>
            </p:cNvPr>
            <p:cNvSpPr txBox="1"/>
            <p:nvPr/>
          </p:nvSpPr>
          <p:spPr>
            <a:xfrm>
              <a:off x="8927481" y="3406400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DD03B26-BD04-460D-A418-1C5DF7CBA581}"/>
              </a:ext>
            </a:extLst>
          </p:cNvPr>
          <p:cNvGrpSpPr/>
          <p:nvPr/>
        </p:nvGrpSpPr>
        <p:grpSpPr>
          <a:xfrm>
            <a:off x="253830" y="3044226"/>
            <a:ext cx="1837998" cy="1015750"/>
            <a:chOff x="338440" y="3021563"/>
            <a:chExt cx="2926080" cy="135433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241AE12-BBE3-4954-A467-51D743FEE360}"/>
                </a:ext>
              </a:extLst>
            </p:cNvPr>
            <p:cNvSpPr txBox="1"/>
            <p:nvPr/>
          </p:nvSpPr>
          <p:spPr>
            <a:xfrm>
              <a:off x="338440" y="3021563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EEB7D0B-1B98-4445-B655-94EDD8A5BBA1}"/>
                </a:ext>
              </a:extLst>
            </p:cNvPr>
            <p:cNvSpPr txBox="1"/>
            <p:nvPr/>
          </p:nvSpPr>
          <p:spPr>
            <a:xfrm>
              <a:off x="338440" y="3406400"/>
              <a:ext cx="2926080" cy="9694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60C78F-8479-4984-B894-7207E2549501}"/>
              </a:ext>
            </a:extLst>
          </p:cNvPr>
          <p:cNvGrpSpPr/>
          <p:nvPr/>
        </p:nvGrpSpPr>
        <p:grpSpPr>
          <a:xfrm>
            <a:off x="1171133" y="5386960"/>
            <a:ext cx="2743200" cy="761834"/>
            <a:chOff x="338440" y="4726657"/>
            <a:chExt cx="2926080" cy="101577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ECD8B22-C036-4E4B-A24A-D510B32F4591}"/>
                </a:ext>
              </a:extLst>
            </p:cNvPr>
            <p:cNvSpPr txBox="1"/>
            <p:nvPr/>
          </p:nvSpPr>
          <p:spPr>
            <a:xfrm>
              <a:off x="338440" y="472665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B56BD12-19B0-4152-A7D5-03D66C6840A8}"/>
                </a:ext>
              </a:extLst>
            </p:cNvPr>
            <p:cNvSpPr txBox="1"/>
            <p:nvPr/>
          </p:nvSpPr>
          <p:spPr>
            <a:xfrm>
              <a:off x="338440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4029A48-96A4-426E-AB40-97C2BD18A0D3}"/>
              </a:ext>
            </a:extLst>
          </p:cNvPr>
          <p:cNvGrpSpPr/>
          <p:nvPr/>
        </p:nvGrpSpPr>
        <p:grpSpPr>
          <a:xfrm>
            <a:off x="5225736" y="1013900"/>
            <a:ext cx="2747131" cy="761834"/>
            <a:chOff x="8927481" y="1316469"/>
            <a:chExt cx="2926080" cy="101577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0D7989-0815-443B-B8FC-46111EA111D2}"/>
                </a:ext>
              </a:extLst>
            </p:cNvPr>
            <p:cNvSpPr txBox="1"/>
            <p:nvPr/>
          </p:nvSpPr>
          <p:spPr>
            <a:xfrm>
              <a:off x="8927481" y="131646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55BF4A-887A-4AA3-8FDB-5F5640722D97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545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10142</TotalTime>
  <Words>686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Diagram – Slide Template</vt:lpstr>
      <vt:lpstr>Flower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</dc:title>
  <dc:creator>PresentationGO.com</dc:creator>
  <dc:description>© Copyright PresentationGO.com</dc:description>
  <dcterms:created xsi:type="dcterms:W3CDTF">2014-11-26T05:14:11Z</dcterms:created>
  <dcterms:modified xsi:type="dcterms:W3CDTF">2019-05-21T15:31:57Z</dcterms:modified>
  <cp:category>Charts &amp; Diagrams</cp:category>
</cp:coreProperties>
</file>