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CA22A36A-50A9-4E27-A497-3EE90F1FE7F0}"/>
              </a:ext>
            </a:extLst>
          </p:cNvPr>
          <p:cNvSpPr/>
          <p:nvPr/>
        </p:nvSpPr>
        <p:spPr>
          <a:xfrm>
            <a:off x="4763455" y="2278521"/>
            <a:ext cx="2665090" cy="26650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Diagram – Slide Template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D7A682E-6CDE-4D97-8E79-2CC46723FBE5}"/>
              </a:ext>
            </a:extLst>
          </p:cNvPr>
          <p:cNvSpPr/>
          <p:nvPr/>
        </p:nvSpPr>
        <p:spPr>
          <a:xfrm>
            <a:off x="5699183" y="3193906"/>
            <a:ext cx="793634" cy="793634"/>
          </a:xfrm>
          <a:prstGeom prst="ellipse">
            <a:avLst/>
          </a:prstGeom>
          <a:solidFill>
            <a:srgbClr val="EB1E4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7DF008-2B17-4B3C-8B4C-EB6DC7F6DE7D}"/>
              </a:ext>
            </a:extLst>
          </p:cNvPr>
          <p:cNvGrpSpPr/>
          <p:nvPr/>
        </p:nvGrpSpPr>
        <p:grpSpPr>
          <a:xfrm>
            <a:off x="4222005" y="1730711"/>
            <a:ext cx="1629953" cy="1629953"/>
            <a:chOff x="4288334" y="1730402"/>
            <a:chExt cx="1629953" cy="162995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3E668FB-12D4-4BF1-B0A6-9CD7799DBCD0}"/>
                </a:ext>
              </a:extLst>
            </p:cNvPr>
            <p:cNvSpPr/>
            <p:nvPr/>
          </p:nvSpPr>
          <p:spPr>
            <a:xfrm>
              <a:off x="4288334" y="1730402"/>
              <a:ext cx="1629953" cy="1629953"/>
            </a:xfrm>
            <a:custGeom>
              <a:avLst/>
              <a:gdLst>
                <a:gd name="connsiteX0" fmla="*/ 512157 w 1629953"/>
                <a:gd name="connsiteY0" fmla="*/ 0 h 1629953"/>
                <a:gd name="connsiteX1" fmla="*/ 874306 w 1629953"/>
                <a:gd name="connsiteY1" fmla="*/ 150007 h 1629953"/>
                <a:gd name="connsiteX2" fmla="*/ 1479947 w 1629953"/>
                <a:gd name="connsiteY2" fmla="*/ 755649 h 1629953"/>
                <a:gd name="connsiteX3" fmla="*/ 1479947 w 1629953"/>
                <a:gd name="connsiteY3" fmla="*/ 1479947 h 1629953"/>
                <a:gd name="connsiteX4" fmla="*/ 755649 w 1629953"/>
                <a:gd name="connsiteY4" fmla="*/ 1479947 h 1629953"/>
                <a:gd name="connsiteX5" fmla="*/ 150008 w 1629953"/>
                <a:gd name="connsiteY5" fmla="*/ 874306 h 1629953"/>
                <a:gd name="connsiteX6" fmla="*/ 150008 w 1629953"/>
                <a:gd name="connsiteY6" fmla="*/ 150007 h 1629953"/>
                <a:gd name="connsiteX7" fmla="*/ 512157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512157" y="0"/>
                  </a:moveTo>
                  <a:cubicBezTo>
                    <a:pt x="643229" y="1"/>
                    <a:pt x="774301" y="50003"/>
                    <a:pt x="874306" y="150007"/>
                  </a:cubicBezTo>
                  <a:lnTo>
                    <a:pt x="1479947" y="755649"/>
                  </a:lnTo>
                  <a:cubicBezTo>
                    <a:pt x="1679956" y="955658"/>
                    <a:pt x="1679956" y="1279938"/>
                    <a:pt x="1479947" y="1479947"/>
                  </a:cubicBezTo>
                  <a:cubicBezTo>
                    <a:pt x="1279937" y="1679956"/>
                    <a:pt x="955658" y="1679956"/>
                    <a:pt x="755649" y="1479947"/>
                  </a:cubicBezTo>
                  <a:lnTo>
                    <a:pt x="150008" y="874306"/>
                  </a:lnTo>
                  <a:cubicBezTo>
                    <a:pt x="-50002" y="674296"/>
                    <a:pt x="-50002" y="350017"/>
                    <a:pt x="150008" y="150007"/>
                  </a:cubicBezTo>
                  <a:cubicBezTo>
                    <a:pt x="250013" y="50003"/>
                    <a:pt x="381085" y="1"/>
                    <a:pt x="512157" y="0"/>
                  </a:cubicBezTo>
                  <a:close/>
                </a:path>
              </a:pathLst>
            </a:cu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4FAC9EA-A6FF-4473-97A1-8C3E334D6D71}"/>
                </a:ext>
              </a:extLst>
            </p:cNvPr>
            <p:cNvSpPr/>
            <p:nvPr/>
          </p:nvSpPr>
          <p:spPr>
            <a:xfrm>
              <a:off x="4405648" y="1849780"/>
              <a:ext cx="822649" cy="8226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6AAA68-E082-4664-8C8B-5CDE6D389803}"/>
              </a:ext>
            </a:extLst>
          </p:cNvPr>
          <p:cNvGrpSpPr/>
          <p:nvPr/>
        </p:nvGrpSpPr>
        <p:grpSpPr>
          <a:xfrm>
            <a:off x="6340042" y="1730711"/>
            <a:ext cx="1629953" cy="1629953"/>
            <a:chOff x="6273712" y="1730402"/>
            <a:chExt cx="1629953" cy="162995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33EE2C-10DD-45E5-94A6-25E26EF1B576}"/>
                </a:ext>
              </a:extLst>
            </p:cNvPr>
            <p:cNvSpPr/>
            <p:nvPr/>
          </p:nvSpPr>
          <p:spPr>
            <a:xfrm>
              <a:off x="6273712" y="1730402"/>
              <a:ext cx="1629953" cy="1629953"/>
            </a:xfrm>
            <a:custGeom>
              <a:avLst/>
              <a:gdLst>
                <a:gd name="connsiteX0" fmla="*/ 1117798 w 1629953"/>
                <a:gd name="connsiteY0" fmla="*/ 0 h 1629953"/>
                <a:gd name="connsiteX1" fmla="*/ 1479947 w 1629953"/>
                <a:gd name="connsiteY1" fmla="*/ 150007 h 1629953"/>
                <a:gd name="connsiteX2" fmla="*/ 1479947 w 1629953"/>
                <a:gd name="connsiteY2" fmla="*/ 874306 h 1629953"/>
                <a:gd name="connsiteX3" fmla="*/ 874306 w 1629953"/>
                <a:gd name="connsiteY3" fmla="*/ 1479947 h 1629953"/>
                <a:gd name="connsiteX4" fmla="*/ 150008 w 1629953"/>
                <a:gd name="connsiteY4" fmla="*/ 1479947 h 1629953"/>
                <a:gd name="connsiteX5" fmla="*/ 150008 w 1629953"/>
                <a:gd name="connsiteY5" fmla="*/ 755649 h 1629953"/>
                <a:gd name="connsiteX6" fmla="*/ 755649 w 1629953"/>
                <a:gd name="connsiteY6" fmla="*/ 150007 h 1629953"/>
                <a:gd name="connsiteX7" fmla="*/ 1117798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1117798" y="0"/>
                  </a:moveTo>
                  <a:cubicBezTo>
                    <a:pt x="1248870" y="1"/>
                    <a:pt x="1379942" y="50003"/>
                    <a:pt x="1479947" y="150007"/>
                  </a:cubicBezTo>
                  <a:cubicBezTo>
                    <a:pt x="1679956" y="350017"/>
                    <a:pt x="1679956" y="674296"/>
                    <a:pt x="1479947" y="874306"/>
                  </a:cubicBezTo>
                  <a:lnTo>
                    <a:pt x="874306" y="1479947"/>
                  </a:lnTo>
                  <a:cubicBezTo>
                    <a:pt x="674296" y="1679956"/>
                    <a:pt x="350017" y="1679956"/>
                    <a:pt x="150008" y="1479947"/>
                  </a:cubicBezTo>
                  <a:cubicBezTo>
                    <a:pt x="-50002" y="1279938"/>
                    <a:pt x="-50002" y="955658"/>
                    <a:pt x="150008" y="755649"/>
                  </a:cubicBezTo>
                  <a:lnTo>
                    <a:pt x="755649" y="150007"/>
                  </a:lnTo>
                  <a:cubicBezTo>
                    <a:pt x="855654" y="50003"/>
                    <a:pt x="986726" y="1"/>
                    <a:pt x="1117798" y="0"/>
                  </a:cubicBezTo>
                  <a:close/>
                </a:path>
              </a:pathLst>
            </a:custGeom>
            <a:solidFill>
              <a:schemeClr val="accent3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BC256F-BA0E-4F72-A6A7-12AD5A3A57AB}"/>
                </a:ext>
              </a:extLst>
            </p:cNvPr>
            <p:cNvSpPr/>
            <p:nvPr/>
          </p:nvSpPr>
          <p:spPr>
            <a:xfrm>
              <a:off x="6963459" y="1849779"/>
              <a:ext cx="822649" cy="8226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3EBBFE-78E7-457E-AC48-4FE094627500}"/>
              </a:ext>
            </a:extLst>
          </p:cNvPr>
          <p:cNvGrpSpPr/>
          <p:nvPr/>
        </p:nvGrpSpPr>
        <p:grpSpPr>
          <a:xfrm>
            <a:off x="5583844" y="1239706"/>
            <a:ext cx="1024312" cy="4717387"/>
            <a:chOff x="5583844" y="1260045"/>
            <a:chExt cx="1024312" cy="471738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0C47D34-DB5B-4248-B5CD-6E478FDFBAD4}"/>
                </a:ext>
              </a:extLst>
            </p:cNvPr>
            <p:cNvGrpSpPr/>
            <p:nvPr/>
          </p:nvGrpSpPr>
          <p:grpSpPr>
            <a:xfrm>
              <a:off x="5583844" y="1260045"/>
              <a:ext cx="1024312" cy="1880818"/>
              <a:chOff x="5583722" y="1260045"/>
              <a:chExt cx="1024312" cy="188081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AAB3CC2-5D83-4419-BF7E-121FC120564C}"/>
                  </a:ext>
                </a:extLst>
              </p:cNvPr>
              <p:cNvSpPr/>
              <p:nvPr/>
            </p:nvSpPr>
            <p:spPr>
              <a:xfrm>
                <a:off x="5583722" y="1260045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2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1DF3170-8AB3-4DA2-BC5E-4C941573E483}"/>
                  </a:ext>
                </a:extLst>
              </p:cNvPr>
              <p:cNvSpPr/>
              <p:nvPr/>
            </p:nvSpPr>
            <p:spPr>
              <a:xfrm>
                <a:off x="5689037" y="1325912"/>
                <a:ext cx="822649" cy="82264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3247D9-EEDC-4E2E-AF57-BF9A2FD9F4B4}"/>
                </a:ext>
              </a:extLst>
            </p:cNvPr>
            <p:cNvGrpSpPr/>
            <p:nvPr/>
          </p:nvGrpSpPr>
          <p:grpSpPr>
            <a:xfrm>
              <a:off x="5583844" y="4096614"/>
              <a:ext cx="1024312" cy="1880818"/>
              <a:chOff x="5583722" y="4096614"/>
              <a:chExt cx="1024312" cy="1880818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FD66435-3C1E-4AA5-9ACB-C60CB06A5BA0}"/>
                  </a:ext>
                </a:extLst>
              </p:cNvPr>
              <p:cNvSpPr/>
              <p:nvPr/>
            </p:nvSpPr>
            <p:spPr>
              <a:xfrm>
                <a:off x="5583722" y="4096614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6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F9255FEE-5988-402D-BEF3-9D742402DF28}"/>
                  </a:ext>
                </a:extLst>
              </p:cNvPr>
              <p:cNvSpPr/>
              <p:nvPr/>
            </p:nvSpPr>
            <p:spPr>
              <a:xfrm>
                <a:off x="5689037" y="5060525"/>
                <a:ext cx="822649" cy="82264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6">
                        <a:lumMod val="50000"/>
                      </a:schemeClr>
                    </a:solidFill>
                  </a:rPr>
                  <a:t>05</a:t>
                </a: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E41D2-42E2-4E8C-8EA4-8F605ECA1779}"/>
              </a:ext>
            </a:extLst>
          </p:cNvPr>
          <p:cNvGrpSpPr/>
          <p:nvPr/>
        </p:nvGrpSpPr>
        <p:grpSpPr>
          <a:xfrm>
            <a:off x="6340042" y="3841589"/>
            <a:ext cx="1629953" cy="1629952"/>
            <a:chOff x="6273711" y="3841898"/>
            <a:chExt cx="1629953" cy="162995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B6AEF0-A1FE-4185-8CBB-68BC93C9769B}"/>
                </a:ext>
              </a:extLst>
            </p:cNvPr>
            <p:cNvSpPr/>
            <p:nvPr/>
          </p:nvSpPr>
          <p:spPr>
            <a:xfrm>
              <a:off x="6273711" y="3841898"/>
              <a:ext cx="1629953" cy="1629952"/>
            </a:xfrm>
            <a:custGeom>
              <a:avLst/>
              <a:gdLst>
                <a:gd name="connsiteX0" fmla="*/ 512157 w 1629953"/>
                <a:gd name="connsiteY0" fmla="*/ 0 h 1629952"/>
                <a:gd name="connsiteX1" fmla="*/ 874306 w 1629953"/>
                <a:gd name="connsiteY1" fmla="*/ 150007 h 1629952"/>
                <a:gd name="connsiteX2" fmla="*/ 1479947 w 1629953"/>
                <a:gd name="connsiteY2" fmla="*/ 755648 h 1629952"/>
                <a:gd name="connsiteX3" fmla="*/ 1479947 w 1629953"/>
                <a:gd name="connsiteY3" fmla="*/ 1479946 h 1629952"/>
                <a:gd name="connsiteX4" fmla="*/ 755649 w 1629953"/>
                <a:gd name="connsiteY4" fmla="*/ 1479946 h 1629952"/>
                <a:gd name="connsiteX5" fmla="*/ 150008 w 1629953"/>
                <a:gd name="connsiteY5" fmla="*/ 874305 h 1629952"/>
                <a:gd name="connsiteX6" fmla="*/ 150008 w 1629953"/>
                <a:gd name="connsiteY6" fmla="*/ 150007 h 1629952"/>
                <a:gd name="connsiteX7" fmla="*/ 512157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512157" y="0"/>
                  </a:moveTo>
                  <a:cubicBezTo>
                    <a:pt x="643229" y="0"/>
                    <a:pt x="774301" y="50002"/>
                    <a:pt x="874306" y="150007"/>
                  </a:cubicBezTo>
                  <a:lnTo>
                    <a:pt x="1479947" y="755648"/>
                  </a:lnTo>
                  <a:cubicBezTo>
                    <a:pt x="1679956" y="955657"/>
                    <a:pt x="1679956" y="1279936"/>
                    <a:pt x="1479947" y="1479946"/>
                  </a:cubicBezTo>
                  <a:cubicBezTo>
                    <a:pt x="1279937" y="1679955"/>
                    <a:pt x="955658" y="1679955"/>
                    <a:pt x="755649" y="1479946"/>
                  </a:cubicBezTo>
                  <a:lnTo>
                    <a:pt x="150008" y="874305"/>
                  </a:lnTo>
                  <a:cubicBezTo>
                    <a:pt x="-50002" y="674295"/>
                    <a:pt x="-50002" y="350016"/>
                    <a:pt x="150008" y="150007"/>
                  </a:cubicBezTo>
                  <a:cubicBezTo>
                    <a:pt x="250013" y="50002"/>
                    <a:pt x="381085" y="0"/>
                    <a:pt x="512157" y="0"/>
                  </a:cubicBezTo>
                  <a:close/>
                </a:path>
              </a:pathLst>
            </a:custGeom>
            <a:solidFill>
              <a:schemeClr val="accent5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345C658-FBD4-487B-A4DF-DE41FF05C83F}"/>
                </a:ext>
              </a:extLst>
            </p:cNvPr>
            <p:cNvSpPr/>
            <p:nvPr/>
          </p:nvSpPr>
          <p:spPr>
            <a:xfrm>
              <a:off x="6963459" y="4529823"/>
              <a:ext cx="822649" cy="8226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C56579-E89E-428F-83CC-826D84C0232E}"/>
              </a:ext>
            </a:extLst>
          </p:cNvPr>
          <p:cNvGrpSpPr/>
          <p:nvPr/>
        </p:nvGrpSpPr>
        <p:grpSpPr>
          <a:xfrm>
            <a:off x="4222005" y="3841589"/>
            <a:ext cx="1629953" cy="1629952"/>
            <a:chOff x="4288333" y="3841898"/>
            <a:chExt cx="1629953" cy="1629952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43C733-7D75-4504-960A-BBCC18FE0781}"/>
                </a:ext>
              </a:extLst>
            </p:cNvPr>
            <p:cNvSpPr/>
            <p:nvPr/>
          </p:nvSpPr>
          <p:spPr>
            <a:xfrm>
              <a:off x="4288333" y="3841898"/>
              <a:ext cx="1629953" cy="1629952"/>
            </a:xfrm>
            <a:custGeom>
              <a:avLst/>
              <a:gdLst>
                <a:gd name="connsiteX0" fmla="*/ 1117798 w 1629953"/>
                <a:gd name="connsiteY0" fmla="*/ 0 h 1629952"/>
                <a:gd name="connsiteX1" fmla="*/ 1479947 w 1629953"/>
                <a:gd name="connsiteY1" fmla="*/ 150007 h 1629952"/>
                <a:gd name="connsiteX2" fmla="*/ 1479947 w 1629953"/>
                <a:gd name="connsiteY2" fmla="*/ 874305 h 1629952"/>
                <a:gd name="connsiteX3" fmla="*/ 874306 w 1629953"/>
                <a:gd name="connsiteY3" fmla="*/ 1479946 h 1629952"/>
                <a:gd name="connsiteX4" fmla="*/ 150008 w 1629953"/>
                <a:gd name="connsiteY4" fmla="*/ 1479946 h 1629952"/>
                <a:gd name="connsiteX5" fmla="*/ 150008 w 1629953"/>
                <a:gd name="connsiteY5" fmla="*/ 755648 h 1629952"/>
                <a:gd name="connsiteX6" fmla="*/ 755649 w 1629953"/>
                <a:gd name="connsiteY6" fmla="*/ 150007 h 1629952"/>
                <a:gd name="connsiteX7" fmla="*/ 1117798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1117798" y="0"/>
                  </a:moveTo>
                  <a:cubicBezTo>
                    <a:pt x="1248870" y="0"/>
                    <a:pt x="1379942" y="50002"/>
                    <a:pt x="1479947" y="150007"/>
                  </a:cubicBezTo>
                  <a:cubicBezTo>
                    <a:pt x="1679956" y="350016"/>
                    <a:pt x="1679956" y="674295"/>
                    <a:pt x="1479947" y="874305"/>
                  </a:cubicBezTo>
                  <a:lnTo>
                    <a:pt x="874306" y="1479946"/>
                  </a:lnTo>
                  <a:cubicBezTo>
                    <a:pt x="674296" y="1679955"/>
                    <a:pt x="350017" y="1679955"/>
                    <a:pt x="150008" y="1479946"/>
                  </a:cubicBezTo>
                  <a:cubicBezTo>
                    <a:pt x="-50002" y="1279936"/>
                    <a:pt x="-50002" y="955657"/>
                    <a:pt x="150008" y="755648"/>
                  </a:cubicBezTo>
                  <a:lnTo>
                    <a:pt x="755649" y="150007"/>
                  </a:lnTo>
                  <a:cubicBezTo>
                    <a:pt x="855654" y="50002"/>
                    <a:pt x="986726" y="0"/>
                    <a:pt x="1117798" y="0"/>
                  </a:cubicBezTo>
                  <a:close/>
                </a:path>
              </a:pathLst>
            </a:custGeom>
            <a:solidFill>
              <a:schemeClr val="tx2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A1D7C12-A4E3-46A9-AABE-6EE418FA3C4D}"/>
                </a:ext>
              </a:extLst>
            </p:cNvPr>
            <p:cNvSpPr/>
            <p:nvPr/>
          </p:nvSpPr>
          <p:spPr>
            <a:xfrm>
              <a:off x="4402406" y="4529823"/>
              <a:ext cx="822649" cy="8226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0F2646-01D7-403F-B96E-A8AD65D7A4C3}"/>
              </a:ext>
            </a:extLst>
          </p:cNvPr>
          <p:cNvGrpSpPr/>
          <p:nvPr/>
        </p:nvGrpSpPr>
        <p:grpSpPr>
          <a:xfrm>
            <a:off x="3702905" y="3088971"/>
            <a:ext cx="4786191" cy="1024312"/>
            <a:chOff x="3702905" y="3088970"/>
            <a:chExt cx="4786191" cy="10243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8684B58-2439-4328-A716-93F1C9145D4F}"/>
                </a:ext>
              </a:extLst>
            </p:cNvPr>
            <p:cNvGrpSpPr/>
            <p:nvPr/>
          </p:nvGrpSpPr>
          <p:grpSpPr>
            <a:xfrm>
              <a:off x="3702905" y="3088970"/>
              <a:ext cx="1880818" cy="1024312"/>
              <a:chOff x="3702905" y="3088970"/>
              <a:chExt cx="1880818" cy="1024312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9DF59CB-4748-45F6-91D2-1E8112406B5B}"/>
                  </a:ext>
                </a:extLst>
              </p:cNvPr>
              <p:cNvSpPr/>
              <p:nvPr/>
            </p:nvSpPr>
            <p:spPr>
              <a:xfrm>
                <a:off x="3702905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4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D4706AA-1086-4D7E-A53B-1E3F31A299B0}"/>
                  </a:ext>
                </a:extLst>
              </p:cNvPr>
              <p:cNvSpPr/>
              <p:nvPr/>
            </p:nvSpPr>
            <p:spPr>
              <a:xfrm>
                <a:off x="3820665" y="3184923"/>
                <a:ext cx="822649" cy="82264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2">
                        <a:lumMod val="50000"/>
                      </a:schemeClr>
                    </a:solidFill>
                  </a:rPr>
                  <a:t>07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EC1DBDD-BF6E-483A-A4A1-77E5BB1C407E}"/>
                </a:ext>
              </a:extLst>
            </p:cNvPr>
            <p:cNvGrpSpPr/>
            <p:nvPr/>
          </p:nvGrpSpPr>
          <p:grpSpPr>
            <a:xfrm>
              <a:off x="6608278" y="3088970"/>
              <a:ext cx="1880818" cy="1024312"/>
              <a:chOff x="6608278" y="3088970"/>
              <a:chExt cx="1880818" cy="102431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78A4532-EC5D-4EFC-A801-D5930F891D45}"/>
                  </a:ext>
                </a:extLst>
              </p:cNvPr>
              <p:cNvSpPr/>
              <p:nvPr/>
            </p:nvSpPr>
            <p:spPr>
              <a:xfrm>
                <a:off x="6608278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82F99F7-C916-4192-B3C9-47C8E15F38F3}"/>
                  </a:ext>
                </a:extLst>
              </p:cNvPr>
              <p:cNvSpPr/>
              <p:nvPr/>
            </p:nvSpPr>
            <p:spPr>
              <a:xfrm>
                <a:off x="7492097" y="3184923"/>
                <a:ext cx="822649" cy="82264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9D3BAFF-499D-48A0-BED1-9267FD48D891}"/>
              </a:ext>
            </a:extLst>
          </p:cNvPr>
          <p:cNvSpPr/>
          <p:nvPr/>
        </p:nvSpPr>
        <p:spPr>
          <a:xfrm>
            <a:off x="5865851" y="3383094"/>
            <a:ext cx="460055" cy="458495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58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93FE87D-57F6-4F3F-8177-941EEDDB4FAA}"/>
              </a:ext>
            </a:extLst>
          </p:cNvPr>
          <p:cNvGrpSpPr/>
          <p:nvPr/>
        </p:nvGrpSpPr>
        <p:grpSpPr>
          <a:xfrm>
            <a:off x="8927481" y="3649784"/>
            <a:ext cx="2926080" cy="1123502"/>
            <a:chOff x="8927481" y="3052339"/>
            <a:chExt cx="2926080" cy="112350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7E752F-53ED-4D41-A185-F5F0475635E5}"/>
                </a:ext>
              </a:extLst>
            </p:cNvPr>
            <p:cNvSpPr txBox="1"/>
            <p:nvPr/>
          </p:nvSpPr>
          <p:spPr>
            <a:xfrm>
              <a:off x="8927481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BE644E-000E-4D02-A116-36F2230ADC77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A1AB053-9155-4A89-BF44-6BD13FFB05F4}"/>
              </a:ext>
            </a:extLst>
          </p:cNvPr>
          <p:cNvGrpSpPr/>
          <p:nvPr/>
        </p:nvGrpSpPr>
        <p:grpSpPr>
          <a:xfrm>
            <a:off x="8457275" y="4870599"/>
            <a:ext cx="2926080" cy="1123502"/>
            <a:chOff x="8927481" y="4757433"/>
            <a:chExt cx="2926080" cy="112350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214CFA-397E-42FA-8E5B-CDD3B2A9C7F7}"/>
                </a:ext>
              </a:extLst>
            </p:cNvPr>
            <p:cNvSpPr txBox="1"/>
            <p:nvPr/>
          </p:nvSpPr>
          <p:spPr>
            <a:xfrm>
              <a:off x="8927481" y="475743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613E64-80AD-4C4E-A4F9-47C7B184870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3A7C5E8-5108-4EC1-AC2A-D022AC0D38AF}"/>
              </a:ext>
            </a:extLst>
          </p:cNvPr>
          <p:cNvGrpSpPr/>
          <p:nvPr/>
        </p:nvGrpSpPr>
        <p:grpSpPr>
          <a:xfrm>
            <a:off x="338440" y="3649784"/>
            <a:ext cx="2926080" cy="1123502"/>
            <a:chOff x="338440" y="3052339"/>
            <a:chExt cx="2926080" cy="112350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3AAFDE-D362-44BE-BA75-1E8B58D94DC3}"/>
                </a:ext>
              </a:extLst>
            </p:cNvPr>
            <p:cNvSpPr txBox="1"/>
            <p:nvPr/>
          </p:nvSpPr>
          <p:spPr>
            <a:xfrm>
              <a:off x="338440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8CBA366-79B9-4A3F-BBFC-10F6BBB14EDD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60C78F-8479-4984-B894-7207E2549501}"/>
              </a:ext>
            </a:extLst>
          </p:cNvPr>
          <p:cNvGrpSpPr/>
          <p:nvPr/>
        </p:nvGrpSpPr>
        <p:grpSpPr>
          <a:xfrm>
            <a:off x="808645" y="4870599"/>
            <a:ext cx="2926080" cy="1123502"/>
            <a:chOff x="338440" y="4757433"/>
            <a:chExt cx="2926080" cy="112350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ECD8B22-C036-4E4B-A24A-D510B32F4591}"/>
                </a:ext>
              </a:extLst>
            </p:cNvPr>
            <p:cNvSpPr txBox="1"/>
            <p:nvPr/>
          </p:nvSpPr>
          <p:spPr>
            <a:xfrm>
              <a:off x="338440" y="475743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B56BD12-19B0-4152-A7D5-03D66C6840A8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4029A48-96A4-426E-AB40-97C2BD18A0D3}"/>
              </a:ext>
            </a:extLst>
          </p:cNvPr>
          <p:cNvGrpSpPr/>
          <p:nvPr/>
        </p:nvGrpSpPr>
        <p:grpSpPr>
          <a:xfrm>
            <a:off x="8457275" y="1208152"/>
            <a:ext cx="2926080" cy="1123502"/>
            <a:chOff x="8927481" y="1347245"/>
            <a:chExt cx="2926080" cy="112350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0D7989-0815-443B-B8FC-46111EA111D2}"/>
                </a:ext>
              </a:extLst>
            </p:cNvPr>
            <p:cNvSpPr txBox="1"/>
            <p:nvPr/>
          </p:nvSpPr>
          <p:spPr>
            <a:xfrm>
              <a:off x="8927481" y="134724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55BF4A-887A-4AA3-8FDB-5F5640722D9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4C58DD-9EB4-4A3B-8837-BAFA66E2395A}"/>
              </a:ext>
            </a:extLst>
          </p:cNvPr>
          <p:cNvGrpSpPr/>
          <p:nvPr/>
        </p:nvGrpSpPr>
        <p:grpSpPr>
          <a:xfrm>
            <a:off x="808645" y="1208152"/>
            <a:ext cx="2926080" cy="1123502"/>
            <a:chOff x="338440" y="1347245"/>
            <a:chExt cx="2926080" cy="112350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4DB7A8-75EE-4705-B6E3-5B24F469F158}"/>
                </a:ext>
              </a:extLst>
            </p:cNvPr>
            <p:cNvSpPr txBox="1"/>
            <p:nvPr/>
          </p:nvSpPr>
          <p:spPr>
            <a:xfrm>
              <a:off x="338440" y="134724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C0EE84C-A439-4673-BB9A-29FA2A4BA3A2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CB79EF-D568-4A69-AB46-87174F917F9B}"/>
              </a:ext>
            </a:extLst>
          </p:cNvPr>
          <p:cNvGrpSpPr/>
          <p:nvPr/>
        </p:nvGrpSpPr>
        <p:grpSpPr>
          <a:xfrm>
            <a:off x="8927481" y="2428968"/>
            <a:ext cx="2926080" cy="1123502"/>
            <a:chOff x="8927481" y="3052339"/>
            <a:chExt cx="2926080" cy="112350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2B8169B-6B39-480C-9085-08395E78A6C7}"/>
                </a:ext>
              </a:extLst>
            </p:cNvPr>
            <p:cNvSpPr txBox="1"/>
            <p:nvPr/>
          </p:nvSpPr>
          <p:spPr>
            <a:xfrm>
              <a:off x="8927481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70E0ED4-8095-41E4-BF99-4BBC640D50D2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DD03B26-BD04-460D-A418-1C5DF7CBA581}"/>
              </a:ext>
            </a:extLst>
          </p:cNvPr>
          <p:cNvGrpSpPr/>
          <p:nvPr/>
        </p:nvGrpSpPr>
        <p:grpSpPr>
          <a:xfrm>
            <a:off x="338440" y="2428968"/>
            <a:ext cx="2926080" cy="1123502"/>
            <a:chOff x="338440" y="3052339"/>
            <a:chExt cx="2926080" cy="112350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241AE12-BBE3-4954-A467-51D743FEE360}"/>
                </a:ext>
              </a:extLst>
            </p:cNvPr>
            <p:cNvSpPr txBox="1"/>
            <p:nvPr/>
          </p:nvSpPr>
          <p:spPr>
            <a:xfrm>
              <a:off x="338440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EEB7D0B-1B98-4445-B655-94EDD8A5BBA1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45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CA22A36A-50A9-4E27-A497-3EE90F1FE7F0}"/>
              </a:ext>
            </a:extLst>
          </p:cNvPr>
          <p:cNvSpPr/>
          <p:nvPr/>
        </p:nvSpPr>
        <p:spPr>
          <a:xfrm>
            <a:off x="4763455" y="2278521"/>
            <a:ext cx="2665090" cy="2665090"/>
          </a:xfrm>
          <a:prstGeom prst="ellipse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Diagram – Slide Template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D7A682E-6CDE-4D97-8E79-2CC46723FBE5}"/>
              </a:ext>
            </a:extLst>
          </p:cNvPr>
          <p:cNvSpPr/>
          <p:nvPr/>
        </p:nvSpPr>
        <p:spPr>
          <a:xfrm>
            <a:off x="5699183" y="3193906"/>
            <a:ext cx="793634" cy="793634"/>
          </a:xfrm>
          <a:prstGeom prst="ellipse">
            <a:avLst/>
          </a:prstGeom>
          <a:solidFill>
            <a:srgbClr val="EB1E4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7DF008-2B17-4B3C-8B4C-EB6DC7F6DE7D}"/>
              </a:ext>
            </a:extLst>
          </p:cNvPr>
          <p:cNvGrpSpPr/>
          <p:nvPr/>
        </p:nvGrpSpPr>
        <p:grpSpPr>
          <a:xfrm>
            <a:off x="4222005" y="1730711"/>
            <a:ext cx="1629953" cy="1629953"/>
            <a:chOff x="4288334" y="1730402"/>
            <a:chExt cx="1629953" cy="162995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3E668FB-12D4-4BF1-B0A6-9CD7799DBCD0}"/>
                </a:ext>
              </a:extLst>
            </p:cNvPr>
            <p:cNvSpPr/>
            <p:nvPr/>
          </p:nvSpPr>
          <p:spPr>
            <a:xfrm>
              <a:off x="4288334" y="1730402"/>
              <a:ext cx="1629953" cy="1629953"/>
            </a:xfrm>
            <a:custGeom>
              <a:avLst/>
              <a:gdLst>
                <a:gd name="connsiteX0" fmla="*/ 512157 w 1629953"/>
                <a:gd name="connsiteY0" fmla="*/ 0 h 1629953"/>
                <a:gd name="connsiteX1" fmla="*/ 874306 w 1629953"/>
                <a:gd name="connsiteY1" fmla="*/ 150007 h 1629953"/>
                <a:gd name="connsiteX2" fmla="*/ 1479947 w 1629953"/>
                <a:gd name="connsiteY2" fmla="*/ 755649 h 1629953"/>
                <a:gd name="connsiteX3" fmla="*/ 1479947 w 1629953"/>
                <a:gd name="connsiteY3" fmla="*/ 1479947 h 1629953"/>
                <a:gd name="connsiteX4" fmla="*/ 755649 w 1629953"/>
                <a:gd name="connsiteY4" fmla="*/ 1479947 h 1629953"/>
                <a:gd name="connsiteX5" fmla="*/ 150008 w 1629953"/>
                <a:gd name="connsiteY5" fmla="*/ 874306 h 1629953"/>
                <a:gd name="connsiteX6" fmla="*/ 150008 w 1629953"/>
                <a:gd name="connsiteY6" fmla="*/ 150007 h 1629953"/>
                <a:gd name="connsiteX7" fmla="*/ 512157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512157" y="0"/>
                  </a:moveTo>
                  <a:cubicBezTo>
                    <a:pt x="643229" y="1"/>
                    <a:pt x="774301" y="50003"/>
                    <a:pt x="874306" y="150007"/>
                  </a:cubicBezTo>
                  <a:lnTo>
                    <a:pt x="1479947" y="755649"/>
                  </a:lnTo>
                  <a:cubicBezTo>
                    <a:pt x="1679956" y="955658"/>
                    <a:pt x="1679956" y="1279938"/>
                    <a:pt x="1479947" y="1479947"/>
                  </a:cubicBezTo>
                  <a:cubicBezTo>
                    <a:pt x="1279937" y="1679956"/>
                    <a:pt x="955658" y="1679956"/>
                    <a:pt x="755649" y="1479947"/>
                  </a:cubicBezTo>
                  <a:lnTo>
                    <a:pt x="150008" y="874306"/>
                  </a:lnTo>
                  <a:cubicBezTo>
                    <a:pt x="-50002" y="674296"/>
                    <a:pt x="-50002" y="350017"/>
                    <a:pt x="150008" y="150007"/>
                  </a:cubicBezTo>
                  <a:cubicBezTo>
                    <a:pt x="250013" y="50003"/>
                    <a:pt x="381085" y="1"/>
                    <a:pt x="512157" y="0"/>
                  </a:cubicBezTo>
                  <a:close/>
                </a:path>
              </a:pathLst>
            </a:cu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4FAC9EA-A6FF-4473-97A1-8C3E334D6D71}"/>
                </a:ext>
              </a:extLst>
            </p:cNvPr>
            <p:cNvSpPr/>
            <p:nvPr/>
          </p:nvSpPr>
          <p:spPr>
            <a:xfrm>
              <a:off x="4405648" y="1849780"/>
              <a:ext cx="822649" cy="8226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6AAA68-E082-4664-8C8B-5CDE6D389803}"/>
              </a:ext>
            </a:extLst>
          </p:cNvPr>
          <p:cNvGrpSpPr/>
          <p:nvPr/>
        </p:nvGrpSpPr>
        <p:grpSpPr>
          <a:xfrm>
            <a:off x="6340042" y="1730711"/>
            <a:ext cx="1629953" cy="1629953"/>
            <a:chOff x="6273712" y="1730402"/>
            <a:chExt cx="1629953" cy="162995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33EE2C-10DD-45E5-94A6-25E26EF1B576}"/>
                </a:ext>
              </a:extLst>
            </p:cNvPr>
            <p:cNvSpPr/>
            <p:nvPr/>
          </p:nvSpPr>
          <p:spPr>
            <a:xfrm>
              <a:off x="6273712" y="1730402"/>
              <a:ext cx="1629953" cy="1629953"/>
            </a:xfrm>
            <a:custGeom>
              <a:avLst/>
              <a:gdLst>
                <a:gd name="connsiteX0" fmla="*/ 1117798 w 1629953"/>
                <a:gd name="connsiteY0" fmla="*/ 0 h 1629953"/>
                <a:gd name="connsiteX1" fmla="*/ 1479947 w 1629953"/>
                <a:gd name="connsiteY1" fmla="*/ 150007 h 1629953"/>
                <a:gd name="connsiteX2" fmla="*/ 1479947 w 1629953"/>
                <a:gd name="connsiteY2" fmla="*/ 874306 h 1629953"/>
                <a:gd name="connsiteX3" fmla="*/ 874306 w 1629953"/>
                <a:gd name="connsiteY3" fmla="*/ 1479947 h 1629953"/>
                <a:gd name="connsiteX4" fmla="*/ 150008 w 1629953"/>
                <a:gd name="connsiteY4" fmla="*/ 1479947 h 1629953"/>
                <a:gd name="connsiteX5" fmla="*/ 150008 w 1629953"/>
                <a:gd name="connsiteY5" fmla="*/ 755649 h 1629953"/>
                <a:gd name="connsiteX6" fmla="*/ 755649 w 1629953"/>
                <a:gd name="connsiteY6" fmla="*/ 150007 h 1629953"/>
                <a:gd name="connsiteX7" fmla="*/ 1117798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1117798" y="0"/>
                  </a:moveTo>
                  <a:cubicBezTo>
                    <a:pt x="1248870" y="1"/>
                    <a:pt x="1379942" y="50003"/>
                    <a:pt x="1479947" y="150007"/>
                  </a:cubicBezTo>
                  <a:cubicBezTo>
                    <a:pt x="1679956" y="350017"/>
                    <a:pt x="1679956" y="674296"/>
                    <a:pt x="1479947" y="874306"/>
                  </a:cubicBezTo>
                  <a:lnTo>
                    <a:pt x="874306" y="1479947"/>
                  </a:lnTo>
                  <a:cubicBezTo>
                    <a:pt x="674296" y="1679956"/>
                    <a:pt x="350017" y="1679956"/>
                    <a:pt x="150008" y="1479947"/>
                  </a:cubicBezTo>
                  <a:cubicBezTo>
                    <a:pt x="-50002" y="1279938"/>
                    <a:pt x="-50002" y="955658"/>
                    <a:pt x="150008" y="755649"/>
                  </a:cubicBezTo>
                  <a:lnTo>
                    <a:pt x="755649" y="150007"/>
                  </a:lnTo>
                  <a:cubicBezTo>
                    <a:pt x="855654" y="50003"/>
                    <a:pt x="986726" y="1"/>
                    <a:pt x="1117798" y="0"/>
                  </a:cubicBezTo>
                  <a:close/>
                </a:path>
              </a:pathLst>
            </a:custGeom>
            <a:solidFill>
              <a:schemeClr val="accent3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BC256F-BA0E-4F72-A6A7-12AD5A3A57AB}"/>
                </a:ext>
              </a:extLst>
            </p:cNvPr>
            <p:cNvSpPr/>
            <p:nvPr/>
          </p:nvSpPr>
          <p:spPr>
            <a:xfrm>
              <a:off x="6963459" y="1849779"/>
              <a:ext cx="822649" cy="8226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3EBBFE-78E7-457E-AC48-4FE094627500}"/>
              </a:ext>
            </a:extLst>
          </p:cNvPr>
          <p:cNvGrpSpPr/>
          <p:nvPr/>
        </p:nvGrpSpPr>
        <p:grpSpPr>
          <a:xfrm>
            <a:off x="5583844" y="1239706"/>
            <a:ext cx="1024312" cy="4717387"/>
            <a:chOff x="5583844" y="1260045"/>
            <a:chExt cx="1024312" cy="471738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0C47D34-DB5B-4248-B5CD-6E478FDFBAD4}"/>
                </a:ext>
              </a:extLst>
            </p:cNvPr>
            <p:cNvGrpSpPr/>
            <p:nvPr/>
          </p:nvGrpSpPr>
          <p:grpSpPr>
            <a:xfrm>
              <a:off x="5583844" y="1260045"/>
              <a:ext cx="1024312" cy="1880818"/>
              <a:chOff x="5583722" y="1260045"/>
              <a:chExt cx="1024312" cy="188081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AAB3CC2-5D83-4419-BF7E-121FC120564C}"/>
                  </a:ext>
                </a:extLst>
              </p:cNvPr>
              <p:cNvSpPr/>
              <p:nvPr/>
            </p:nvSpPr>
            <p:spPr>
              <a:xfrm>
                <a:off x="5583722" y="1260045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2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1DF3170-8AB3-4DA2-BC5E-4C941573E483}"/>
                  </a:ext>
                </a:extLst>
              </p:cNvPr>
              <p:cNvSpPr/>
              <p:nvPr/>
            </p:nvSpPr>
            <p:spPr>
              <a:xfrm>
                <a:off x="5689037" y="1325912"/>
                <a:ext cx="822649" cy="82264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3247D9-EEDC-4E2E-AF57-BF9A2FD9F4B4}"/>
                </a:ext>
              </a:extLst>
            </p:cNvPr>
            <p:cNvGrpSpPr/>
            <p:nvPr/>
          </p:nvGrpSpPr>
          <p:grpSpPr>
            <a:xfrm>
              <a:off x="5583844" y="4096614"/>
              <a:ext cx="1024312" cy="1880818"/>
              <a:chOff x="5583722" y="4096614"/>
              <a:chExt cx="1024312" cy="1880818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FD66435-3C1E-4AA5-9ACB-C60CB06A5BA0}"/>
                  </a:ext>
                </a:extLst>
              </p:cNvPr>
              <p:cNvSpPr/>
              <p:nvPr/>
            </p:nvSpPr>
            <p:spPr>
              <a:xfrm>
                <a:off x="5583722" y="4096614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6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F9255FEE-5988-402D-BEF3-9D742402DF28}"/>
                  </a:ext>
                </a:extLst>
              </p:cNvPr>
              <p:cNvSpPr/>
              <p:nvPr/>
            </p:nvSpPr>
            <p:spPr>
              <a:xfrm>
                <a:off x="5689037" y="5060525"/>
                <a:ext cx="822649" cy="82264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6">
                        <a:lumMod val="50000"/>
                      </a:schemeClr>
                    </a:solidFill>
                  </a:rPr>
                  <a:t>05</a:t>
                </a: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E41D2-42E2-4E8C-8EA4-8F605ECA1779}"/>
              </a:ext>
            </a:extLst>
          </p:cNvPr>
          <p:cNvGrpSpPr/>
          <p:nvPr/>
        </p:nvGrpSpPr>
        <p:grpSpPr>
          <a:xfrm>
            <a:off x="6340042" y="3841589"/>
            <a:ext cx="1629953" cy="1629952"/>
            <a:chOff x="6273711" y="3841898"/>
            <a:chExt cx="1629953" cy="162995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B6AEF0-A1FE-4185-8CBB-68BC93C9769B}"/>
                </a:ext>
              </a:extLst>
            </p:cNvPr>
            <p:cNvSpPr/>
            <p:nvPr/>
          </p:nvSpPr>
          <p:spPr>
            <a:xfrm>
              <a:off x="6273711" y="3841898"/>
              <a:ext cx="1629953" cy="1629952"/>
            </a:xfrm>
            <a:custGeom>
              <a:avLst/>
              <a:gdLst>
                <a:gd name="connsiteX0" fmla="*/ 512157 w 1629953"/>
                <a:gd name="connsiteY0" fmla="*/ 0 h 1629952"/>
                <a:gd name="connsiteX1" fmla="*/ 874306 w 1629953"/>
                <a:gd name="connsiteY1" fmla="*/ 150007 h 1629952"/>
                <a:gd name="connsiteX2" fmla="*/ 1479947 w 1629953"/>
                <a:gd name="connsiteY2" fmla="*/ 755648 h 1629952"/>
                <a:gd name="connsiteX3" fmla="*/ 1479947 w 1629953"/>
                <a:gd name="connsiteY3" fmla="*/ 1479946 h 1629952"/>
                <a:gd name="connsiteX4" fmla="*/ 755649 w 1629953"/>
                <a:gd name="connsiteY4" fmla="*/ 1479946 h 1629952"/>
                <a:gd name="connsiteX5" fmla="*/ 150008 w 1629953"/>
                <a:gd name="connsiteY5" fmla="*/ 874305 h 1629952"/>
                <a:gd name="connsiteX6" fmla="*/ 150008 w 1629953"/>
                <a:gd name="connsiteY6" fmla="*/ 150007 h 1629952"/>
                <a:gd name="connsiteX7" fmla="*/ 512157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512157" y="0"/>
                  </a:moveTo>
                  <a:cubicBezTo>
                    <a:pt x="643229" y="0"/>
                    <a:pt x="774301" y="50002"/>
                    <a:pt x="874306" y="150007"/>
                  </a:cubicBezTo>
                  <a:lnTo>
                    <a:pt x="1479947" y="755648"/>
                  </a:lnTo>
                  <a:cubicBezTo>
                    <a:pt x="1679956" y="955657"/>
                    <a:pt x="1679956" y="1279936"/>
                    <a:pt x="1479947" y="1479946"/>
                  </a:cubicBezTo>
                  <a:cubicBezTo>
                    <a:pt x="1279937" y="1679955"/>
                    <a:pt x="955658" y="1679955"/>
                    <a:pt x="755649" y="1479946"/>
                  </a:cubicBezTo>
                  <a:lnTo>
                    <a:pt x="150008" y="874305"/>
                  </a:lnTo>
                  <a:cubicBezTo>
                    <a:pt x="-50002" y="674295"/>
                    <a:pt x="-50002" y="350016"/>
                    <a:pt x="150008" y="150007"/>
                  </a:cubicBezTo>
                  <a:cubicBezTo>
                    <a:pt x="250013" y="50002"/>
                    <a:pt x="381085" y="0"/>
                    <a:pt x="512157" y="0"/>
                  </a:cubicBezTo>
                  <a:close/>
                </a:path>
              </a:pathLst>
            </a:custGeom>
            <a:solidFill>
              <a:schemeClr val="accent5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345C658-FBD4-487B-A4DF-DE41FF05C83F}"/>
                </a:ext>
              </a:extLst>
            </p:cNvPr>
            <p:cNvSpPr/>
            <p:nvPr/>
          </p:nvSpPr>
          <p:spPr>
            <a:xfrm>
              <a:off x="6963459" y="4529823"/>
              <a:ext cx="822649" cy="8226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C56579-E89E-428F-83CC-826D84C0232E}"/>
              </a:ext>
            </a:extLst>
          </p:cNvPr>
          <p:cNvGrpSpPr/>
          <p:nvPr/>
        </p:nvGrpSpPr>
        <p:grpSpPr>
          <a:xfrm>
            <a:off x="4222005" y="3841589"/>
            <a:ext cx="1629953" cy="1629952"/>
            <a:chOff x="4288333" y="3841898"/>
            <a:chExt cx="1629953" cy="1629952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43C733-7D75-4504-960A-BBCC18FE0781}"/>
                </a:ext>
              </a:extLst>
            </p:cNvPr>
            <p:cNvSpPr/>
            <p:nvPr/>
          </p:nvSpPr>
          <p:spPr>
            <a:xfrm>
              <a:off x="4288333" y="3841898"/>
              <a:ext cx="1629953" cy="1629952"/>
            </a:xfrm>
            <a:custGeom>
              <a:avLst/>
              <a:gdLst>
                <a:gd name="connsiteX0" fmla="*/ 1117798 w 1629953"/>
                <a:gd name="connsiteY0" fmla="*/ 0 h 1629952"/>
                <a:gd name="connsiteX1" fmla="*/ 1479947 w 1629953"/>
                <a:gd name="connsiteY1" fmla="*/ 150007 h 1629952"/>
                <a:gd name="connsiteX2" fmla="*/ 1479947 w 1629953"/>
                <a:gd name="connsiteY2" fmla="*/ 874305 h 1629952"/>
                <a:gd name="connsiteX3" fmla="*/ 874306 w 1629953"/>
                <a:gd name="connsiteY3" fmla="*/ 1479946 h 1629952"/>
                <a:gd name="connsiteX4" fmla="*/ 150008 w 1629953"/>
                <a:gd name="connsiteY4" fmla="*/ 1479946 h 1629952"/>
                <a:gd name="connsiteX5" fmla="*/ 150008 w 1629953"/>
                <a:gd name="connsiteY5" fmla="*/ 755648 h 1629952"/>
                <a:gd name="connsiteX6" fmla="*/ 755649 w 1629953"/>
                <a:gd name="connsiteY6" fmla="*/ 150007 h 1629952"/>
                <a:gd name="connsiteX7" fmla="*/ 1117798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1117798" y="0"/>
                  </a:moveTo>
                  <a:cubicBezTo>
                    <a:pt x="1248870" y="0"/>
                    <a:pt x="1379942" y="50002"/>
                    <a:pt x="1479947" y="150007"/>
                  </a:cubicBezTo>
                  <a:cubicBezTo>
                    <a:pt x="1679956" y="350016"/>
                    <a:pt x="1679956" y="674295"/>
                    <a:pt x="1479947" y="874305"/>
                  </a:cubicBezTo>
                  <a:lnTo>
                    <a:pt x="874306" y="1479946"/>
                  </a:lnTo>
                  <a:cubicBezTo>
                    <a:pt x="674296" y="1679955"/>
                    <a:pt x="350017" y="1679955"/>
                    <a:pt x="150008" y="1479946"/>
                  </a:cubicBezTo>
                  <a:cubicBezTo>
                    <a:pt x="-50002" y="1279936"/>
                    <a:pt x="-50002" y="955657"/>
                    <a:pt x="150008" y="755648"/>
                  </a:cubicBezTo>
                  <a:lnTo>
                    <a:pt x="755649" y="150007"/>
                  </a:lnTo>
                  <a:cubicBezTo>
                    <a:pt x="855654" y="50002"/>
                    <a:pt x="986726" y="0"/>
                    <a:pt x="1117798" y="0"/>
                  </a:cubicBezTo>
                  <a:close/>
                </a:path>
              </a:pathLst>
            </a:custGeom>
            <a:solidFill>
              <a:schemeClr val="tx2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A1D7C12-A4E3-46A9-AABE-6EE418FA3C4D}"/>
                </a:ext>
              </a:extLst>
            </p:cNvPr>
            <p:cNvSpPr/>
            <p:nvPr/>
          </p:nvSpPr>
          <p:spPr>
            <a:xfrm>
              <a:off x="4402406" y="4529823"/>
              <a:ext cx="822649" cy="8226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0F2646-01D7-403F-B96E-A8AD65D7A4C3}"/>
              </a:ext>
            </a:extLst>
          </p:cNvPr>
          <p:cNvGrpSpPr/>
          <p:nvPr/>
        </p:nvGrpSpPr>
        <p:grpSpPr>
          <a:xfrm>
            <a:off x="3702905" y="3088971"/>
            <a:ext cx="4786191" cy="1024312"/>
            <a:chOff x="3702905" y="3088970"/>
            <a:chExt cx="4786191" cy="10243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8684B58-2439-4328-A716-93F1C9145D4F}"/>
                </a:ext>
              </a:extLst>
            </p:cNvPr>
            <p:cNvGrpSpPr/>
            <p:nvPr/>
          </p:nvGrpSpPr>
          <p:grpSpPr>
            <a:xfrm>
              <a:off x="3702905" y="3088970"/>
              <a:ext cx="1880818" cy="1024312"/>
              <a:chOff x="3702905" y="3088970"/>
              <a:chExt cx="1880818" cy="1024312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9DF59CB-4748-45F6-91D2-1E8112406B5B}"/>
                  </a:ext>
                </a:extLst>
              </p:cNvPr>
              <p:cNvSpPr/>
              <p:nvPr/>
            </p:nvSpPr>
            <p:spPr>
              <a:xfrm>
                <a:off x="3702905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4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D4706AA-1086-4D7E-A53B-1E3F31A299B0}"/>
                  </a:ext>
                </a:extLst>
              </p:cNvPr>
              <p:cNvSpPr/>
              <p:nvPr/>
            </p:nvSpPr>
            <p:spPr>
              <a:xfrm>
                <a:off x="3820665" y="3184923"/>
                <a:ext cx="822649" cy="82264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2">
                        <a:lumMod val="50000"/>
                      </a:schemeClr>
                    </a:solidFill>
                  </a:rPr>
                  <a:t>07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EC1DBDD-BF6E-483A-A4A1-77E5BB1C407E}"/>
                </a:ext>
              </a:extLst>
            </p:cNvPr>
            <p:cNvGrpSpPr/>
            <p:nvPr/>
          </p:nvGrpSpPr>
          <p:grpSpPr>
            <a:xfrm>
              <a:off x="6608278" y="3088970"/>
              <a:ext cx="1880818" cy="1024312"/>
              <a:chOff x="6608278" y="3088970"/>
              <a:chExt cx="1880818" cy="102431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78A4532-EC5D-4EFC-A801-D5930F891D45}"/>
                  </a:ext>
                </a:extLst>
              </p:cNvPr>
              <p:cNvSpPr/>
              <p:nvPr/>
            </p:nvSpPr>
            <p:spPr>
              <a:xfrm>
                <a:off x="6608278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82F99F7-C916-4192-B3C9-47C8E15F38F3}"/>
                  </a:ext>
                </a:extLst>
              </p:cNvPr>
              <p:cNvSpPr/>
              <p:nvPr/>
            </p:nvSpPr>
            <p:spPr>
              <a:xfrm>
                <a:off x="7492097" y="3184923"/>
                <a:ext cx="822649" cy="82264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9D3BAFF-499D-48A0-BED1-9267FD48D891}"/>
              </a:ext>
            </a:extLst>
          </p:cNvPr>
          <p:cNvSpPr/>
          <p:nvPr/>
        </p:nvSpPr>
        <p:spPr>
          <a:xfrm>
            <a:off x="5865851" y="3383094"/>
            <a:ext cx="460055" cy="458495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58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6ABCA90-7E59-40E2-BA87-ECF415E07A69}"/>
              </a:ext>
            </a:extLst>
          </p:cNvPr>
          <p:cNvGrpSpPr/>
          <p:nvPr/>
        </p:nvGrpSpPr>
        <p:grpSpPr>
          <a:xfrm>
            <a:off x="8927481" y="3649784"/>
            <a:ext cx="2926080" cy="1123502"/>
            <a:chOff x="8927481" y="3052339"/>
            <a:chExt cx="2926080" cy="112350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E7D26B-30FE-471D-990B-22E09C223424}"/>
                </a:ext>
              </a:extLst>
            </p:cNvPr>
            <p:cNvSpPr txBox="1"/>
            <p:nvPr/>
          </p:nvSpPr>
          <p:spPr>
            <a:xfrm>
              <a:off x="8927481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24625A6-289D-4275-B328-1B4063153A6E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66358A-6F12-4D0E-BE68-1246560EC1D3}"/>
              </a:ext>
            </a:extLst>
          </p:cNvPr>
          <p:cNvGrpSpPr/>
          <p:nvPr/>
        </p:nvGrpSpPr>
        <p:grpSpPr>
          <a:xfrm>
            <a:off x="8457275" y="4870599"/>
            <a:ext cx="2926080" cy="1123502"/>
            <a:chOff x="8927481" y="4757433"/>
            <a:chExt cx="2926080" cy="112350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FFDB5BA-C44B-41EC-988B-A6D262548315}"/>
                </a:ext>
              </a:extLst>
            </p:cNvPr>
            <p:cNvSpPr txBox="1"/>
            <p:nvPr/>
          </p:nvSpPr>
          <p:spPr>
            <a:xfrm>
              <a:off x="8927481" y="475743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26D93D-929A-4B12-88E5-33EF63932130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5FDCE39-1698-4442-9DA8-81BAD0AE33ED}"/>
              </a:ext>
            </a:extLst>
          </p:cNvPr>
          <p:cNvGrpSpPr/>
          <p:nvPr/>
        </p:nvGrpSpPr>
        <p:grpSpPr>
          <a:xfrm>
            <a:off x="338440" y="3649784"/>
            <a:ext cx="2926080" cy="1123502"/>
            <a:chOff x="338440" y="3052339"/>
            <a:chExt cx="2926080" cy="112350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7F4A126-2682-4DA6-8130-45B1B47454B5}"/>
                </a:ext>
              </a:extLst>
            </p:cNvPr>
            <p:cNvSpPr txBox="1"/>
            <p:nvPr/>
          </p:nvSpPr>
          <p:spPr>
            <a:xfrm>
              <a:off x="338440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60FD9B2-A209-4702-89F7-2BAB6FD782EC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591ADEF-B33C-453D-B11B-91652B6BBF35}"/>
              </a:ext>
            </a:extLst>
          </p:cNvPr>
          <p:cNvGrpSpPr/>
          <p:nvPr/>
        </p:nvGrpSpPr>
        <p:grpSpPr>
          <a:xfrm>
            <a:off x="808645" y="4870599"/>
            <a:ext cx="2926080" cy="1123502"/>
            <a:chOff x="338440" y="4757433"/>
            <a:chExt cx="2926080" cy="112350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8C1D0B8-BBFD-40A4-BC74-DF88E19F8036}"/>
                </a:ext>
              </a:extLst>
            </p:cNvPr>
            <p:cNvSpPr txBox="1"/>
            <p:nvPr/>
          </p:nvSpPr>
          <p:spPr>
            <a:xfrm>
              <a:off x="338440" y="475743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159622-1156-40DA-AB9F-64580362F65B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0AE0F31-38D4-4876-A054-33A62D590B20}"/>
              </a:ext>
            </a:extLst>
          </p:cNvPr>
          <p:cNvGrpSpPr/>
          <p:nvPr/>
        </p:nvGrpSpPr>
        <p:grpSpPr>
          <a:xfrm>
            <a:off x="8457275" y="1208152"/>
            <a:ext cx="2926080" cy="1123502"/>
            <a:chOff x="8927481" y="1347245"/>
            <a:chExt cx="2926080" cy="112350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FCD557-0BB4-4108-A28F-523DAAB247F2}"/>
                </a:ext>
              </a:extLst>
            </p:cNvPr>
            <p:cNvSpPr txBox="1"/>
            <p:nvPr/>
          </p:nvSpPr>
          <p:spPr>
            <a:xfrm>
              <a:off x="8927481" y="134724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7F957DB-DACE-4362-8089-0FF5C646E349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7B2B21-96EB-4976-9499-6B8BB01ADF50}"/>
              </a:ext>
            </a:extLst>
          </p:cNvPr>
          <p:cNvGrpSpPr/>
          <p:nvPr/>
        </p:nvGrpSpPr>
        <p:grpSpPr>
          <a:xfrm>
            <a:off x="808645" y="1208152"/>
            <a:ext cx="2926080" cy="1123502"/>
            <a:chOff x="338440" y="1347245"/>
            <a:chExt cx="2926080" cy="112350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10A5C84-064E-4A73-B1F5-05D7E9997985}"/>
                </a:ext>
              </a:extLst>
            </p:cNvPr>
            <p:cNvSpPr txBox="1"/>
            <p:nvPr/>
          </p:nvSpPr>
          <p:spPr>
            <a:xfrm>
              <a:off x="338440" y="134724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8F12BDB-F655-4061-A8D4-F7627286507B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880D401-2522-4CC4-A16C-713E9B268FCE}"/>
              </a:ext>
            </a:extLst>
          </p:cNvPr>
          <p:cNvGrpSpPr/>
          <p:nvPr/>
        </p:nvGrpSpPr>
        <p:grpSpPr>
          <a:xfrm>
            <a:off x="8927481" y="2428968"/>
            <a:ext cx="2926080" cy="1123502"/>
            <a:chOff x="8927481" y="3052339"/>
            <a:chExt cx="2926080" cy="112350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959B23-48BF-4694-9FFE-EE11373BC3B0}"/>
                </a:ext>
              </a:extLst>
            </p:cNvPr>
            <p:cNvSpPr txBox="1"/>
            <p:nvPr/>
          </p:nvSpPr>
          <p:spPr>
            <a:xfrm>
              <a:off x="8927481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FCA6AAD-7601-4672-B37D-3419C457238A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F7F3AF9-AF5C-415C-8C18-523F331D45A7}"/>
              </a:ext>
            </a:extLst>
          </p:cNvPr>
          <p:cNvGrpSpPr/>
          <p:nvPr/>
        </p:nvGrpSpPr>
        <p:grpSpPr>
          <a:xfrm>
            <a:off x="338440" y="2428968"/>
            <a:ext cx="2926080" cy="1123502"/>
            <a:chOff x="338440" y="3052339"/>
            <a:chExt cx="2926080" cy="112350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4FFEF2E-43C0-49A6-A0FB-49C51F4EC3E1}"/>
                </a:ext>
              </a:extLst>
            </p:cNvPr>
            <p:cNvSpPr txBox="1"/>
            <p:nvPr/>
          </p:nvSpPr>
          <p:spPr>
            <a:xfrm>
              <a:off x="338440" y="305233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6A91CAD-922A-4C18-8DF3-1BD07F5AB200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707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686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Diagram – Slide Template</vt:lpstr>
      <vt:lpstr>Flower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</dc:title>
  <dc:creator>PresentationGO.com</dc:creator>
  <dc:description>© Copyright PresentationGO.com</dc:description>
  <dcterms:created xsi:type="dcterms:W3CDTF">2014-11-26T05:14:11Z</dcterms:created>
  <dcterms:modified xsi:type="dcterms:W3CDTF">2019-05-21T15:25:12Z</dcterms:modified>
  <cp:category>Charts &amp; Diagrams</cp:category>
</cp:coreProperties>
</file>