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02" y="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1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&amp; Leaves – Slide Template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1E34D7B-C9EC-4E99-9858-16E279E736EA}"/>
              </a:ext>
            </a:extLst>
          </p:cNvPr>
          <p:cNvGrpSpPr/>
          <p:nvPr/>
        </p:nvGrpSpPr>
        <p:grpSpPr>
          <a:xfrm>
            <a:off x="3465500" y="922071"/>
            <a:ext cx="2182556" cy="2222871"/>
            <a:chOff x="3465500" y="922071"/>
            <a:chExt cx="2182556" cy="2222871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55EED3F1-2FEA-4893-9401-C9FD7388A71A}"/>
                </a:ext>
              </a:extLst>
            </p:cNvPr>
            <p:cNvSpPr/>
            <p:nvPr/>
          </p:nvSpPr>
          <p:spPr>
            <a:xfrm>
              <a:off x="4360267" y="1017338"/>
              <a:ext cx="393021" cy="482055"/>
            </a:xfrm>
            <a:custGeom>
              <a:avLst/>
              <a:gdLst>
                <a:gd name="connsiteX0" fmla="*/ 221348 w 442695"/>
                <a:gd name="connsiteY0" fmla="*/ 0 h 542981"/>
                <a:gd name="connsiteX1" fmla="*/ 442685 w 442695"/>
                <a:gd name="connsiteY1" fmla="*/ 370285 h 542981"/>
                <a:gd name="connsiteX2" fmla="*/ 393955 w 442695"/>
                <a:gd name="connsiteY2" fmla="*/ 542981 h 542981"/>
                <a:gd name="connsiteX3" fmla="*/ 48745 w 442695"/>
                <a:gd name="connsiteY3" fmla="*/ 542981 h 542981"/>
                <a:gd name="connsiteX4" fmla="*/ 11 w 442695"/>
                <a:gd name="connsiteY4" fmla="*/ 370281 h 542981"/>
                <a:gd name="connsiteX5" fmla="*/ 221348 w 442695"/>
                <a:gd name="connsiteY5" fmla="*/ 0 h 542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2695" h="542981">
                  <a:moveTo>
                    <a:pt x="221348" y="0"/>
                  </a:moveTo>
                  <a:cubicBezTo>
                    <a:pt x="290498" y="64454"/>
                    <a:pt x="442685" y="223088"/>
                    <a:pt x="442685" y="370285"/>
                  </a:cubicBezTo>
                  <a:cubicBezTo>
                    <a:pt x="443180" y="431310"/>
                    <a:pt x="426278" y="491216"/>
                    <a:pt x="393955" y="542981"/>
                  </a:cubicBezTo>
                  <a:cubicBezTo>
                    <a:pt x="281387" y="509036"/>
                    <a:pt x="161314" y="509036"/>
                    <a:pt x="48745" y="542981"/>
                  </a:cubicBezTo>
                  <a:cubicBezTo>
                    <a:pt x="16422" y="491216"/>
                    <a:pt x="-484" y="431310"/>
                    <a:pt x="11" y="370281"/>
                  </a:cubicBezTo>
                  <a:cubicBezTo>
                    <a:pt x="11" y="223088"/>
                    <a:pt x="152203" y="64454"/>
                    <a:pt x="221348" y="0"/>
                  </a:cubicBezTo>
                  <a:close/>
                </a:path>
              </a:pathLst>
            </a:custGeom>
            <a:solidFill>
              <a:schemeClr val="accent4"/>
            </a:solidFill>
            <a:ln w="53975" cmpd="sng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7BF3D32-7EB1-416C-84BA-ACFA83AFCE69}"/>
                </a:ext>
              </a:extLst>
            </p:cNvPr>
            <p:cNvSpPr/>
            <p:nvPr/>
          </p:nvSpPr>
          <p:spPr>
            <a:xfrm>
              <a:off x="3851872" y="1308444"/>
              <a:ext cx="449897" cy="449977"/>
            </a:xfrm>
            <a:custGeom>
              <a:avLst/>
              <a:gdLst>
                <a:gd name="connsiteX0" fmla="*/ 41532 w 506759"/>
                <a:gd name="connsiteY0" fmla="*/ 1 h 506849"/>
                <a:gd name="connsiteX1" fmla="*/ 419029 w 506759"/>
                <a:gd name="connsiteY1" fmla="*/ 106016 h 506849"/>
                <a:gd name="connsiteX2" fmla="*/ 506759 w 506759"/>
                <a:gd name="connsiteY2" fmla="*/ 262461 h 506849"/>
                <a:gd name="connsiteX3" fmla="*/ 262789 w 506759"/>
                <a:gd name="connsiteY3" fmla="*/ 506849 h 506849"/>
                <a:gd name="connsiteX4" fmla="*/ 106002 w 506759"/>
                <a:gd name="connsiteY4" fmla="*/ 419039 h 506849"/>
                <a:gd name="connsiteX5" fmla="*/ 681 w 506759"/>
                <a:gd name="connsiteY5" fmla="*/ 691 h 506849"/>
                <a:gd name="connsiteX6" fmla="*/ 41532 w 506759"/>
                <a:gd name="connsiteY6" fmla="*/ 1 h 50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759" h="506849">
                  <a:moveTo>
                    <a:pt x="41532" y="1"/>
                  </a:moveTo>
                  <a:cubicBezTo>
                    <a:pt x="148350" y="86"/>
                    <a:pt x="327986" y="14973"/>
                    <a:pt x="419029" y="106016"/>
                  </a:cubicBezTo>
                  <a:cubicBezTo>
                    <a:pt x="462576" y="148742"/>
                    <a:pt x="493016" y="203022"/>
                    <a:pt x="506759" y="262461"/>
                  </a:cubicBezTo>
                  <a:cubicBezTo>
                    <a:pt x="403523" y="318628"/>
                    <a:pt x="318779" y="403517"/>
                    <a:pt x="262789" y="506849"/>
                  </a:cubicBezTo>
                  <a:cubicBezTo>
                    <a:pt x="203213" y="493151"/>
                    <a:pt x="148808" y="462678"/>
                    <a:pt x="106002" y="419039"/>
                  </a:cubicBezTo>
                  <a:cubicBezTo>
                    <a:pt x="1989" y="315010"/>
                    <a:pt x="-2590" y="95186"/>
                    <a:pt x="681" y="691"/>
                  </a:cubicBezTo>
                  <a:cubicBezTo>
                    <a:pt x="12498" y="278"/>
                    <a:pt x="26272" y="-12"/>
                    <a:pt x="41532" y="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39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E539382-4655-4744-AD48-A0C82E4CDC2D}"/>
                </a:ext>
              </a:extLst>
            </p:cNvPr>
            <p:cNvSpPr/>
            <p:nvPr/>
          </p:nvSpPr>
          <p:spPr>
            <a:xfrm>
              <a:off x="4811791" y="1308445"/>
              <a:ext cx="449899" cy="449975"/>
            </a:xfrm>
            <a:custGeom>
              <a:avLst/>
              <a:gdLst>
                <a:gd name="connsiteX0" fmla="*/ 466236 w 506761"/>
                <a:gd name="connsiteY0" fmla="*/ 0 h 506846"/>
                <a:gd name="connsiteX1" fmla="*/ 506077 w 506761"/>
                <a:gd name="connsiteY1" fmla="*/ 688 h 506846"/>
                <a:gd name="connsiteX2" fmla="*/ 400753 w 506761"/>
                <a:gd name="connsiteY2" fmla="*/ 419036 h 506846"/>
                <a:gd name="connsiteX3" fmla="*/ 243969 w 506761"/>
                <a:gd name="connsiteY3" fmla="*/ 506846 h 506846"/>
                <a:gd name="connsiteX4" fmla="*/ 0 w 506761"/>
                <a:gd name="connsiteY4" fmla="*/ 262458 h 506846"/>
                <a:gd name="connsiteX5" fmla="*/ 87718 w 506761"/>
                <a:gd name="connsiteY5" fmla="*/ 106013 h 506846"/>
                <a:gd name="connsiteX6" fmla="*/ 466236 w 506761"/>
                <a:gd name="connsiteY6" fmla="*/ 0 h 50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761" h="506846">
                  <a:moveTo>
                    <a:pt x="466236" y="0"/>
                  </a:moveTo>
                  <a:cubicBezTo>
                    <a:pt x="481090" y="0"/>
                    <a:pt x="494511" y="294"/>
                    <a:pt x="506077" y="688"/>
                  </a:cubicBezTo>
                  <a:cubicBezTo>
                    <a:pt x="509361" y="95183"/>
                    <a:pt x="504781" y="315007"/>
                    <a:pt x="400753" y="419036"/>
                  </a:cubicBezTo>
                  <a:cubicBezTo>
                    <a:pt x="357946" y="462675"/>
                    <a:pt x="303541" y="493148"/>
                    <a:pt x="243969" y="506846"/>
                  </a:cubicBezTo>
                  <a:cubicBezTo>
                    <a:pt x="187979" y="403514"/>
                    <a:pt x="103235" y="318625"/>
                    <a:pt x="0" y="262458"/>
                  </a:cubicBezTo>
                  <a:cubicBezTo>
                    <a:pt x="13739" y="203019"/>
                    <a:pt x="44174" y="148739"/>
                    <a:pt x="87718" y="106013"/>
                  </a:cubicBezTo>
                  <a:cubicBezTo>
                    <a:pt x="179069" y="14697"/>
                    <a:pt x="359556" y="0"/>
                    <a:pt x="466236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39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A84B8B1-49D6-4BB9-A6E4-48CA10849916}"/>
                </a:ext>
              </a:extLst>
            </p:cNvPr>
            <p:cNvSpPr/>
            <p:nvPr/>
          </p:nvSpPr>
          <p:spPr>
            <a:xfrm>
              <a:off x="3560758" y="1816840"/>
              <a:ext cx="482751" cy="393021"/>
            </a:xfrm>
            <a:custGeom>
              <a:avLst/>
              <a:gdLst>
                <a:gd name="connsiteX0" fmla="*/ 370285 w 543765"/>
                <a:gd name="connsiteY0" fmla="*/ 11 h 442695"/>
                <a:gd name="connsiteX1" fmla="*/ 543443 w 543765"/>
                <a:gd name="connsiteY1" fmla="*/ 49035 h 442695"/>
                <a:gd name="connsiteX2" fmla="*/ 543765 w 543765"/>
                <a:gd name="connsiteY2" fmla="*/ 393456 h 442695"/>
                <a:gd name="connsiteX3" fmla="*/ 370297 w 543765"/>
                <a:gd name="connsiteY3" fmla="*/ 442685 h 442695"/>
                <a:gd name="connsiteX4" fmla="*/ 370285 w 543765"/>
                <a:gd name="connsiteY4" fmla="*/ 442685 h 442695"/>
                <a:gd name="connsiteX5" fmla="*/ 0 w 543765"/>
                <a:gd name="connsiteY5" fmla="*/ 221348 h 442695"/>
                <a:gd name="connsiteX6" fmla="*/ 370285 w 543765"/>
                <a:gd name="connsiteY6" fmla="*/ 11 h 44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3765" h="442695">
                  <a:moveTo>
                    <a:pt x="370285" y="11"/>
                  </a:moveTo>
                  <a:cubicBezTo>
                    <a:pt x="431499" y="-492"/>
                    <a:pt x="491578" y="16519"/>
                    <a:pt x="543443" y="49035"/>
                  </a:cubicBezTo>
                  <a:cubicBezTo>
                    <a:pt x="509740" y="161386"/>
                    <a:pt x="509852" y="281170"/>
                    <a:pt x="543765" y="393456"/>
                  </a:cubicBezTo>
                  <a:cubicBezTo>
                    <a:pt x="491836" y="426105"/>
                    <a:pt x="431636" y="443188"/>
                    <a:pt x="370297" y="442685"/>
                  </a:cubicBezTo>
                  <a:lnTo>
                    <a:pt x="370285" y="442685"/>
                  </a:lnTo>
                  <a:cubicBezTo>
                    <a:pt x="223088" y="442685"/>
                    <a:pt x="64438" y="290494"/>
                    <a:pt x="0" y="221348"/>
                  </a:cubicBezTo>
                  <a:cubicBezTo>
                    <a:pt x="64454" y="152198"/>
                    <a:pt x="223088" y="11"/>
                    <a:pt x="370285" y="11"/>
                  </a:cubicBezTo>
                  <a:close/>
                </a:path>
              </a:pathLst>
            </a:custGeom>
            <a:solidFill>
              <a:schemeClr val="accent4"/>
            </a:solidFill>
            <a:ln w="53975" cmpd="sng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E61B2EC-19E9-49E1-ADB4-AD7D16D81D5C}"/>
                </a:ext>
              </a:extLst>
            </p:cNvPr>
            <p:cNvSpPr/>
            <p:nvPr/>
          </p:nvSpPr>
          <p:spPr>
            <a:xfrm>
              <a:off x="5070039" y="1816840"/>
              <a:ext cx="482754" cy="393021"/>
            </a:xfrm>
            <a:custGeom>
              <a:avLst/>
              <a:gdLst>
                <a:gd name="connsiteX0" fmla="*/ 173484 w 543769"/>
                <a:gd name="connsiteY0" fmla="*/ 11 h 442695"/>
                <a:gd name="connsiteX1" fmla="*/ 543769 w 543769"/>
                <a:gd name="connsiteY1" fmla="*/ 221348 h 442695"/>
                <a:gd name="connsiteX2" fmla="*/ 173484 w 543769"/>
                <a:gd name="connsiteY2" fmla="*/ 442685 h 442695"/>
                <a:gd name="connsiteX3" fmla="*/ 0 w 543769"/>
                <a:gd name="connsiteY3" fmla="*/ 393456 h 442695"/>
                <a:gd name="connsiteX4" fmla="*/ 318 w 543769"/>
                <a:gd name="connsiteY4" fmla="*/ 49035 h 442695"/>
                <a:gd name="connsiteX5" fmla="*/ 173484 w 543769"/>
                <a:gd name="connsiteY5" fmla="*/ 11 h 44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3769" h="442695">
                  <a:moveTo>
                    <a:pt x="173484" y="11"/>
                  </a:moveTo>
                  <a:cubicBezTo>
                    <a:pt x="320681" y="11"/>
                    <a:pt x="479332" y="152198"/>
                    <a:pt x="543769" y="221348"/>
                  </a:cubicBezTo>
                  <a:cubicBezTo>
                    <a:pt x="479316" y="290494"/>
                    <a:pt x="320681" y="442685"/>
                    <a:pt x="173484" y="442685"/>
                  </a:cubicBezTo>
                  <a:cubicBezTo>
                    <a:pt x="112141" y="443192"/>
                    <a:pt x="51934" y="426109"/>
                    <a:pt x="0" y="393456"/>
                  </a:cubicBezTo>
                  <a:cubicBezTo>
                    <a:pt x="33909" y="281170"/>
                    <a:pt x="34022" y="161386"/>
                    <a:pt x="318" y="49035"/>
                  </a:cubicBezTo>
                  <a:cubicBezTo>
                    <a:pt x="52187" y="16519"/>
                    <a:pt x="112270" y="-492"/>
                    <a:pt x="173484" y="11"/>
                  </a:cubicBezTo>
                  <a:close/>
                </a:path>
              </a:pathLst>
            </a:custGeom>
            <a:solidFill>
              <a:schemeClr val="accent4"/>
            </a:solidFill>
            <a:ln w="53975" cmpd="sng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6596D2F-3E04-4F4D-82BB-35498FBFF012}"/>
                </a:ext>
              </a:extLst>
            </p:cNvPr>
            <p:cNvSpPr/>
            <p:nvPr/>
          </p:nvSpPr>
          <p:spPr>
            <a:xfrm>
              <a:off x="3851868" y="2268138"/>
              <a:ext cx="450204" cy="450097"/>
            </a:xfrm>
            <a:custGeom>
              <a:avLst/>
              <a:gdLst>
                <a:gd name="connsiteX0" fmla="*/ 263473 w 507105"/>
                <a:gd name="connsiteY0" fmla="*/ 0 h 506984"/>
                <a:gd name="connsiteX1" fmla="*/ 507105 w 507105"/>
                <a:gd name="connsiteY1" fmla="*/ 243241 h 506984"/>
                <a:gd name="connsiteX2" fmla="*/ 419045 w 507105"/>
                <a:gd name="connsiteY2" fmla="*/ 400995 h 506984"/>
                <a:gd name="connsiteX3" fmla="*/ 419033 w 507105"/>
                <a:gd name="connsiteY3" fmla="*/ 400995 h 506984"/>
                <a:gd name="connsiteX4" fmla="*/ 685 w 507105"/>
                <a:gd name="connsiteY4" fmla="*/ 506327 h 506984"/>
                <a:gd name="connsiteX5" fmla="*/ 106006 w 507105"/>
                <a:gd name="connsiteY5" fmla="*/ 87980 h 506984"/>
                <a:gd name="connsiteX6" fmla="*/ 263473 w 507105"/>
                <a:gd name="connsiteY6" fmla="*/ 0 h 506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7105" h="506984">
                  <a:moveTo>
                    <a:pt x="263473" y="0"/>
                  </a:moveTo>
                  <a:cubicBezTo>
                    <a:pt x="319552" y="102861"/>
                    <a:pt x="404155" y="187328"/>
                    <a:pt x="507105" y="243241"/>
                  </a:cubicBezTo>
                  <a:cubicBezTo>
                    <a:pt x="493515" y="303192"/>
                    <a:pt x="462942" y="357959"/>
                    <a:pt x="419045" y="400995"/>
                  </a:cubicBezTo>
                  <a:lnTo>
                    <a:pt x="419033" y="400995"/>
                  </a:lnTo>
                  <a:cubicBezTo>
                    <a:pt x="314984" y="505019"/>
                    <a:pt x="95212" y="509518"/>
                    <a:pt x="685" y="506327"/>
                  </a:cubicBezTo>
                  <a:cubicBezTo>
                    <a:pt x="-2598" y="411832"/>
                    <a:pt x="1981" y="192028"/>
                    <a:pt x="106006" y="87980"/>
                  </a:cubicBezTo>
                  <a:cubicBezTo>
                    <a:pt x="148973" y="44163"/>
                    <a:pt x="203636" y="13622"/>
                    <a:pt x="263473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39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D8A04CE-F2A6-4F7B-9DB2-553C05278317}"/>
                </a:ext>
              </a:extLst>
            </p:cNvPr>
            <p:cNvSpPr/>
            <p:nvPr/>
          </p:nvSpPr>
          <p:spPr>
            <a:xfrm>
              <a:off x="4811501" y="2268149"/>
              <a:ext cx="450177" cy="450094"/>
            </a:xfrm>
            <a:custGeom>
              <a:avLst/>
              <a:gdLst>
                <a:gd name="connsiteX0" fmla="*/ 243631 w 507075"/>
                <a:gd name="connsiteY0" fmla="*/ 0 h 506981"/>
                <a:gd name="connsiteX1" fmla="*/ 401067 w 507075"/>
                <a:gd name="connsiteY1" fmla="*/ 87968 h 506981"/>
                <a:gd name="connsiteX2" fmla="*/ 506391 w 507075"/>
                <a:gd name="connsiteY2" fmla="*/ 506315 h 506981"/>
                <a:gd name="connsiteX3" fmla="*/ 88044 w 507075"/>
                <a:gd name="connsiteY3" fmla="*/ 400995 h 506981"/>
                <a:gd name="connsiteX4" fmla="*/ 0 w 507075"/>
                <a:gd name="connsiteY4" fmla="*/ 243242 h 506981"/>
                <a:gd name="connsiteX5" fmla="*/ 243631 w 507075"/>
                <a:gd name="connsiteY5" fmla="*/ 0 h 50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075" h="506981">
                  <a:moveTo>
                    <a:pt x="243631" y="0"/>
                  </a:moveTo>
                  <a:cubicBezTo>
                    <a:pt x="303457" y="13622"/>
                    <a:pt x="358107" y="44159"/>
                    <a:pt x="401067" y="87968"/>
                  </a:cubicBezTo>
                  <a:cubicBezTo>
                    <a:pt x="505095" y="191984"/>
                    <a:pt x="509675" y="411808"/>
                    <a:pt x="506391" y="506315"/>
                  </a:cubicBezTo>
                  <a:cubicBezTo>
                    <a:pt x="411796" y="509534"/>
                    <a:pt x="192072" y="505019"/>
                    <a:pt x="88044" y="400995"/>
                  </a:cubicBezTo>
                  <a:cubicBezTo>
                    <a:pt x="44154" y="357959"/>
                    <a:pt x="13586" y="303192"/>
                    <a:pt x="0" y="243242"/>
                  </a:cubicBezTo>
                  <a:cubicBezTo>
                    <a:pt x="102950" y="187328"/>
                    <a:pt x="187553" y="102862"/>
                    <a:pt x="24363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39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807A144-850A-4658-B9EB-FE4ECD6E96C6}"/>
                </a:ext>
              </a:extLst>
            </p:cNvPr>
            <p:cNvSpPr/>
            <p:nvPr/>
          </p:nvSpPr>
          <p:spPr>
            <a:xfrm>
              <a:off x="4360255" y="2526195"/>
              <a:ext cx="392991" cy="483165"/>
            </a:xfrm>
            <a:custGeom>
              <a:avLst/>
              <a:gdLst>
                <a:gd name="connsiteX0" fmla="*/ 49511 w 442661"/>
                <a:gd name="connsiteY0" fmla="*/ 0 h 544232"/>
                <a:gd name="connsiteX1" fmla="*/ 393151 w 442661"/>
                <a:gd name="connsiteY1" fmla="*/ 0 h 544232"/>
                <a:gd name="connsiteX2" fmla="*/ 442650 w 442661"/>
                <a:gd name="connsiteY2" fmla="*/ 173947 h 544232"/>
                <a:gd name="connsiteX3" fmla="*/ 221361 w 442661"/>
                <a:gd name="connsiteY3" fmla="*/ 544232 h 544232"/>
                <a:gd name="connsiteX4" fmla="*/ 221349 w 442661"/>
                <a:gd name="connsiteY4" fmla="*/ 544232 h 544232"/>
                <a:gd name="connsiteX5" fmla="*/ 12 w 442661"/>
                <a:gd name="connsiteY5" fmla="*/ 173947 h 544232"/>
                <a:gd name="connsiteX6" fmla="*/ 49511 w 442661"/>
                <a:gd name="connsiteY6" fmla="*/ 0 h 54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661" h="544232">
                  <a:moveTo>
                    <a:pt x="49511" y="0"/>
                  </a:moveTo>
                  <a:cubicBezTo>
                    <a:pt x="161584" y="33675"/>
                    <a:pt x="281078" y="33675"/>
                    <a:pt x="393151" y="0"/>
                  </a:cubicBezTo>
                  <a:cubicBezTo>
                    <a:pt x="425985" y="52039"/>
                    <a:pt x="443169" y="112419"/>
                    <a:pt x="442650" y="173947"/>
                  </a:cubicBezTo>
                  <a:cubicBezTo>
                    <a:pt x="442698" y="321144"/>
                    <a:pt x="290511" y="479779"/>
                    <a:pt x="221361" y="544232"/>
                  </a:cubicBezTo>
                  <a:lnTo>
                    <a:pt x="221349" y="544232"/>
                  </a:lnTo>
                  <a:cubicBezTo>
                    <a:pt x="152203" y="479779"/>
                    <a:pt x="12" y="321144"/>
                    <a:pt x="12" y="173947"/>
                  </a:cubicBezTo>
                  <a:cubicBezTo>
                    <a:pt x="-507" y="112419"/>
                    <a:pt x="16677" y="52039"/>
                    <a:pt x="49511" y="0"/>
                  </a:cubicBezTo>
                  <a:close/>
                </a:path>
              </a:pathLst>
            </a:custGeom>
            <a:solidFill>
              <a:schemeClr val="accent4"/>
            </a:solidFill>
            <a:ln w="53975" cmpd="sng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346BE0B-1A93-4575-A76E-76DC181B432B}"/>
                </a:ext>
              </a:extLst>
            </p:cNvPr>
            <p:cNvSpPr/>
            <p:nvPr/>
          </p:nvSpPr>
          <p:spPr>
            <a:xfrm>
              <a:off x="4056298" y="1513806"/>
              <a:ext cx="985012" cy="98501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Freeform: Shape 11" descr="Sunflower outline">
              <a:extLst>
                <a:ext uri="{FF2B5EF4-FFF2-40B4-BE49-F238E27FC236}">
                  <a16:creationId xmlns:a16="http://schemas.microsoft.com/office/drawing/2014/main" id="{094E3C5E-DFE1-4F2E-A068-F1F8C9FC31C0}"/>
                </a:ext>
              </a:extLst>
            </p:cNvPr>
            <p:cNvSpPr/>
            <p:nvPr/>
          </p:nvSpPr>
          <p:spPr>
            <a:xfrm>
              <a:off x="3465500" y="922071"/>
              <a:ext cx="2182556" cy="2222871"/>
            </a:xfrm>
            <a:custGeom>
              <a:avLst/>
              <a:gdLst>
                <a:gd name="connsiteX0" fmla="*/ 1057352 w 2458408"/>
                <a:gd name="connsiteY0" fmla="*/ 1806868 h 2503819"/>
                <a:gd name="connsiteX1" fmla="*/ 1007853 w 2458408"/>
                <a:gd name="connsiteY1" fmla="*/ 1980815 h 2503819"/>
                <a:gd name="connsiteX2" fmla="*/ 1229190 w 2458408"/>
                <a:gd name="connsiteY2" fmla="*/ 2351100 h 2503819"/>
                <a:gd name="connsiteX3" fmla="*/ 1229202 w 2458408"/>
                <a:gd name="connsiteY3" fmla="*/ 2351100 h 2503819"/>
                <a:gd name="connsiteX4" fmla="*/ 1450491 w 2458408"/>
                <a:gd name="connsiteY4" fmla="*/ 1980815 h 2503819"/>
                <a:gd name="connsiteX5" fmla="*/ 1400992 w 2458408"/>
                <a:gd name="connsiteY5" fmla="*/ 1806868 h 2503819"/>
                <a:gd name="connsiteX6" fmla="*/ 1057352 w 2458408"/>
                <a:gd name="connsiteY6" fmla="*/ 1806868 h 2503819"/>
                <a:gd name="connsiteX7" fmla="*/ 1759751 w 2458408"/>
                <a:gd name="connsiteY7" fmla="*/ 1516208 h 2503819"/>
                <a:gd name="connsiteX8" fmla="*/ 1516120 w 2458408"/>
                <a:gd name="connsiteY8" fmla="*/ 1759450 h 2503819"/>
                <a:gd name="connsiteX9" fmla="*/ 1604164 w 2458408"/>
                <a:gd name="connsiteY9" fmla="*/ 1917203 h 2503819"/>
                <a:gd name="connsiteX10" fmla="*/ 2022511 w 2458408"/>
                <a:gd name="connsiteY10" fmla="*/ 2022523 h 2503819"/>
                <a:gd name="connsiteX11" fmla="*/ 1917187 w 2458408"/>
                <a:gd name="connsiteY11" fmla="*/ 1604176 h 2503819"/>
                <a:gd name="connsiteX12" fmla="*/ 1759751 w 2458408"/>
                <a:gd name="connsiteY12" fmla="*/ 1516208 h 2503819"/>
                <a:gd name="connsiteX13" fmla="*/ 698673 w 2458408"/>
                <a:gd name="connsiteY13" fmla="*/ 1516196 h 2503819"/>
                <a:gd name="connsiteX14" fmla="*/ 541206 w 2458408"/>
                <a:gd name="connsiteY14" fmla="*/ 1604176 h 2503819"/>
                <a:gd name="connsiteX15" fmla="*/ 435885 w 2458408"/>
                <a:gd name="connsiteY15" fmla="*/ 2022523 h 2503819"/>
                <a:gd name="connsiteX16" fmla="*/ 854233 w 2458408"/>
                <a:gd name="connsiteY16" fmla="*/ 1917191 h 2503819"/>
                <a:gd name="connsiteX17" fmla="*/ 854245 w 2458408"/>
                <a:gd name="connsiteY17" fmla="*/ 1917191 h 2503819"/>
                <a:gd name="connsiteX18" fmla="*/ 942305 w 2458408"/>
                <a:gd name="connsiteY18" fmla="*/ 1759437 h 2503819"/>
                <a:gd name="connsiteX19" fmla="*/ 698673 w 2458408"/>
                <a:gd name="connsiteY19" fmla="*/ 1516196 h 2503819"/>
                <a:gd name="connsiteX20" fmla="*/ 1980819 w 2458408"/>
                <a:gd name="connsiteY20" fmla="*/ 1007869 h 2503819"/>
                <a:gd name="connsiteX21" fmla="*/ 1807653 w 2458408"/>
                <a:gd name="connsiteY21" fmla="*/ 1056893 h 2503819"/>
                <a:gd name="connsiteX22" fmla="*/ 1807335 w 2458408"/>
                <a:gd name="connsiteY22" fmla="*/ 1401314 h 2503819"/>
                <a:gd name="connsiteX23" fmla="*/ 1980819 w 2458408"/>
                <a:gd name="connsiteY23" fmla="*/ 1450543 h 2503819"/>
                <a:gd name="connsiteX24" fmla="*/ 2351104 w 2458408"/>
                <a:gd name="connsiteY24" fmla="*/ 1229206 h 2503819"/>
                <a:gd name="connsiteX25" fmla="*/ 1980819 w 2458408"/>
                <a:gd name="connsiteY25" fmla="*/ 1007869 h 2503819"/>
                <a:gd name="connsiteX26" fmla="*/ 477581 w 2458408"/>
                <a:gd name="connsiteY26" fmla="*/ 1007869 h 2503819"/>
                <a:gd name="connsiteX27" fmla="*/ 107296 w 2458408"/>
                <a:gd name="connsiteY27" fmla="*/ 1229206 h 2503819"/>
                <a:gd name="connsiteX28" fmla="*/ 477581 w 2458408"/>
                <a:gd name="connsiteY28" fmla="*/ 1450543 h 2503819"/>
                <a:gd name="connsiteX29" fmla="*/ 477593 w 2458408"/>
                <a:gd name="connsiteY29" fmla="*/ 1450543 h 2503819"/>
                <a:gd name="connsiteX30" fmla="*/ 651061 w 2458408"/>
                <a:gd name="connsiteY30" fmla="*/ 1401314 h 2503819"/>
                <a:gd name="connsiteX31" fmla="*/ 650739 w 2458408"/>
                <a:gd name="connsiteY31" fmla="*/ 1056893 h 2503819"/>
                <a:gd name="connsiteX32" fmla="*/ 477581 w 2458408"/>
                <a:gd name="connsiteY32" fmla="*/ 1007869 h 2503819"/>
                <a:gd name="connsiteX33" fmla="*/ 1211849 w 2458408"/>
                <a:gd name="connsiteY33" fmla="*/ 705599 h 2503819"/>
                <a:gd name="connsiteX34" fmla="*/ 706319 w 2458408"/>
                <a:gd name="connsiteY34" fmla="*/ 1211133 h 2503819"/>
                <a:gd name="connsiteX35" fmla="*/ 706319 w 2458408"/>
                <a:gd name="connsiteY35" fmla="*/ 1244744 h 2503819"/>
                <a:gd name="connsiteX36" fmla="*/ 1246551 w 2458408"/>
                <a:gd name="connsiteY36" fmla="*/ 1751357 h 2503819"/>
                <a:gd name="connsiteX37" fmla="*/ 1752081 w 2458408"/>
                <a:gd name="connsiteY37" fmla="*/ 1245831 h 2503819"/>
                <a:gd name="connsiteX38" fmla="*/ 1752081 w 2458408"/>
                <a:gd name="connsiteY38" fmla="*/ 1212220 h 2503819"/>
                <a:gd name="connsiteX39" fmla="*/ 1211849 w 2458408"/>
                <a:gd name="connsiteY39" fmla="*/ 705599 h 2503819"/>
                <a:gd name="connsiteX40" fmla="*/ 1982682 w 2458408"/>
                <a:gd name="connsiteY40" fmla="*/ 435209 h 2503819"/>
                <a:gd name="connsiteX41" fmla="*/ 1604164 w 2458408"/>
                <a:gd name="connsiteY41" fmla="*/ 541222 h 2503819"/>
                <a:gd name="connsiteX42" fmla="*/ 1516446 w 2458408"/>
                <a:gd name="connsiteY42" fmla="*/ 697667 h 2503819"/>
                <a:gd name="connsiteX43" fmla="*/ 1760415 w 2458408"/>
                <a:gd name="connsiteY43" fmla="*/ 942055 h 2503819"/>
                <a:gd name="connsiteX44" fmla="*/ 1917199 w 2458408"/>
                <a:gd name="connsiteY44" fmla="*/ 854245 h 2503819"/>
                <a:gd name="connsiteX45" fmla="*/ 2022523 w 2458408"/>
                <a:gd name="connsiteY45" fmla="*/ 435897 h 2503819"/>
                <a:gd name="connsiteX46" fmla="*/ 1982682 w 2458408"/>
                <a:gd name="connsiteY46" fmla="*/ 435209 h 2503819"/>
                <a:gd name="connsiteX47" fmla="*/ 476736 w 2458408"/>
                <a:gd name="connsiteY47" fmla="*/ 435207 h 2503819"/>
                <a:gd name="connsiteX48" fmla="*/ 435885 w 2458408"/>
                <a:gd name="connsiteY48" fmla="*/ 435897 h 2503819"/>
                <a:gd name="connsiteX49" fmla="*/ 541206 w 2458408"/>
                <a:gd name="connsiteY49" fmla="*/ 854245 h 2503819"/>
                <a:gd name="connsiteX50" fmla="*/ 697993 w 2458408"/>
                <a:gd name="connsiteY50" fmla="*/ 942055 h 2503819"/>
                <a:gd name="connsiteX51" fmla="*/ 941963 w 2458408"/>
                <a:gd name="connsiteY51" fmla="*/ 697667 h 2503819"/>
                <a:gd name="connsiteX52" fmla="*/ 854233 w 2458408"/>
                <a:gd name="connsiteY52" fmla="*/ 541222 h 2503819"/>
                <a:gd name="connsiteX53" fmla="*/ 476736 w 2458408"/>
                <a:gd name="connsiteY53" fmla="*/ 435207 h 2503819"/>
                <a:gd name="connsiteX54" fmla="*/ 1229202 w 2458408"/>
                <a:gd name="connsiteY54" fmla="*/ 107308 h 2503819"/>
                <a:gd name="connsiteX55" fmla="*/ 1007865 w 2458408"/>
                <a:gd name="connsiteY55" fmla="*/ 477589 h 2503819"/>
                <a:gd name="connsiteX56" fmla="*/ 1056599 w 2458408"/>
                <a:gd name="connsiteY56" fmla="*/ 650289 h 2503819"/>
                <a:gd name="connsiteX57" fmla="*/ 1401809 w 2458408"/>
                <a:gd name="connsiteY57" fmla="*/ 650289 h 2503819"/>
                <a:gd name="connsiteX58" fmla="*/ 1450539 w 2458408"/>
                <a:gd name="connsiteY58" fmla="*/ 477593 h 2503819"/>
                <a:gd name="connsiteX59" fmla="*/ 1229202 w 2458408"/>
                <a:gd name="connsiteY59" fmla="*/ 107308 h 2503819"/>
                <a:gd name="connsiteX60" fmla="*/ 1229202 w 2458408"/>
                <a:gd name="connsiteY60" fmla="*/ 0 h 2503819"/>
                <a:gd name="connsiteX61" fmla="*/ 1255517 w 2458408"/>
                <a:gd name="connsiteY61" fmla="*/ 22717 h 2503819"/>
                <a:gd name="connsiteX62" fmla="*/ 1531026 w 2458408"/>
                <a:gd name="connsiteY62" fmla="*/ 477593 h 2503819"/>
                <a:gd name="connsiteX63" fmla="*/ 1530007 w 2458408"/>
                <a:gd name="connsiteY63" fmla="*/ 501936 h 2503819"/>
                <a:gd name="connsiteX64" fmla="*/ 1530140 w 2458408"/>
                <a:gd name="connsiteY64" fmla="*/ 502254 h 2503819"/>
                <a:gd name="connsiteX65" fmla="*/ 1530708 w 2458408"/>
                <a:gd name="connsiteY65" fmla="*/ 502226 h 2503819"/>
                <a:gd name="connsiteX66" fmla="*/ 1547260 w 2458408"/>
                <a:gd name="connsiteY66" fmla="*/ 484314 h 2503819"/>
                <a:gd name="connsiteX67" fmla="*/ 2063720 w 2458408"/>
                <a:gd name="connsiteY67" fmla="*/ 357472 h 2503819"/>
                <a:gd name="connsiteX68" fmla="*/ 2098401 w 2458408"/>
                <a:gd name="connsiteY68" fmla="*/ 360007 h 2503819"/>
                <a:gd name="connsiteX69" fmla="*/ 2100937 w 2458408"/>
                <a:gd name="connsiteY69" fmla="*/ 394689 h 2503819"/>
                <a:gd name="connsiteX70" fmla="*/ 1974094 w 2458408"/>
                <a:gd name="connsiteY70" fmla="*/ 911149 h 2503819"/>
                <a:gd name="connsiteX71" fmla="*/ 1956182 w 2458408"/>
                <a:gd name="connsiteY71" fmla="*/ 927701 h 2503819"/>
                <a:gd name="connsiteX72" fmla="*/ 1956049 w 2458408"/>
                <a:gd name="connsiteY72" fmla="*/ 928019 h 2503819"/>
                <a:gd name="connsiteX73" fmla="*/ 1956472 w 2458408"/>
                <a:gd name="connsiteY73" fmla="*/ 928401 h 2503819"/>
                <a:gd name="connsiteX74" fmla="*/ 1980815 w 2458408"/>
                <a:gd name="connsiteY74" fmla="*/ 927383 h 2503819"/>
                <a:gd name="connsiteX75" fmla="*/ 2435691 w 2458408"/>
                <a:gd name="connsiteY75" fmla="*/ 1202891 h 2503819"/>
                <a:gd name="connsiteX76" fmla="*/ 2458408 w 2458408"/>
                <a:gd name="connsiteY76" fmla="*/ 1229206 h 2503819"/>
                <a:gd name="connsiteX77" fmla="*/ 2435691 w 2458408"/>
                <a:gd name="connsiteY77" fmla="*/ 1255517 h 2503819"/>
                <a:gd name="connsiteX78" fmla="*/ 1980815 w 2458408"/>
                <a:gd name="connsiteY78" fmla="*/ 1531018 h 2503819"/>
                <a:gd name="connsiteX79" fmla="*/ 1956472 w 2458408"/>
                <a:gd name="connsiteY79" fmla="*/ 1529995 h 2503819"/>
                <a:gd name="connsiteX80" fmla="*/ 1956154 w 2458408"/>
                <a:gd name="connsiteY80" fmla="*/ 1530128 h 2503819"/>
                <a:gd name="connsiteX81" fmla="*/ 1956182 w 2458408"/>
                <a:gd name="connsiteY81" fmla="*/ 1530696 h 2503819"/>
                <a:gd name="connsiteX82" fmla="*/ 1974094 w 2458408"/>
                <a:gd name="connsiteY82" fmla="*/ 1547248 h 2503819"/>
                <a:gd name="connsiteX83" fmla="*/ 2100937 w 2458408"/>
                <a:gd name="connsiteY83" fmla="*/ 2063708 h 2503819"/>
                <a:gd name="connsiteX84" fmla="*/ 2098401 w 2458408"/>
                <a:gd name="connsiteY84" fmla="*/ 2098389 h 2503819"/>
                <a:gd name="connsiteX85" fmla="*/ 2063720 w 2458408"/>
                <a:gd name="connsiteY85" fmla="*/ 2100925 h 2503819"/>
                <a:gd name="connsiteX86" fmla="*/ 1981222 w 2458408"/>
                <a:gd name="connsiteY86" fmla="*/ 2103814 h 2503819"/>
                <a:gd name="connsiteX87" fmla="*/ 1547260 w 2458408"/>
                <a:gd name="connsiteY87" fmla="*/ 1974094 h 2503819"/>
                <a:gd name="connsiteX88" fmla="*/ 1530708 w 2458408"/>
                <a:gd name="connsiteY88" fmla="*/ 1956182 h 2503819"/>
                <a:gd name="connsiteX89" fmla="*/ 1530390 w 2458408"/>
                <a:gd name="connsiteY89" fmla="*/ 1956049 h 2503819"/>
                <a:gd name="connsiteX90" fmla="*/ 1530007 w 2458408"/>
                <a:gd name="connsiteY90" fmla="*/ 1956472 h 2503819"/>
                <a:gd name="connsiteX91" fmla="*/ 1531026 w 2458408"/>
                <a:gd name="connsiteY91" fmla="*/ 1980815 h 2503819"/>
                <a:gd name="connsiteX92" fmla="*/ 1269445 w 2458408"/>
                <a:gd name="connsiteY92" fmla="*/ 2423425 h 2503819"/>
                <a:gd name="connsiteX93" fmla="*/ 1269445 w 2458408"/>
                <a:gd name="connsiteY93" fmla="*/ 2503819 h 2503819"/>
                <a:gd name="connsiteX94" fmla="*/ 1188967 w 2458408"/>
                <a:gd name="connsiteY94" fmla="*/ 2503819 h 2503819"/>
                <a:gd name="connsiteX95" fmla="*/ 1188967 w 2458408"/>
                <a:gd name="connsiteY95" fmla="*/ 2423421 h 2503819"/>
                <a:gd name="connsiteX96" fmla="*/ 927387 w 2458408"/>
                <a:gd name="connsiteY96" fmla="*/ 1980811 h 2503819"/>
                <a:gd name="connsiteX97" fmla="*/ 928409 w 2458408"/>
                <a:gd name="connsiteY97" fmla="*/ 1956468 h 2503819"/>
                <a:gd name="connsiteX98" fmla="*/ 928276 w 2458408"/>
                <a:gd name="connsiteY98" fmla="*/ 1956150 h 2503819"/>
                <a:gd name="connsiteX99" fmla="*/ 927709 w 2458408"/>
                <a:gd name="connsiteY99" fmla="*/ 1956178 h 2503819"/>
                <a:gd name="connsiteX100" fmla="*/ 911157 w 2458408"/>
                <a:gd name="connsiteY100" fmla="*/ 1974090 h 2503819"/>
                <a:gd name="connsiteX101" fmla="*/ 477187 w 2458408"/>
                <a:gd name="connsiteY101" fmla="*/ 2103822 h 2503819"/>
                <a:gd name="connsiteX102" fmla="*/ 394688 w 2458408"/>
                <a:gd name="connsiteY102" fmla="*/ 2100933 h 2503819"/>
                <a:gd name="connsiteX103" fmla="*/ 360007 w 2458408"/>
                <a:gd name="connsiteY103" fmla="*/ 2098397 h 2503819"/>
                <a:gd name="connsiteX104" fmla="*/ 357472 w 2458408"/>
                <a:gd name="connsiteY104" fmla="*/ 2063716 h 2503819"/>
                <a:gd name="connsiteX105" fmla="*/ 484314 w 2458408"/>
                <a:gd name="connsiteY105" fmla="*/ 1547256 h 2503819"/>
                <a:gd name="connsiteX106" fmla="*/ 502226 w 2458408"/>
                <a:gd name="connsiteY106" fmla="*/ 1530704 h 2503819"/>
                <a:gd name="connsiteX107" fmla="*/ 502359 w 2458408"/>
                <a:gd name="connsiteY107" fmla="*/ 1530386 h 2503819"/>
                <a:gd name="connsiteX108" fmla="*/ 501936 w 2458408"/>
                <a:gd name="connsiteY108" fmla="*/ 1530003 h 2503819"/>
                <a:gd name="connsiteX109" fmla="*/ 477593 w 2458408"/>
                <a:gd name="connsiteY109" fmla="*/ 1531026 h 2503819"/>
                <a:gd name="connsiteX110" fmla="*/ 22717 w 2458408"/>
                <a:gd name="connsiteY110" fmla="*/ 1255513 h 2503819"/>
                <a:gd name="connsiteX111" fmla="*/ 0 w 2458408"/>
                <a:gd name="connsiteY111" fmla="*/ 1229202 h 2503819"/>
                <a:gd name="connsiteX112" fmla="*/ 22717 w 2458408"/>
                <a:gd name="connsiteY112" fmla="*/ 1202887 h 2503819"/>
                <a:gd name="connsiteX113" fmla="*/ 477593 w 2458408"/>
                <a:gd name="connsiteY113" fmla="*/ 927379 h 2503819"/>
                <a:gd name="connsiteX114" fmla="*/ 501936 w 2458408"/>
                <a:gd name="connsiteY114" fmla="*/ 928397 h 2503819"/>
                <a:gd name="connsiteX115" fmla="*/ 502254 w 2458408"/>
                <a:gd name="connsiteY115" fmla="*/ 928264 h 2503819"/>
                <a:gd name="connsiteX116" fmla="*/ 502226 w 2458408"/>
                <a:gd name="connsiteY116" fmla="*/ 927697 h 2503819"/>
                <a:gd name="connsiteX117" fmla="*/ 484314 w 2458408"/>
                <a:gd name="connsiteY117" fmla="*/ 911145 h 2503819"/>
                <a:gd name="connsiteX118" fmla="*/ 357472 w 2458408"/>
                <a:gd name="connsiteY118" fmla="*/ 394684 h 2503819"/>
                <a:gd name="connsiteX119" fmla="*/ 360007 w 2458408"/>
                <a:gd name="connsiteY119" fmla="*/ 360003 h 2503819"/>
                <a:gd name="connsiteX120" fmla="*/ 394688 w 2458408"/>
                <a:gd name="connsiteY120" fmla="*/ 357468 h 2503819"/>
                <a:gd name="connsiteX121" fmla="*/ 911149 w 2458408"/>
                <a:gd name="connsiteY121" fmla="*/ 484310 h 2503819"/>
                <a:gd name="connsiteX122" fmla="*/ 927701 w 2458408"/>
                <a:gd name="connsiteY122" fmla="*/ 502222 h 2503819"/>
                <a:gd name="connsiteX123" fmla="*/ 928019 w 2458408"/>
                <a:gd name="connsiteY123" fmla="*/ 502355 h 2503819"/>
                <a:gd name="connsiteX124" fmla="*/ 928401 w 2458408"/>
                <a:gd name="connsiteY124" fmla="*/ 501932 h 2503819"/>
                <a:gd name="connsiteX125" fmla="*/ 927379 w 2458408"/>
                <a:gd name="connsiteY125" fmla="*/ 477589 h 2503819"/>
                <a:gd name="connsiteX126" fmla="*/ 1202891 w 2458408"/>
                <a:gd name="connsiteY126" fmla="*/ 22717 h 250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2458408" h="2503819">
                  <a:moveTo>
                    <a:pt x="1057352" y="1806868"/>
                  </a:moveTo>
                  <a:cubicBezTo>
                    <a:pt x="1024518" y="1858907"/>
                    <a:pt x="1007334" y="1919287"/>
                    <a:pt x="1007853" y="1980815"/>
                  </a:cubicBezTo>
                  <a:cubicBezTo>
                    <a:pt x="1007853" y="2128012"/>
                    <a:pt x="1160044" y="2286647"/>
                    <a:pt x="1229190" y="2351100"/>
                  </a:cubicBezTo>
                  <a:lnTo>
                    <a:pt x="1229202" y="2351100"/>
                  </a:lnTo>
                  <a:cubicBezTo>
                    <a:pt x="1298352" y="2286647"/>
                    <a:pt x="1450539" y="2128012"/>
                    <a:pt x="1450491" y="1980815"/>
                  </a:cubicBezTo>
                  <a:cubicBezTo>
                    <a:pt x="1451010" y="1919287"/>
                    <a:pt x="1433826" y="1858907"/>
                    <a:pt x="1400992" y="1806868"/>
                  </a:cubicBezTo>
                  <a:cubicBezTo>
                    <a:pt x="1288919" y="1840543"/>
                    <a:pt x="1169425" y="1840543"/>
                    <a:pt x="1057352" y="1806868"/>
                  </a:cubicBezTo>
                  <a:close/>
                  <a:moveTo>
                    <a:pt x="1759751" y="1516208"/>
                  </a:moveTo>
                  <a:cubicBezTo>
                    <a:pt x="1703673" y="1619070"/>
                    <a:pt x="1619070" y="1703536"/>
                    <a:pt x="1516120" y="1759450"/>
                  </a:cubicBezTo>
                  <a:cubicBezTo>
                    <a:pt x="1529706" y="1819400"/>
                    <a:pt x="1560274" y="1874167"/>
                    <a:pt x="1604164" y="1917203"/>
                  </a:cubicBezTo>
                  <a:cubicBezTo>
                    <a:pt x="1708192" y="2021227"/>
                    <a:pt x="1927916" y="2025742"/>
                    <a:pt x="2022511" y="2022523"/>
                  </a:cubicBezTo>
                  <a:cubicBezTo>
                    <a:pt x="2025795" y="1928016"/>
                    <a:pt x="2021215" y="1708192"/>
                    <a:pt x="1917187" y="1604176"/>
                  </a:cubicBezTo>
                  <a:cubicBezTo>
                    <a:pt x="1874227" y="1560367"/>
                    <a:pt x="1819577" y="1529830"/>
                    <a:pt x="1759751" y="1516208"/>
                  </a:cubicBezTo>
                  <a:close/>
                  <a:moveTo>
                    <a:pt x="698673" y="1516196"/>
                  </a:moveTo>
                  <a:cubicBezTo>
                    <a:pt x="638836" y="1529818"/>
                    <a:pt x="584173" y="1560359"/>
                    <a:pt x="541206" y="1604176"/>
                  </a:cubicBezTo>
                  <a:cubicBezTo>
                    <a:pt x="437181" y="1708224"/>
                    <a:pt x="432602" y="1928028"/>
                    <a:pt x="435885" y="2022523"/>
                  </a:cubicBezTo>
                  <a:cubicBezTo>
                    <a:pt x="530412" y="2025714"/>
                    <a:pt x="750184" y="2021215"/>
                    <a:pt x="854233" y="1917191"/>
                  </a:cubicBezTo>
                  <a:lnTo>
                    <a:pt x="854245" y="1917191"/>
                  </a:lnTo>
                  <a:cubicBezTo>
                    <a:pt x="898142" y="1874155"/>
                    <a:pt x="928715" y="1819388"/>
                    <a:pt x="942305" y="1759437"/>
                  </a:cubicBezTo>
                  <a:cubicBezTo>
                    <a:pt x="839355" y="1703524"/>
                    <a:pt x="754752" y="1619057"/>
                    <a:pt x="698673" y="1516196"/>
                  </a:cubicBezTo>
                  <a:close/>
                  <a:moveTo>
                    <a:pt x="1980819" y="1007869"/>
                  </a:moveTo>
                  <a:cubicBezTo>
                    <a:pt x="1919605" y="1007366"/>
                    <a:pt x="1859522" y="1024377"/>
                    <a:pt x="1807653" y="1056893"/>
                  </a:cubicBezTo>
                  <a:cubicBezTo>
                    <a:pt x="1841357" y="1169244"/>
                    <a:pt x="1841244" y="1289028"/>
                    <a:pt x="1807335" y="1401314"/>
                  </a:cubicBezTo>
                  <a:cubicBezTo>
                    <a:pt x="1859269" y="1433967"/>
                    <a:pt x="1919476" y="1451050"/>
                    <a:pt x="1980819" y="1450543"/>
                  </a:cubicBezTo>
                  <a:cubicBezTo>
                    <a:pt x="2128016" y="1450543"/>
                    <a:pt x="2286651" y="1298352"/>
                    <a:pt x="2351104" y="1229206"/>
                  </a:cubicBezTo>
                  <a:cubicBezTo>
                    <a:pt x="2286667" y="1160056"/>
                    <a:pt x="2128016" y="1007869"/>
                    <a:pt x="1980819" y="1007869"/>
                  </a:cubicBezTo>
                  <a:close/>
                  <a:moveTo>
                    <a:pt x="477581" y="1007869"/>
                  </a:moveTo>
                  <a:cubicBezTo>
                    <a:pt x="330384" y="1007869"/>
                    <a:pt x="171750" y="1160056"/>
                    <a:pt x="107296" y="1229206"/>
                  </a:cubicBezTo>
                  <a:cubicBezTo>
                    <a:pt x="171734" y="1298352"/>
                    <a:pt x="330384" y="1450543"/>
                    <a:pt x="477581" y="1450543"/>
                  </a:cubicBezTo>
                  <a:lnTo>
                    <a:pt x="477593" y="1450543"/>
                  </a:lnTo>
                  <a:cubicBezTo>
                    <a:pt x="538932" y="1451046"/>
                    <a:pt x="599132" y="1433963"/>
                    <a:pt x="651061" y="1401314"/>
                  </a:cubicBezTo>
                  <a:cubicBezTo>
                    <a:pt x="617148" y="1289028"/>
                    <a:pt x="617036" y="1169244"/>
                    <a:pt x="650739" y="1056893"/>
                  </a:cubicBezTo>
                  <a:cubicBezTo>
                    <a:pt x="598874" y="1024377"/>
                    <a:pt x="538795" y="1007366"/>
                    <a:pt x="477581" y="1007869"/>
                  </a:cubicBezTo>
                  <a:close/>
                  <a:moveTo>
                    <a:pt x="1211849" y="705599"/>
                  </a:moveTo>
                  <a:cubicBezTo>
                    <a:pt x="939118" y="720622"/>
                    <a:pt x="721338" y="938401"/>
                    <a:pt x="706319" y="1211133"/>
                  </a:cubicBezTo>
                  <a:cubicBezTo>
                    <a:pt x="705961" y="1222333"/>
                    <a:pt x="705961" y="1233544"/>
                    <a:pt x="706319" y="1244744"/>
                  </a:cubicBezTo>
                  <a:cubicBezTo>
                    <a:pt x="715603" y="1533822"/>
                    <a:pt x="957473" y="1760641"/>
                    <a:pt x="1246551" y="1751357"/>
                  </a:cubicBezTo>
                  <a:cubicBezTo>
                    <a:pt x="1519283" y="1736334"/>
                    <a:pt x="1737058" y="1518562"/>
                    <a:pt x="1752081" y="1245831"/>
                  </a:cubicBezTo>
                  <a:cubicBezTo>
                    <a:pt x="1752439" y="1234631"/>
                    <a:pt x="1752439" y="1223419"/>
                    <a:pt x="1752081" y="1212220"/>
                  </a:cubicBezTo>
                  <a:cubicBezTo>
                    <a:pt x="1742801" y="923137"/>
                    <a:pt x="1500928" y="696319"/>
                    <a:pt x="1211849" y="705599"/>
                  </a:cubicBezTo>
                  <a:close/>
                  <a:moveTo>
                    <a:pt x="1982682" y="435209"/>
                  </a:moveTo>
                  <a:cubicBezTo>
                    <a:pt x="1876002" y="435209"/>
                    <a:pt x="1695515" y="449906"/>
                    <a:pt x="1604164" y="541222"/>
                  </a:cubicBezTo>
                  <a:cubicBezTo>
                    <a:pt x="1560620" y="583948"/>
                    <a:pt x="1530185" y="638228"/>
                    <a:pt x="1516446" y="697667"/>
                  </a:cubicBezTo>
                  <a:cubicBezTo>
                    <a:pt x="1619681" y="753834"/>
                    <a:pt x="1704425" y="838723"/>
                    <a:pt x="1760415" y="942055"/>
                  </a:cubicBezTo>
                  <a:cubicBezTo>
                    <a:pt x="1819987" y="928357"/>
                    <a:pt x="1874392" y="897884"/>
                    <a:pt x="1917199" y="854245"/>
                  </a:cubicBezTo>
                  <a:cubicBezTo>
                    <a:pt x="2021227" y="750216"/>
                    <a:pt x="2025807" y="530392"/>
                    <a:pt x="2022523" y="435897"/>
                  </a:cubicBezTo>
                  <a:cubicBezTo>
                    <a:pt x="2010957" y="435503"/>
                    <a:pt x="1997536" y="435209"/>
                    <a:pt x="1982682" y="435209"/>
                  </a:cubicBezTo>
                  <a:close/>
                  <a:moveTo>
                    <a:pt x="476736" y="435207"/>
                  </a:moveTo>
                  <a:cubicBezTo>
                    <a:pt x="461476" y="435194"/>
                    <a:pt x="447702" y="435484"/>
                    <a:pt x="435885" y="435897"/>
                  </a:cubicBezTo>
                  <a:cubicBezTo>
                    <a:pt x="432614" y="530392"/>
                    <a:pt x="437193" y="750216"/>
                    <a:pt x="541206" y="854245"/>
                  </a:cubicBezTo>
                  <a:cubicBezTo>
                    <a:pt x="584012" y="897884"/>
                    <a:pt x="638417" y="928357"/>
                    <a:pt x="697993" y="942055"/>
                  </a:cubicBezTo>
                  <a:cubicBezTo>
                    <a:pt x="753983" y="838723"/>
                    <a:pt x="838727" y="753834"/>
                    <a:pt x="941963" y="697667"/>
                  </a:cubicBezTo>
                  <a:cubicBezTo>
                    <a:pt x="928220" y="638228"/>
                    <a:pt x="897780" y="583948"/>
                    <a:pt x="854233" y="541222"/>
                  </a:cubicBezTo>
                  <a:cubicBezTo>
                    <a:pt x="763190" y="450179"/>
                    <a:pt x="583554" y="435292"/>
                    <a:pt x="476736" y="435207"/>
                  </a:cubicBezTo>
                  <a:close/>
                  <a:moveTo>
                    <a:pt x="1229202" y="107308"/>
                  </a:moveTo>
                  <a:cubicBezTo>
                    <a:pt x="1160057" y="171762"/>
                    <a:pt x="1007865" y="330396"/>
                    <a:pt x="1007865" y="477589"/>
                  </a:cubicBezTo>
                  <a:cubicBezTo>
                    <a:pt x="1007370" y="538618"/>
                    <a:pt x="1024276" y="598524"/>
                    <a:pt x="1056599" y="650289"/>
                  </a:cubicBezTo>
                  <a:cubicBezTo>
                    <a:pt x="1169168" y="616344"/>
                    <a:pt x="1289241" y="616344"/>
                    <a:pt x="1401809" y="650289"/>
                  </a:cubicBezTo>
                  <a:cubicBezTo>
                    <a:pt x="1434132" y="598524"/>
                    <a:pt x="1451034" y="538618"/>
                    <a:pt x="1450539" y="477593"/>
                  </a:cubicBezTo>
                  <a:cubicBezTo>
                    <a:pt x="1450539" y="330396"/>
                    <a:pt x="1298352" y="171762"/>
                    <a:pt x="1229202" y="107308"/>
                  </a:cubicBezTo>
                  <a:close/>
                  <a:moveTo>
                    <a:pt x="1229202" y="0"/>
                  </a:moveTo>
                  <a:lnTo>
                    <a:pt x="1255517" y="22717"/>
                  </a:lnTo>
                  <a:cubicBezTo>
                    <a:pt x="1320152" y="78543"/>
                    <a:pt x="1531026" y="276337"/>
                    <a:pt x="1531026" y="477593"/>
                  </a:cubicBezTo>
                  <a:cubicBezTo>
                    <a:pt x="1531026" y="485807"/>
                    <a:pt x="1530494" y="493864"/>
                    <a:pt x="1530007" y="501936"/>
                  </a:cubicBezTo>
                  <a:cubicBezTo>
                    <a:pt x="1530003" y="502057"/>
                    <a:pt x="1530052" y="502174"/>
                    <a:pt x="1530140" y="502254"/>
                  </a:cubicBezTo>
                  <a:cubicBezTo>
                    <a:pt x="1530305" y="502403"/>
                    <a:pt x="1530559" y="502391"/>
                    <a:pt x="1530708" y="502226"/>
                  </a:cubicBezTo>
                  <a:cubicBezTo>
                    <a:pt x="1536088" y="496166"/>
                    <a:pt x="1541469" y="490101"/>
                    <a:pt x="1547260" y="484314"/>
                  </a:cubicBezTo>
                  <a:cubicBezTo>
                    <a:pt x="1689503" y="342087"/>
                    <a:pt x="1978477" y="351403"/>
                    <a:pt x="2063720" y="357472"/>
                  </a:cubicBezTo>
                  <a:lnTo>
                    <a:pt x="2098401" y="360007"/>
                  </a:lnTo>
                  <a:lnTo>
                    <a:pt x="2100937" y="394689"/>
                  </a:lnTo>
                  <a:cubicBezTo>
                    <a:pt x="2107146" y="479891"/>
                    <a:pt x="2116342" y="768905"/>
                    <a:pt x="1974094" y="911149"/>
                  </a:cubicBezTo>
                  <a:cubicBezTo>
                    <a:pt x="1968308" y="916940"/>
                    <a:pt x="1962243" y="922320"/>
                    <a:pt x="1956182" y="927701"/>
                  </a:cubicBezTo>
                  <a:cubicBezTo>
                    <a:pt x="1956094" y="927781"/>
                    <a:pt x="1956045" y="927898"/>
                    <a:pt x="1956049" y="928019"/>
                  </a:cubicBezTo>
                  <a:cubicBezTo>
                    <a:pt x="1956061" y="928240"/>
                    <a:pt x="1956250" y="928413"/>
                    <a:pt x="1956472" y="928401"/>
                  </a:cubicBezTo>
                  <a:cubicBezTo>
                    <a:pt x="1964545" y="927914"/>
                    <a:pt x="1972601" y="927383"/>
                    <a:pt x="1980815" y="927383"/>
                  </a:cubicBezTo>
                  <a:cubicBezTo>
                    <a:pt x="2182071" y="927383"/>
                    <a:pt x="2379866" y="1138265"/>
                    <a:pt x="2435691" y="1202891"/>
                  </a:cubicBezTo>
                  <a:lnTo>
                    <a:pt x="2458408" y="1229206"/>
                  </a:lnTo>
                  <a:lnTo>
                    <a:pt x="2435691" y="1255517"/>
                  </a:lnTo>
                  <a:cubicBezTo>
                    <a:pt x="2379866" y="1320144"/>
                    <a:pt x="2182071" y="1531030"/>
                    <a:pt x="1980815" y="1531018"/>
                  </a:cubicBezTo>
                  <a:cubicBezTo>
                    <a:pt x="1972601" y="1531018"/>
                    <a:pt x="1964545" y="1530482"/>
                    <a:pt x="1956472" y="1529995"/>
                  </a:cubicBezTo>
                  <a:cubicBezTo>
                    <a:pt x="1956351" y="1529991"/>
                    <a:pt x="1956235" y="1530040"/>
                    <a:pt x="1956154" y="1530128"/>
                  </a:cubicBezTo>
                  <a:cubicBezTo>
                    <a:pt x="1956005" y="1530293"/>
                    <a:pt x="1956017" y="1530547"/>
                    <a:pt x="1956182" y="1530696"/>
                  </a:cubicBezTo>
                  <a:cubicBezTo>
                    <a:pt x="1962243" y="1536080"/>
                    <a:pt x="1968308" y="1541461"/>
                    <a:pt x="1974094" y="1547248"/>
                  </a:cubicBezTo>
                  <a:cubicBezTo>
                    <a:pt x="2116342" y="1689491"/>
                    <a:pt x="2107146" y="1978505"/>
                    <a:pt x="2100937" y="2063708"/>
                  </a:cubicBezTo>
                  <a:lnTo>
                    <a:pt x="2098401" y="2098389"/>
                  </a:lnTo>
                  <a:lnTo>
                    <a:pt x="2063720" y="2100925"/>
                  </a:lnTo>
                  <a:cubicBezTo>
                    <a:pt x="2044906" y="2102281"/>
                    <a:pt x="2016137" y="2103814"/>
                    <a:pt x="1981222" y="2103814"/>
                  </a:cubicBezTo>
                  <a:cubicBezTo>
                    <a:pt x="1858041" y="2103814"/>
                    <a:pt x="1658069" y="2084940"/>
                    <a:pt x="1547260" y="1974094"/>
                  </a:cubicBezTo>
                  <a:cubicBezTo>
                    <a:pt x="1541469" y="1968307"/>
                    <a:pt x="1536088" y="1962243"/>
                    <a:pt x="1530708" y="1956182"/>
                  </a:cubicBezTo>
                  <a:cubicBezTo>
                    <a:pt x="1530627" y="1956094"/>
                    <a:pt x="1530511" y="1956045"/>
                    <a:pt x="1530390" y="1956049"/>
                  </a:cubicBezTo>
                  <a:cubicBezTo>
                    <a:pt x="1530169" y="1956061"/>
                    <a:pt x="1529995" y="1956251"/>
                    <a:pt x="1530007" y="1956472"/>
                  </a:cubicBezTo>
                  <a:cubicBezTo>
                    <a:pt x="1530494" y="1964545"/>
                    <a:pt x="1531026" y="1972601"/>
                    <a:pt x="1531026" y="1980815"/>
                  </a:cubicBezTo>
                  <a:cubicBezTo>
                    <a:pt x="1531026" y="2169350"/>
                    <a:pt x="1345972" y="2354835"/>
                    <a:pt x="1269445" y="2423425"/>
                  </a:cubicBezTo>
                  <a:lnTo>
                    <a:pt x="1269445" y="2503819"/>
                  </a:lnTo>
                  <a:lnTo>
                    <a:pt x="1188967" y="2503819"/>
                  </a:lnTo>
                  <a:lnTo>
                    <a:pt x="1188967" y="2423421"/>
                  </a:lnTo>
                  <a:cubicBezTo>
                    <a:pt x="1112445" y="2354831"/>
                    <a:pt x="927387" y="2169346"/>
                    <a:pt x="927387" y="1980811"/>
                  </a:cubicBezTo>
                  <a:cubicBezTo>
                    <a:pt x="927387" y="1972597"/>
                    <a:pt x="927922" y="1964541"/>
                    <a:pt x="928409" y="1956468"/>
                  </a:cubicBezTo>
                  <a:cubicBezTo>
                    <a:pt x="928413" y="1956347"/>
                    <a:pt x="928365" y="1956230"/>
                    <a:pt x="928276" y="1956150"/>
                  </a:cubicBezTo>
                  <a:cubicBezTo>
                    <a:pt x="928111" y="1956001"/>
                    <a:pt x="927858" y="1956013"/>
                    <a:pt x="927709" y="1956178"/>
                  </a:cubicBezTo>
                  <a:cubicBezTo>
                    <a:pt x="922324" y="1962239"/>
                    <a:pt x="916944" y="1968303"/>
                    <a:pt x="911157" y="1974090"/>
                  </a:cubicBezTo>
                  <a:cubicBezTo>
                    <a:pt x="800339" y="2084908"/>
                    <a:pt x="600395" y="2103822"/>
                    <a:pt x="477187" y="2103822"/>
                  </a:cubicBezTo>
                  <a:cubicBezTo>
                    <a:pt x="442264" y="2103822"/>
                    <a:pt x="413514" y="2102289"/>
                    <a:pt x="394688" y="2100933"/>
                  </a:cubicBezTo>
                  <a:lnTo>
                    <a:pt x="360007" y="2098397"/>
                  </a:lnTo>
                  <a:lnTo>
                    <a:pt x="357472" y="2063716"/>
                  </a:lnTo>
                  <a:cubicBezTo>
                    <a:pt x="351262" y="1978513"/>
                    <a:pt x="342067" y="1689499"/>
                    <a:pt x="484314" y="1547256"/>
                  </a:cubicBezTo>
                  <a:cubicBezTo>
                    <a:pt x="490101" y="1541469"/>
                    <a:pt x="496166" y="1536088"/>
                    <a:pt x="502226" y="1530704"/>
                  </a:cubicBezTo>
                  <a:cubicBezTo>
                    <a:pt x="502315" y="1530623"/>
                    <a:pt x="502363" y="1530507"/>
                    <a:pt x="502359" y="1530386"/>
                  </a:cubicBezTo>
                  <a:cubicBezTo>
                    <a:pt x="502347" y="1530164"/>
                    <a:pt x="502158" y="1529991"/>
                    <a:pt x="501936" y="1530003"/>
                  </a:cubicBezTo>
                  <a:cubicBezTo>
                    <a:pt x="493864" y="1530490"/>
                    <a:pt x="485807" y="1531026"/>
                    <a:pt x="477593" y="1531026"/>
                  </a:cubicBezTo>
                  <a:cubicBezTo>
                    <a:pt x="276338" y="1531026"/>
                    <a:pt x="78543" y="1320140"/>
                    <a:pt x="22717" y="1255513"/>
                  </a:cubicBezTo>
                  <a:lnTo>
                    <a:pt x="0" y="1229202"/>
                  </a:lnTo>
                  <a:lnTo>
                    <a:pt x="22717" y="1202887"/>
                  </a:lnTo>
                  <a:cubicBezTo>
                    <a:pt x="78543" y="1138253"/>
                    <a:pt x="276338" y="927379"/>
                    <a:pt x="477593" y="927379"/>
                  </a:cubicBezTo>
                  <a:cubicBezTo>
                    <a:pt x="485807" y="927379"/>
                    <a:pt x="493864" y="927910"/>
                    <a:pt x="501936" y="928397"/>
                  </a:cubicBezTo>
                  <a:cubicBezTo>
                    <a:pt x="502057" y="928401"/>
                    <a:pt x="502174" y="928353"/>
                    <a:pt x="502254" y="928264"/>
                  </a:cubicBezTo>
                  <a:cubicBezTo>
                    <a:pt x="502403" y="928099"/>
                    <a:pt x="502391" y="927846"/>
                    <a:pt x="502226" y="927697"/>
                  </a:cubicBezTo>
                  <a:cubicBezTo>
                    <a:pt x="496166" y="922316"/>
                    <a:pt x="490101" y="916936"/>
                    <a:pt x="484314" y="911145"/>
                  </a:cubicBezTo>
                  <a:cubicBezTo>
                    <a:pt x="342067" y="768901"/>
                    <a:pt x="351262" y="479887"/>
                    <a:pt x="357472" y="394684"/>
                  </a:cubicBezTo>
                  <a:lnTo>
                    <a:pt x="360007" y="360003"/>
                  </a:lnTo>
                  <a:lnTo>
                    <a:pt x="394688" y="357468"/>
                  </a:lnTo>
                  <a:cubicBezTo>
                    <a:pt x="479742" y="351258"/>
                    <a:pt x="768885" y="342042"/>
                    <a:pt x="911149" y="484310"/>
                  </a:cubicBezTo>
                  <a:cubicBezTo>
                    <a:pt x="916936" y="490097"/>
                    <a:pt x="922316" y="496162"/>
                    <a:pt x="927701" y="502222"/>
                  </a:cubicBezTo>
                  <a:cubicBezTo>
                    <a:pt x="927781" y="502311"/>
                    <a:pt x="927898" y="502359"/>
                    <a:pt x="928019" y="502355"/>
                  </a:cubicBezTo>
                  <a:cubicBezTo>
                    <a:pt x="928240" y="502343"/>
                    <a:pt x="928413" y="502154"/>
                    <a:pt x="928401" y="501932"/>
                  </a:cubicBezTo>
                  <a:cubicBezTo>
                    <a:pt x="927914" y="493860"/>
                    <a:pt x="927379" y="485803"/>
                    <a:pt x="927379" y="477589"/>
                  </a:cubicBezTo>
                  <a:cubicBezTo>
                    <a:pt x="927379" y="276337"/>
                    <a:pt x="1138265" y="78543"/>
                    <a:pt x="1202891" y="22717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4018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3" name="Freeform: Shape 12" descr="Sunflower outline">
            <a:extLst>
              <a:ext uri="{FF2B5EF4-FFF2-40B4-BE49-F238E27FC236}">
                <a16:creationId xmlns:a16="http://schemas.microsoft.com/office/drawing/2014/main" id="{4F8D1D04-ABF9-43BB-B9AE-096EC98EA7B2}"/>
              </a:ext>
            </a:extLst>
          </p:cNvPr>
          <p:cNvSpPr/>
          <p:nvPr/>
        </p:nvSpPr>
        <p:spPr>
          <a:xfrm>
            <a:off x="4521051" y="3131818"/>
            <a:ext cx="71455" cy="3173733"/>
          </a:xfrm>
          <a:custGeom>
            <a:avLst/>
            <a:gdLst>
              <a:gd name="connsiteX0" fmla="*/ 0 w 80486"/>
              <a:gd name="connsiteY0" fmla="*/ 0 h 211758"/>
              <a:gd name="connsiteX1" fmla="*/ 80486 w 80486"/>
              <a:gd name="connsiteY1" fmla="*/ 0 h 211758"/>
              <a:gd name="connsiteX2" fmla="*/ 80486 w 80486"/>
              <a:gd name="connsiteY2" fmla="*/ 211758 h 211758"/>
              <a:gd name="connsiteX3" fmla="*/ 0 w 80486"/>
              <a:gd name="connsiteY3" fmla="*/ 211758 h 2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86" h="211758">
                <a:moveTo>
                  <a:pt x="0" y="0"/>
                </a:moveTo>
                <a:lnTo>
                  <a:pt x="80486" y="0"/>
                </a:lnTo>
                <a:lnTo>
                  <a:pt x="80486" y="211758"/>
                </a:lnTo>
                <a:lnTo>
                  <a:pt x="0" y="21175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401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F2545D-A80F-46A4-81FD-1FD6C1114A9A}"/>
              </a:ext>
            </a:extLst>
          </p:cNvPr>
          <p:cNvGrpSpPr/>
          <p:nvPr/>
        </p:nvGrpSpPr>
        <p:grpSpPr>
          <a:xfrm>
            <a:off x="1997902" y="3227953"/>
            <a:ext cx="2454159" cy="2211202"/>
            <a:chOff x="3222688" y="3580074"/>
            <a:chExt cx="2764339" cy="249067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CB5D227-D60A-4B15-8A21-C58B3002F839}"/>
                </a:ext>
              </a:extLst>
            </p:cNvPr>
            <p:cNvSpPr/>
            <p:nvPr/>
          </p:nvSpPr>
          <p:spPr>
            <a:xfrm>
              <a:off x="4515230" y="3580074"/>
              <a:ext cx="976744" cy="857086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6"/>
            </a:solidFill>
            <a:ln w="762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EF4B61-5178-46BD-9293-F8E32D312EAC}"/>
                </a:ext>
              </a:extLst>
            </p:cNvPr>
            <p:cNvSpPr/>
            <p:nvPr/>
          </p:nvSpPr>
          <p:spPr>
            <a:xfrm>
              <a:off x="3222688" y="4346150"/>
              <a:ext cx="1406217" cy="1233945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tx2"/>
            </a:solidFill>
            <a:ln w="762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ED31511-8054-4F17-A369-9D4AA86C04B8}"/>
                </a:ext>
              </a:extLst>
            </p:cNvPr>
            <p:cNvSpPr/>
            <p:nvPr/>
          </p:nvSpPr>
          <p:spPr>
            <a:xfrm rot="20294301">
              <a:off x="4238077" y="4688054"/>
              <a:ext cx="1660786" cy="1382695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8B6153-4407-47C7-B840-4389B3BD21D3}"/>
                </a:ext>
              </a:extLst>
            </p:cNvPr>
            <p:cNvSpPr/>
            <p:nvPr/>
          </p:nvSpPr>
          <p:spPr>
            <a:xfrm rot="20294301">
              <a:off x="5266413" y="4014503"/>
              <a:ext cx="720614" cy="726366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633381-8C50-4C64-BA60-F471AD007675}"/>
              </a:ext>
            </a:extLst>
          </p:cNvPr>
          <p:cNvGrpSpPr/>
          <p:nvPr/>
        </p:nvGrpSpPr>
        <p:grpSpPr>
          <a:xfrm flipH="1">
            <a:off x="4694471" y="2964204"/>
            <a:ext cx="2451628" cy="2211202"/>
            <a:chOff x="3222688" y="3580074"/>
            <a:chExt cx="2764339" cy="249067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0DFD6CC-5CF6-4890-81DF-82B6E8EFE21A}"/>
                </a:ext>
              </a:extLst>
            </p:cNvPr>
            <p:cNvSpPr/>
            <p:nvPr/>
          </p:nvSpPr>
          <p:spPr>
            <a:xfrm>
              <a:off x="4515230" y="3580074"/>
              <a:ext cx="976744" cy="857086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3"/>
            </a:solidFill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CFFF8-0B74-4BF1-8018-67D47997286A}"/>
                </a:ext>
              </a:extLst>
            </p:cNvPr>
            <p:cNvSpPr/>
            <p:nvPr/>
          </p:nvSpPr>
          <p:spPr>
            <a:xfrm>
              <a:off x="3222688" y="4346150"/>
              <a:ext cx="1406217" cy="1233945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9B8226-A72A-4EDA-96AD-32313302EA33}"/>
                </a:ext>
              </a:extLst>
            </p:cNvPr>
            <p:cNvSpPr/>
            <p:nvPr/>
          </p:nvSpPr>
          <p:spPr>
            <a:xfrm rot="20294301">
              <a:off x="4238077" y="4688054"/>
              <a:ext cx="1660786" cy="1382695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43464AD-C952-4AC4-90E9-3A56CB72B7E1}"/>
                </a:ext>
              </a:extLst>
            </p:cNvPr>
            <p:cNvSpPr/>
            <p:nvPr/>
          </p:nvSpPr>
          <p:spPr>
            <a:xfrm rot="20294301">
              <a:off x="5266413" y="4014503"/>
              <a:ext cx="720614" cy="726366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36" name="Graphic 35" descr="Users">
            <a:extLst>
              <a:ext uri="{FF2B5EF4-FFF2-40B4-BE49-F238E27FC236}">
                <a16:creationId xmlns:a16="http://schemas.microsoft.com/office/drawing/2014/main" id="{DEECB8AD-ADC6-41D7-B62C-C67E690D1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4295" y="3028836"/>
            <a:ext cx="503314" cy="503314"/>
          </a:xfrm>
          <a:prstGeom prst="rect">
            <a:avLst/>
          </a:prstGeom>
        </p:spPr>
      </p:pic>
      <p:pic>
        <p:nvPicPr>
          <p:cNvPr id="37" name="Graphic 36" descr="Puzzle">
            <a:extLst>
              <a:ext uri="{FF2B5EF4-FFF2-40B4-BE49-F238E27FC236}">
                <a16:creationId xmlns:a16="http://schemas.microsoft.com/office/drawing/2014/main" id="{301D0603-8CE5-465C-A55A-1992536AFC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44820" y="3882052"/>
            <a:ext cx="573761" cy="573761"/>
          </a:xfrm>
          <a:prstGeom prst="rect">
            <a:avLst/>
          </a:prstGeom>
        </p:spPr>
      </p:pic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5A099715-659B-4680-A7DB-E158BA000E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54900" y="4090242"/>
            <a:ext cx="573761" cy="5737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38" descr="Rocket">
            <a:extLst>
              <a:ext uri="{FF2B5EF4-FFF2-40B4-BE49-F238E27FC236}">
                <a16:creationId xmlns:a16="http://schemas.microsoft.com/office/drawing/2014/main" id="{44B2A5DE-A62C-4FF2-AC94-58DC4B68EE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72670" y="3344661"/>
            <a:ext cx="505504" cy="505504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1683A7DD-1558-4FD8-A74F-B4751BC5CCB7}"/>
              </a:ext>
            </a:extLst>
          </p:cNvPr>
          <p:cNvGrpSpPr/>
          <p:nvPr/>
        </p:nvGrpSpPr>
        <p:grpSpPr>
          <a:xfrm>
            <a:off x="5890744" y="4800990"/>
            <a:ext cx="2194560" cy="1237866"/>
            <a:chOff x="6691483" y="4621698"/>
            <a:chExt cx="2194560" cy="123786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497009B-9D40-41EF-8251-084A2ED057FD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3BA6B11-7E4A-4168-AAAE-013318CDE0D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DA6EED1-1F48-4FFE-86EB-3D58C0CCEA38}"/>
              </a:ext>
            </a:extLst>
          </p:cNvPr>
          <p:cNvGrpSpPr/>
          <p:nvPr/>
        </p:nvGrpSpPr>
        <p:grpSpPr>
          <a:xfrm>
            <a:off x="1028253" y="5113520"/>
            <a:ext cx="2194560" cy="1083978"/>
            <a:chOff x="249702" y="4621698"/>
            <a:chExt cx="2194560" cy="108397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EABDF50-89DA-4C83-99EA-062C02B6561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3C78793-0126-47C5-B660-8E56592C31B0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1449925-B997-4993-B82D-B325533555F9}"/>
              </a:ext>
            </a:extLst>
          </p:cNvPr>
          <p:cNvGrpSpPr/>
          <p:nvPr/>
        </p:nvGrpSpPr>
        <p:grpSpPr>
          <a:xfrm>
            <a:off x="6380050" y="1874252"/>
            <a:ext cx="2194560" cy="1237868"/>
            <a:chOff x="6697329" y="1465257"/>
            <a:chExt cx="2194560" cy="123786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6467815-A541-4000-8B4E-6331B23D0885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69BD786-240A-41C7-B1D0-E55CD997C419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D495BE6-2082-4D9A-ADE6-7E0F07FDA657}"/>
              </a:ext>
            </a:extLst>
          </p:cNvPr>
          <p:cNvGrpSpPr/>
          <p:nvPr/>
        </p:nvGrpSpPr>
        <p:grpSpPr>
          <a:xfrm>
            <a:off x="599133" y="2325618"/>
            <a:ext cx="2194560" cy="1237867"/>
            <a:chOff x="255548" y="1465256"/>
            <a:chExt cx="2194560" cy="123786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6501081-4846-4C5E-9714-356757A01DF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AC6B748-B153-455A-9E66-5E028DCC94F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&amp; Leaves – Slide Template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EF7E5AA-3549-4C30-A309-90ADEFEF46B7}"/>
              </a:ext>
            </a:extLst>
          </p:cNvPr>
          <p:cNvGrpSpPr/>
          <p:nvPr/>
        </p:nvGrpSpPr>
        <p:grpSpPr>
          <a:xfrm>
            <a:off x="3560758" y="1017338"/>
            <a:ext cx="1992035" cy="1992022"/>
            <a:chOff x="3560758" y="1017338"/>
            <a:chExt cx="1992035" cy="1992022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55EED3F1-2FEA-4893-9401-C9FD7388A71A}"/>
                </a:ext>
              </a:extLst>
            </p:cNvPr>
            <p:cNvSpPr/>
            <p:nvPr/>
          </p:nvSpPr>
          <p:spPr>
            <a:xfrm>
              <a:off x="4360267" y="1017338"/>
              <a:ext cx="393021" cy="482055"/>
            </a:xfrm>
            <a:custGeom>
              <a:avLst/>
              <a:gdLst>
                <a:gd name="connsiteX0" fmla="*/ 221348 w 442695"/>
                <a:gd name="connsiteY0" fmla="*/ 0 h 542981"/>
                <a:gd name="connsiteX1" fmla="*/ 442685 w 442695"/>
                <a:gd name="connsiteY1" fmla="*/ 370285 h 542981"/>
                <a:gd name="connsiteX2" fmla="*/ 393955 w 442695"/>
                <a:gd name="connsiteY2" fmla="*/ 542981 h 542981"/>
                <a:gd name="connsiteX3" fmla="*/ 48745 w 442695"/>
                <a:gd name="connsiteY3" fmla="*/ 542981 h 542981"/>
                <a:gd name="connsiteX4" fmla="*/ 11 w 442695"/>
                <a:gd name="connsiteY4" fmla="*/ 370281 h 542981"/>
                <a:gd name="connsiteX5" fmla="*/ 221348 w 442695"/>
                <a:gd name="connsiteY5" fmla="*/ 0 h 542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2695" h="542981">
                  <a:moveTo>
                    <a:pt x="221348" y="0"/>
                  </a:moveTo>
                  <a:cubicBezTo>
                    <a:pt x="290498" y="64454"/>
                    <a:pt x="442685" y="223088"/>
                    <a:pt x="442685" y="370285"/>
                  </a:cubicBezTo>
                  <a:cubicBezTo>
                    <a:pt x="443180" y="431310"/>
                    <a:pt x="426278" y="491216"/>
                    <a:pt x="393955" y="542981"/>
                  </a:cubicBezTo>
                  <a:cubicBezTo>
                    <a:pt x="281387" y="509036"/>
                    <a:pt x="161314" y="509036"/>
                    <a:pt x="48745" y="542981"/>
                  </a:cubicBezTo>
                  <a:cubicBezTo>
                    <a:pt x="16422" y="491216"/>
                    <a:pt x="-484" y="431310"/>
                    <a:pt x="11" y="370281"/>
                  </a:cubicBezTo>
                  <a:cubicBezTo>
                    <a:pt x="11" y="223088"/>
                    <a:pt x="152203" y="64454"/>
                    <a:pt x="221348" y="0"/>
                  </a:cubicBezTo>
                  <a:close/>
                </a:path>
              </a:pathLst>
            </a:custGeom>
            <a:solidFill>
              <a:schemeClr val="accent4"/>
            </a:solidFill>
            <a:ln w="53975" cmpd="sng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7BF3D32-7EB1-416C-84BA-ACFA83AFCE69}"/>
                </a:ext>
              </a:extLst>
            </p:cNvPr>
            <p:cNvSpPr/>
            <p:nvPr/>
          </p:nvSpPr>
          <p:spPr>
            <a:xfrm>
              <a:off x="3851872" y="1308444"/>
              <a:ext cx="449897" cy="449977"/>
            </a:xfrm>
            <a:custGeom>
              <a:avLst/>
              <a:gdLst>
                <a:gd name="connsiteX0" fmla="*/ 41532 w 506759"/>
                <a:gd name="connsiteY0" fmla="*/ 1 h 506849"/>
                <a:gd name="connsiteX1" fmla="*/ 419029 w 506759"/>
                <a:gd name="connsiteY1" fmla="*/ 106016 h 506849"/>
                <a:gd name="connsiteX2" fmla="*/ 506759 w 506759"/>
                <a:gd name="connsiteY2" fmla="*/ 262461 h 506849"/>
                <a:gd name="connsiteX3" fmla="*/ 262789 w 506759"/>
                <a:gd name="connsiteY3" fmla="*/ 506849 h 506849"/>
                <a:gd name="connsiteX4" fmla="*/ 106002 w 506759"/>
                <a:gd name="connsiteY4" fmla="*/ 419039 h 506849"/>
                <a:gd name="connsiteX5" fmla="*/ 681 w 506759"/>
                <a:gd name="connsiteY5" fmla="*/ 691 h 506849"/>
                <a:gd name="connsiteX6" fmla="*/ 41532 w 506759"/>
                <a:gd name="connsiteY6" fmla="*/ 1 h 50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759" h="506849">
                  <a:moveTo>
                    <a:pt x="41532" y="1"/>
                  </a:moveTo>
                  <a:cubicBezTo>
                    <a:pt x="148350" y="86"/>
                    <a:pt x="327986" y="14973"/>
                    <a:pt x="419029" y="106016"/>
                  </a:cubicBezTo>
                  <a:cubicBezTo>
                    <a:pt x="462576" y="148742"/>
                    <a:pt x="493016" y="203022"/>
                    <a:pt x="506759" y="262461"/>
                  </a:cubicBezTo>
                  <a:cubicBezTo>
                    <a:pt x="403523" y="318628"/>
                    <a:pt x="318779" y="403517"/>
                    <a:pt x="262789" y="506849"/>
                  </a:cubicBezTo>
                  <a:cubicBezTo>
                    <a:pt x="203213" y="493151"/>
                    <a:pt x="148808" y="462678"/>
                    <a:pt x="106002" y="419039"/>
                  </a:cubicBezTo>
                  <a:cubicBezTo>
                    <a:pt x="1989" y="315010"/>
                    <a:pt x="-2590" y="95186"/>
                    <a:pt x="681" y="691"/>
                  </a:cubicBezTo>
                  <a:cubicBezTo>
                    <a:pt x="12498" y="278"/>
                    <a:pt x="26272" y="-12"/>
                    <a:pt x="41532" y="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39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E539382-4655-4744-AD48-A0C82E4CDC2D}"/>
                </a:ext>
              </a:extLst>
            </p:cNvPr>
            <p:cNvSpPr/>
            <p:nvPr/>
          </p:nvSpPr>
          <p:spPr>
            <a:xfrm>
              <a:off x="4811791" y="1308445"/>
              <a:ext cx="449899" cy="449975"/>
            </a:xfrm>
            <a:custGeom>
              <a:avLst/>
              <a:gdLst>
                <a:gd name="connsiteX0" fmla="*/ 466236 w 506761"/>
                <a:gd name="connsiteY0" fmla="*/ 0 h 506846"/>
                <a:gd name="connsiteX1" fmla="*/ 506077 w 506761"/>
                <a:gd name="connsiteY1" fmla="*/ 688 h 506846"/>
                <a:gd name="connsiteX2" fmla="*/ 400753 w 506761"/>
                <a:gd name="connsiteY2" fmla="*/ 419036 h 506846"/>
                <a:gd name="connsiteX3" fmla="*/ 243969 w 506761"/>
                <a:gd name="connsiteY3" fmla="*/ 506846 h 506846"/>
                <a:gd name="connsiteX4" fmla="*/ 0 w 506761"/>
                <a:gd name="connsiteY4" fmla="*/ 262458 h 506846"/>
                <a:gd name="connsiteX5" fmla="*/ 87718 w 506761"/>
                <a:gd name="connsiteY5" fmla="*/ 106013 h 506846"/>
                <a:gd name="connsiteX6" fmla="*/ 466236 w 506761"/>
                <a:gd name="connsiteY6" fmla="*/ 0 h 50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761" h="506846">
                  <a:moveTo>
                    <a:pt x="466236" y="0"/>
                  </a:moveTo>
                  <a:cubicBezTo>
                    <a:pt x="481090" y="0"/>
                    <a:pt x="494511" y="294"/>
                    <a:pt x="506077" y="688"/>
                  </a:cubicBezTo>
                  <a:cubicBezTo>
                    <a:pt x="509361" y="95183"/>
                    <a:pt x="504781" y="315007"/>
                    <a:pt x="400753" y="419036"/>
                  </a:cubicBezTo>
                  <a:cubicBezTo>
                    <a:pt x="357946" y="462675"/>
                    <a:pt x="303541" y="493148"/>
                    <a:pt x="243969" y="506846"/>
                  </a:cubicBezTo>
                  <a:cubicBezTo>
                    <a:pt x="187979" y="403514"/>
                    <a:pt x="103235" y="318625"/>
                    <a:pt x="0" y="262458"/>
                  </a:cubicBezTo>
                  <a:cubicBezTo>
                    <a:pt x="13739" y="203019"/>
                    <a:pt x="44174" y="148739"/>
                    <a:pt x="87718" y="106013"/>
                  </a:cubicBezTo>
                  <a:cubicBezTo>
                    <a:pt x="179069" y="14697"/>
                    <a:pt x="359556" y="0"/>
                    <a:pt x="466236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39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A84B8B1-49D6-4BB9-A6E4-48CA10849916}"/>
                </a:ext>
              </a:extLst>
            </p:cNvPr>
            <p:cNvSpPr/>
            <p:nvPr/>
          </p:nvSpPr>
          <p:spPr>
            <a:xfrm>
              <a:off x="3560758" y="1816840"/>
              <a:ext cx="482751" cy="393021"/>
            </a:xfrm>
            <a:custGeom>
              <a:avLst/>
              <a:gdLst>
                <a:gd name="connsiteX0" fmla="*/ 370285 w 543765"/>
                <a:gd name="connsiteY0" fmla="*/ 11 h 442695"/>
                <a:gd name="connsiteX1" fmla="*/ 543443 w 543765"/>
                <a:gd name="connsiteY1" fmla="*/ 49035 h 442695"/>
                <a:gd name="connsiteX2" fmla="*/ 543765 w 543765"/>
                <a:gd name="connsiteY2" fmla="*/ 393456 h 442695"/>
                <a:gd name="connsiteX3" fmla="*/ 370297 w 543765"/>
                <a:gd name="connsiteY3" fmla="*/ 442685 h 442695"/>
                <a:gd name="connsiteX4" fmla="*/ 370285 w 543765"/>
                <a:gd name="connsiteY4" fmla="*/ 442685 h 442695"/>
                <a:gd name="connsiteX5" fmla="*/ 0 w 543765"/>
                <a:gd name="connsiteY5" fmla="*/ 221348 h 442695"/>
                <a:gd name="connsiteX6" fmla="*/ 370285 w 543765"/>
                <a:gd name="connsiteY6" fmla="*/ 11 h 44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3765" h="442695">
                  <a:moveTo>
                    <a:pt x="370285" y="11"/>
                  </a:moveTo>
                  <a:cubicBezTo>
                    <a:pt x="431499" y="-492"/>
                    <a:pt x="491578" y="16519"/>
                    <a:pt x="543443" y="49035"/>
                  </a:cubicBezTo>
                  <a:cubicBezTo>
                    <a:pt x="509740" y="161386"/>
                    <a:pt x="509852" y="281170"/>
                    <a:pt x="543765" y="393456"/>
                  </a:cubicBezTo>
                  <a:cubicBezTo>
                    <a:pt x="491836" y="426105"/>
                    <a:pt x="431636" y="443188"/>
                    <a:pt x="370297" y="442685"/>
                  </a:cubicBezTo>
                  <a:lnTo>
                    <a:pt x="370285" y="442685"/>
                  </a:lnTo>
                  <a:cubicBezTo>
                    <a:pt x="223088" y="442685"/>
                    <a:pt x="64438" y="290494"/>
                    <a:pt x="0" y="221348"/>
                  </a:cubicBezTo>
                  <a:cubicBezTo>
                    <a:pt x="64454" y="152198"/>
                    <a:pt x="223088" y="11"/>
                    <a:pt x="370285" y="11"/>
                  </a:cubicBezTo>
                  <a:close/>
                </a:path>
              </a:pathLst>
            </a:custGeom>
            <a:solidFill>
              <a:schemeClr val="accent4"/>
            </a:solidFill>
            <a:ln w="53975" cmpd="sng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E61B2EC-19E9-49E1-ADB4-AD7D16D81D5C}"/>
                </a:ext>
              </a:extLst>
            </p:cNvPr>
            <p:cNvSpPr/>
            <p:nvPr/>
          </p:nvSpPr>
          <p:spPr>
            <a:xfrm>
              <a:off x="5070039" y="1816840"/>
              <a:ext cx="482754" cy="393021"/>
            </a:xfrm>
            <a:custGeom>
              <a:avLst/>
              <a:gdLst>
                <a:gd name="connsiteX0" fmla="*/ 173484 w 543769"/>
                <a:gd name="connsiteY0" fmla="*/ 11 h 442695"/>
                <a:gd name="connsiteX1" fmla="*/ 543769 w 543769"/>
                <a:gd name="connsiteY1" fmla="*/ 221348 h 442695"/>
                <a:gd name="connsiteX2" fmla="*/ 173484 w 543769"/>
                <a:gd name="connsiteY2" fmla="*/ 442685 h 442695"/>
                <a:gd name="connsiteX3" fmla="*/ 0 w 543769"/>
                <a:gd name="connsiteY3" fmla="*/ 393456 h 442695"/>
                <a:gd name="connsiteX4" fmla="*/ 318 w 543769"/>
                <a:gd name="connsiteY4" fmla="*/ 49035 h 442695"/>
                <a:gd name="connsiteX5" fmla="*/ 173484 w 543769"/>
                <a:gd name="connsiteY5" fmla="*/ 11 h 44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3769" h="442695">
                  <a:moveTo>
                    <a:pt x="173484" y="11"/>
                  </a:moveTo>
                  <a:cubicBezTo>
                    <a:pt x="320681" y="11"/>
                    <a:pt x="479332" y="152198"/>
                    <a:pt x="543769" y="221348"/>
                  </a:cubicBezTo>
                  <a:cubicBezTo>
                    <a:pt x="479316" y="290494"/>
                    <a:pt x="320681" y="442685"/>
                    <a:pt x="173484" y="442685"/>
                  </a:cubicBezTo>
                  <a:cubicBezTo>
                    <a:pt x="112141" y="443192"/>
                    <a:pt x="51934" y="426109"/>
                    <a:pt x="0" y="393456"/>
                  </a:cubicBezTo>
                  <a:cubicBezTo>
                    <a:pt x="33909" y="281170"/>
                    <a:pt x="34022" y="161386"/>
                    <a:pt x="318" y="49035"/>
                  </a:cubicBezTo>
                  <a:cubicBezTo>
                    <a:pt x="52187" y="16519"/>
                    <a:pt x="112270" y="-492"/>
                    <a:pt x="173484" y="11"/>
                  </a:cubicBezTo>
                  <a:close/>
                </a:path>
              </a:pathLst>
            </a:custGeom>
            <a:solidFill>
              <a:schemeClr val="accent4"/>
            </a:solidFill>
            <a:ln w="53975" cmpd="sng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6596D2F-3E04-4F4D-82BB-35498FBFF012}"/>
                </a:ext>
              </a:extLst>
            </p:cNvPr>
            <p:cNvSpPr/>
            <p:nvPr/>
          </p:nvSpPr>
          <p:spPr>
            <a:xfrm>
              <a:off x="3851868" y="2268138"/>
              <a:ext cx="450204" cy="450097"/>
            </a:xfrm>
            <a:custGeom>
              <a:avLst/>
              <a:gdLst>
                <a:gd name="connsiteX0" fmla="*/ 263473 w 507105"/>
                <a:gd name="connsiteY0" fmla="*/ 0 h 506984"/>
                <a:gd name="connsiteX1" fmla="*/ 507105 w 507105"/>
                <a:gd name="connsiteY1" fmla="*/ 243241 h 506984"/>
                <a:gd name="connsiteX2" fmla="*/ 419045 w 507105"/>
                <a:gd name="connsiteY2" fmla="*/ 400995 h 506984"/>
                <a:gd name="connsiteX3" fmla="*/ 419033 w 507105"/>
                <a:gd name="connsiteY3" fmla="*/ 400995 h 506984"/>
                <a:gd name="connsiteX4" fmla="*/ 685 w 507105"/>
                <a:gd name="connsiteY4" fmla="*/ 506327 h 506984"/>
                <a:gd name="connsiteX5" fmla="*/ 106006 w 507105"/>
                <a:gd name="connsiteY5" fmla="*/ 87980 h 506984"/>
                <a:gd name="connsiteX6" fmla="*/ 263473 w 507105"/>
                <a:gd name="connsiteY6" fmla="*/ 0 h 506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7105" h="506984">
                  <a:moveTo>
                    <a:pt x="263473" y="0"/>
                  </a:moveTo>
                  <a:cubicBezTo>
                    <a:pt x="319552" y="102861"/>
                    <a:pt x="404155" y="187328"/>
                    <a:pt x="507105" y="243241"/>
                  </a:cubicBezTo>
                  <a:cubicBezTo>
                    <a:pt x="493515" y="303192"/>
                    <a:pt x="462942" y="357959"/>
                    <a:pt x="419045" y="400995"/>
                  </a:cubicBezTo>
                  <a:lnTo>
                    <a:pt x="419033" y="400995"/>
                  </a:lnTo>
                  <a:cubicBezTo>
                    <a:pt x="314984" y="505019"/>
                    <a:pt x="95212" y="509518"/>
                    <a:pt x="685" y="506327"/>
                  </a:cubicBezTo>
                  <a:cubicBezTo>
                    <a:pt x="-2598" y="411832"/>
                    <a:pt x="1981" y="192028"/>
                    <a:pt x="106006" y="87980"/>
                  </a:cubicBezTo>
                  <a:cubicBezTo>
                    <a:pt x="148973" y="44163"/>
                    <a:pt x="203636" y="13622"/>
                    <a:pt x="263473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39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D8A04CE-F2A6-4F7B-9DB2-553C05278317}"/>
                </a:ext>
              </a:extLst>
            </p:cNvPr>
            <p:cNvSpPr/>
            <p:nvPr/>
          </p:nvSpPr>
          <p:spPr>
            <a:xfrm>
              <a:off x="4811501" y="2268149"/>
              <a:ext cx="450177" cy="450094"/>
            </a:xfrm>
            <a:custGeom>
              <a:avLst/>
              <a:gdLst>
                <a:gd name="connsiteX0" fmla="*/ 243631 w 507075"/>
                <a:gd name="connsiteY0" fmla="*/ 0 h 506981"/>
                <a:gd name="connsiteX1" fmla="*/ 401067 w 507075"/>
                <a:gd name="connsiteY1" fmla="*/ 87968 h 506981"/>
                <a:gd name="connsiteX2" fmla="*/ 506391 w 507075"/>
                <a:gd name="connsiteY2" fmla="*/ 506315 h 506981"/>
                <a:gd name="connsiteX3" fmla="*/ 88044 w 507075"/>
                <a:gd name="connsiteY3" fmla="*/ 400995 h 506981"/>
                <a:gd name="connsiteX4" fmla="*/ 0 w 507075"/>
                <a:gd name="connsiteY4" fmla="*/ 243242 h 506981"/>
                <a:gd name="connsiteX5" fmla="*/ 243631 w 507075"/>
                <a:gd name="connsiteY5" fmla="*/ 0 h 50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075" h="506981">
                  <a:moveTo>
                    <a:pt x="243631" y="0"/>
                  </a:moveTo>
                  <a:cubicBezTo>
                    <a:pt x="303457" y="13622"/>
                    <a:pt x="358107" y="44159"/>
                    <a:pt x="401067" y="87968"/>
                  </a:cubicBezTo>
                  <a:cubicBezTo>
                    <a:pt x="505095" y="191984"/>
                    <a:pt x="509675" y="411808"/>
                    <a:pt x="506391" y="506315"/>
                  </a:cubicBezTo>
                  <a:cubicBezTo>
                    <a:pt x="411796" y="509534"/>
                    <a:pt x="192072" y="505019"/>
                    <a:pt x="88044" y="400995"/>
                  </a:cubicBezTo>
                  <a:cubicBezTo>
                    <a:pt x="44154" y="357959"/>
                    <a:pt x="13586" y="303192"/>
                    <a:pt x="0" y="243242"/>
                  </a:cubicBezTo>
                  <a:cubicBezTo>
                    <a:pt x="102950" y="187328"/>
                    <a:pt x="187553" y="102862"/>
                    <a:pt x="24363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39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807A144-850A-4658-B9EB-FE4ECD6E96C6}"/>
                </a:ext>
              </a:extLst>
            </p:cNvPr>
            <p:cNvSpPr/>
            <p:nvPr/>
          </p:nvSpPr>
          <p:spPr>
            <a:xfrm>
              <a:off x="4360255" y="2526195"/>
              <a:ext cx="392991" cy="483165"/>
            </a:xfrm>
            <a:custGeom>
              <a:avLst/>
              <a:gdLst>
                <a:gd name="connsiteX0" fmla="*/ 49511 w 442661"/>
                <a:gd name="connsiteY0" fmla="*/ 0 h 544232"/>
                <a:gd name="connsiteX1" fmla="*/ 393151 w 442661"/>
                <a:gd name="connsiteY1" fmla="*/ 0 h 544232"/>
                <a:gd name="connsiteX2" fmla="*/ 442650 w 442661"/>
                <a:gd name="connsiteY2" fmla="*/ 173947 h 544232"/>
                <a:gd name="connsiteX3" fmla="*/ 221361 w 442661"/>
                <a:gd name="connsiteY3" fmla="*/ 544232 h 544232"/>
                <a:gd name="connsiteX4" fmla="*/ 221349 w 442661"/>
                <a:gd name="connsiteY4" fmla="*/ 544232 h 544232"/>
                <a:gd name="connsiteX5" fmla="*/ 12 w 442661"/>
                <a:gd name="connsiteY5" fmla="*/ 173947 h 544232"/>
                <a:gd name="connsiteX6" fmla="*/ 49511 w 442661"/>
                <a:gd name="connsiteY6" fmla="*/ 0 h 54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661" h="544232">
                  <a:moveTo>
                    <a:pt x="49511" y="0"/>
                  </a:moveTo>
                  <a:cubicBezTo>
                    <a:pt x="161584" y="33675"/>
                    <a:pt x="281078" y="33675"/>
                    <a:pt x="393151" y="0"/>
                  </a:cubicBezTo>
                  <a:cubicBezTo>
                    <a:pt x="425985" y="52039"/>
                    <a:pt x="443169" y="112419"/>
                    <a:pt x="442650" y="173947"/>
                  </a:cubicBezTo>
                  <a:cubicBezTo>
                    <a:pt x="442698" y="321144"/>
                    <a:pt x="290511" y="479779"/>
                    <a:pt x="221361" y="544232"/>
                  </a:cubicBezTo>
                  <a:lnTo>
                    <a:pt x="221349" y="544232"/>
                  </a:lnTo>
                  <a:cubicBezTo>
                    <a:pt x="152203" y="479779"/>
                    <a:pt x="12" y="321144"/>
                    <a:pt x="12" y="173947"/>
                  </a:cubicBezTo>
                  <a:cubicBezTo>
                    <a:pt x="-507" y="112419"/>
                    <a:pt x="16677" y="52039"/>
                    <a:pt x="49511" y="0"/>
                  </a:cubicBezTo>
                  <a:close/>
                </a:path>
              </a:pathLst>
            </a:custGeom>
            <a:solidFill>
              <a:schemeClr val="accent4"/>
            </a:solidFill>
            <a:ln w="53975" cmpd="sng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346BE0B-1A93-4575-A76E-76DC181B432B}"/>
                </a:ext>
              </a:extLst>
            </p:cNvPr>
            <p:cNvSpPr/>
            <p:nvPr/>
          </p:nvSpPr>
          <p:spPr>
            <a:xfrm>
              <a:off x="4056298" y="1513806"/>
              <a:ext cx="985012" cy="98501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2" name="Freeform: Shape 11" descr="Sunflower outline">
            <a:extLst>
              <a:ext uri="{FF2B5EF4-FFF2-40B4-BE49-F238E27FC236}">
                <a16:creationId xmlns:a16="http://schemas.microsoft.com/office/drawing/2014/main" id="{094E3C5E-DFE1-4F2E-A068-F1F8C9FC31C0}"/>
              </a:ext>
            </a:extLst>
          </p:cNvPr>
          <p:cNvSpPr/>
          <p:nvPr/>
        </p:nvSpPr>
        <p:spPr>
          <a:xfrm>
            <a:off x="3465500" y="922071"/>
            <a:ext cx="2182556" cy="2222871"/>
          </a:xfrm>
          <a:custGeom>
            <a:avLst/>
            <a:gdLst>
              <a:gd name="connsiteX0" fmla="*/ 1057352 w 2458408"/>
              <a:gd name="connsiteY0" fmla="*/ 1806868 h 2503819"/>
              <a:gd name="connsiteX1" fmla="*/ 1007853 w 2458408"/>
              <a:gd name="connsiteY1" fmla="*/ 1980815 h 2503819"/>
              <a:gd name="connsiteX2" fmla="*/ 1229190 w 2458408"/>
              <a:gd name="connsiteY2" fmla="*/ 2351100 h 2503819"/>
              <a:gd name="connsiteX3" fmla="*/ 1229202 w 2458408"/>
              <a:gd name="connsiteY3" fmla="*/ 2351100 h 2503819"/>
              <a:gd name="connsiteX4" fmla="*/ 1450491 w 2458408"/>
              <a:gd name="connsiteY4" fmla="*/ 1980815 h 2503819"/>
              <a:gd name="connsiteX5" fmla="*/ 1400992 w 2458408"/>
              <a:gd name="connsiteY5" fmla="*/ 1806868 h 2503819"/>
              <a:gd name="connsiteX6" fmla="*/ 1057352 w 2458408"/>
              <a:gd name="connsiteY6" fmla="*/ 1806868 h 2503819"/>
              <a:gd name="connsiteX7" fmla="*/ 1759751 w 2458408"/>
              <a:gd name="connsiteY7" fmla="*/ 1516208 h 2503819"/>
              <a:gd name="connsiteX8" fmla="*/ 1516120 w 2458408"/>
              <a:gd name="connsiteY8" fmla="*/ 1759450 h 2503819"/>
              <a:gd name="connsiteX9" fmla="*/ 1604164 w 2458408"/>
              <a:gd name="connsiteY9" fmla="*/ 1917203 h 2503819"/>
              <a:gd name="connsiteX10" fmla="*/ 2022511 w 2458408"/>
              <a:gd name="connsiteY10" fmla="*/ 2022523 h 2503819"/>
              <a:gd name="connsiteX11" fmla="*/ 1917187 w 2458408"/>
              <a:gd name="connsiteY11" fmla="*/ 1604176 h 2503819"/>
              <a:gd name="connsiteX12" fmla="*/ 1759751 w 2458408"/>
              <a:gd name="connsiteY12" fmla="*/ 1516208 h 2503819"/>
              <a:gd name="connsiteX13" fmla="*/ 698673 w 2458408"/>
              <a:gd name="connsiteY13" fmla="*/ 1516196 h 2503819"/>
              <a:gd name="connsiteX14" fmla="*/ 541206 w 2458408"/>
              <a:gd name="connsiteY14" fmla="*/ 1604176 h 2503819"/>
              <a:gd name="connsiteX15" fmla="*/ 435885 w 2458408"/>
              <a:gd name="connsiteY15" fmla="*/ 2022523 h 2503819"/>
              <a:gd name="connsiteX16" fmla="*/ 854233 w 2458408"/>
              <a:gd name="connsiteY16" fmla="*/ 1917191 h 2503819"/>
              <a:gd name="connsiteX17" fmla="*/ 854245 w 2458408"/>
              <a:gd name="connsiteY17" fmla="*/ 1917191 h 2503819"/>
              <a:gd name="connsiteX18" fmla="*/ 942305 w 2458408"/>
              <a:gd name="connsiteY18" fmla="*/ 1759437 h 2503819"/>
              <a:gd name="connsiteX19" fmla="*/ 698673 w 2458408"/>
              <a:gd name="connsiteY19" fmla="*/ 1516196 h 2503819"/>
              <a:gd name="connsiteX20" fmla="*/ 1980819 w 2458408"/>
              <a:gd name="connsiteY20" fmla="*/ 1007869 h 2503819"/>
              <a:gd name="connsiteX21" fmla="*/ 1807653 w 2458408"/>
              <a:gd name="connsiteY21" fmla="*/ 1056893 h 2503819"/>
              <a:gd name="connsiteX22" fmla="*/ 1807335 w 2458408"/>
              <a:gd name="connsiteY22" fmla="*/ 1401314 h 2503819"/>
              <a:gd name="connsiteX23" fmla="*/ 1980819 w 2458408"/>
              <a:gd name="connsiteY23" fmla="*/ 1450543 h 2503819"/>
              <a:gd name="connsiteX24" fmla="*/ 2351104 w 2458408"/>
              <a:gd name="connsiteY24" fmla="*/ 1229206 h 2503819"/>
              <a:gd name="connsiteX25" fmla="*/ 1980819 w 2458408"/>
              <a:gd name="connsiteY25" fmla="*/ 1007869 h 2503819"/>
              <a:gd name="connsiteX26" fmla="*/ 477581 w 2458408"/>
              <a:gd name="connsiteY26" fmla="*/ 1007869 h 2503819"/>
              <a:gd name="connsiteX27" fmla="*/ 107296 w 2458408"/>
              <a:gd name="connsiteY27" fmla="*/ 1229206 h 2503819"/>
              <a:gd name="connsiteX28" fmla="*/ 477581 w 2458408"/>
              <a:gd name="connsiteY28" fmla="*/ 1450543 h 2503819"/>
              <a:gd name="connsiteX29" fmla="*/ 477593 w 2458408"/>
              <a:gd name="connsiteY29" fmla="*/ 1450543 h 2503819"/>
              <a:gd name="connsiteX30" fmla="*/ 651061 w 2458408"/>
              <a:gd name="connsiteY30" fmla="*/ 1401314 h 2503819"/>
              <a:gd name="connsiteX31" fmla="*/ 650739 w 2458408"/>
              <a:gd name="connsiteY31" fmla="*/ 1056893 h 2503819"/>
              <a:gd name="connsiteX32" fmla="*/ 477581 w 2458408"/>
              <a:gd name="connsiteY32" fmla="*/ 1007869 h 2503819"/>
              <a:gd name="connsiteX33" fmla="*/ 1211849 w 2458408"/>
              <a:gd name="connsiteY33" fmla="*/ 705599 h 2503819"/>
              <a:gd name="connsiteX34" fmla="*/ 706319 w 2458408"/>
              <a:gd name="connsiteY34" fmla="*/ 1211133 h 2503819"/>
              <a:gd name="connsiteX35" fmla="*/ 706319 w 2458408"/>
              <a:gd name="connsiteY35" fmla="*/ 1244744 h 2503819"/>
              <a:gd name="connsiteX36" fmla="*/ 1246551 w 2458408"/>
              <a:gd name="connsiteY36" fmla="*/ 1751357 h 2503819"/>
              <a:gd name="connsiteX37" fmla="*/ 1752081 w 2458408"/>
              <a:gd name="connsiteY37" fmla="*/ 1245831 h 2503819"/>
              <a:gd name="connsiteX38" fmla="*/ 1752081 w 2458408"/>
              <a:gd name="connsiteY38" fmla="*/ 1212220 h 2503819"/>
              <a:gd name="connsiteX39" fmla="*/ 1211849 w 2458408"/>
              <a:gd name="connsiteY39" fmla="*/ 705599 h 2503819"/>
              <a:gd name="connsiteX40" fmla="*/ 1982682 w 2458408"/>
              <a:gd name="connsiteY40" fmla="*/ 435209 h 2503819"/>
              <a:gd name="connsiteX41" fmla="*/ 1604164 w 2458408"/>
              <a:gd name="connsiteY41" fmla="*/ 541222 h 2503819"/>
              <a:gd name="connsiteX42" fmla="*/ 1516446 w 2458408"/>
              <a:gd name="connsiteY42" fmla="*/ 697667 h 2503819"/>
              <a:gd name="connsiteX43" fmla="*/ 1760415 w 2458408"/>
              <a:gd name="connsiteY43" fmla="*/ 942055 h 2503819"/>
              <a:gd name="connsiteX44" fmla="*/ 1917199 w 2458408"/>
              <a:gd name="connsiteY44" fmla="*/ 854245 h 2503819"/>
              <a:gd name="connsiteX45" fmla="*/ 2022523 w 2458408"/>
              <a:gd name="connsiteY45" fmla="*/ 435897 h 2503819"/>
              <a:gd name="connsiteX46" fmla="*/ 1982682 w 2458408"/>
              <a:gd name="connsiteY46" fmla="*/ 435209 h 2503819"/>
              <a:gd name="connsiteX47" fmla="*/ 476736 w 2458408"/>
              <a:gd name="connsiteY47" fmla="*/ 435207 h 2503819"/>
              <a:gd name="connsiteX48" fmla="*/ 435885 w 2458408"/>
              <a:gd name="connsiteY48" fmla="*/ 435897 h 2503819"/>
              <a:gd name="connsiteX49" fmla="*/ 541206 w 2458408"/>
              <a:gd name="connsiteY49" fmla="*/ 854245 h 2503819"/>
              <a:gd name="connsiteX50" fmla="*/ 697993 w 2458408"/>
              <a:gd name="connsiteY50" fmla="*/ 942055 h 2503819"/>
              <a:gd name="connsiteX51" fmla="*/ 941963 w 2458408"/>
              <a:gd name="connsiteY51" fmla="*/ 697667 h 2503819"/>
              <a:gd name="connsiteX52" fmla="*/ 854233 w 2458408"/>
              <a:gd name="connsiteY52" fmla="*/ 541222 h 2503819"/>
              <a:gd name="connsiteX53" fmla="*/ 476736 w 2458408"/>
              <a:gd name="connsiteY53" fmla="*/ 435207 h 2503819"/>
              <a:gd name="connsiteX54" fmla="*/ 1229202 w 2458408"/>
              <a:gd name="connsiteY54" fmla="*/ 107308 h 2503819"/>
              <a:gd name="connsiteX55" fmla="*/ 1007865 w 2458408"/>
              <a:gd name="connsiteY55" fmla="*/ 477589 h 2503819"/>
              <a:gd name="connsiteX56" fmla="*/ 1056599 w 2458408"/>
              <a:gd name="connsiteY56" fmla="*/ 650289 h 2503819"/>
              <a:gd name="connsiteX57" fmla="*/ 1401809 w 2458408"/>
              <a:gd name="connsiteY57" fmla="*/ 650289 h 2503819"/>
              <a:gd name="connsiteX58" fmla="*/ 1450539 w 2458408"/>
              <a:gd name="connsiteY58" fmla="*/ 477593 h 2503819"/>
              <a:gd name="connsiteX59" fmla="*/ 1229202 w 2458408"/>
              <a:gd name="connsiteY59" fmla="*/ 107308 h 2503819"/>
              <a:gd name="connsiteX60" fmla="*/ 1229202 w 2458408"/>
              <a:gd name="connsiteY60" fmla="*/ 0 h 2503819"/>
              <a:gd name="connsiteX61" fmla="*/ 1255517 w 2458408"/>
              <a:gd name="connsiteY61" fmla="*/ 22717 h 2503819"/>
              <a:gd name="connsiteX62" fmla="*/ 1531026 w 2458408"/>
              <a:gd name="connsiteY62" fmla="*/ 477593 h 2503819"/>
              <a:gd name="connsiteX63" fmla="*/ 1530007 w 2458408"/>
              <a:gd name="connsiteY63" fmla="*/ 501936 h 2503819"/>
              <a:gd name="connsiteX64" fmla="*/ 1530140 w 2458408"/>
              <a:gd name="connsiteY64" fmla="*/ 502254 h 2503819"/>
              <a:gd name="connsiteX65" fmla="*/ 1530708 w 2458408"/>
              <a:gd name="connsiteY65" fmla="*/ 502226 h 2503819"/>
              <a:gd name="connsiteX66" fmla="*/ 1547260 w 2458408"/>
              <a:gd name="connsiteY66" fmla="*/ 484314 h 2503819"/>
              <a:gd name="connsiteX67" fmla="*/ 2063720 w 2458408"/>
              <a:gd name="connsiteY67" fmla="*/ 357472 h 2503819"/>
              <a:gd name="connsiteX68" fmla="*/ 2098401 w 2458408"/>
              <a:gd name="connsiteY68" fmla="*/ 360007 h 2503819"/>
              <a:gd name="connsiteX69" fmla="*/ 2100937 w 2458408"/>
              <a:gd name="connsiteY69" fmla="*/ 394689 h 2503819"/>
              <a:gd name="connsiteX70" fmla="*/ 1974094 w 2458408"/>
              <a:gd name="connsiteY70" fmla="*/ 911149 h 2503819"/>
              <a:gd name="connsiteX71" fmla="*/ 1956182 w 2458408"/>
              <a:gd name="connsiteY71" fmla="*/ 927701 h 2503819"/>
              <a:gd name="connsiteX72" fmla="*/ 1956049 w 2458408"/>
              <a:gd name="connsiteY72" fmla="*/ 928019 h 2503819"/>
              <a:gd name="connsiteX73" fmla="*/ 1956472 w 2458408"/>
              <a:gd name="connsiteY73" fmla="*/ 928401 h 2503819"/>
              <a:gd name="connsiteX74" fmla="*/ 1980815 w 2458408"/>
              <a:gd name="connsiteY74" fmla="*/ 927383 h 2503819"/>
              <a:gd name="connsiteX75" fmla="*/ 2435691 w 2458408"/>
              <a:gd name="connsiteY75" fmla="*/ 1202891 h 2503819"/>
              <a:gd name="connsiteX76" fmla="*/ 2458408 w 2458408"/>
              <a:gd name="connsiteY76" fmla="*/ 1229206 h 2503819"/>
              <a:gd name="connsiteX77" fmla="*/ 2435691 w 2458408"/>
              <a:gd name="connsiteY77" fmla="*/ 1255517 h 2503819"/>
              <a:gd name="connsiteX78" fmla="*/ 1980815 w 2458408"/>
              <a:gd name="connsiteY78" fmla="*/ 1531018 h 2503819"/>
              <a:gd name="connsiteX79" fmla="*/ 1956472 w 2458408"/>
              <a:gd name="connsiteY79" fmla="*/ 1529995 h 2503819"/>
              <a:gd name="connsiteX80" fmla="*/ 1956154 w 2458408"/>
              <a:gd name="connsiteY80" fmla="*/ 1530128 h 2503819"/>
              <a:gd name="connsiteX81" fmla="*/ 1956182 w 2458408"/>
              <a:gd name="connsiteY81" fmla="*/ 1530696 h 2503819"/>
              <a:gd name="connsiteX82" fmla="*/ 1974094 w 2458408"/>
              <a:gd name="connsiteY82" fmla="*/ 1547248 h 2503819"/>
              <a:gd name="connsiteX83" fmla="*/ 2100937 w 2458408"/>
              <a:gd name="connsiteY83" fmla="*/ 2063708 h 2503819"/>
              <a:gd name="connsiteX84" fmla="*/ 2098401 w 2458408"/>
              <a:gd name="connsiteY84" fmla="*/ 2098389 h 2503819"/>
              <a:gd name="connsiteX85" fmla="*/ 2063720 w 2458408"/>
              <a:gd name="connsiteY85" fmla="*/ 2100925 h 2503819"/>
              <a:gd name="connsiteX86" fmla="*/ 1981222 w 2458408"/>
              <a:gd name="connsiteY86" fmla="*/ 2103814 h 2503819"/>
              <a:gd name="connsiteX87" fmla="*/ 1547260 w 2458408"/>
              <a:gd name="connsiteY87" fmla="*/ 1974094 h 2503819"/>
              <a:gd name="connsiteX88" fmla="*/ 1530708 w 2458408"/>
              <a:gd name="connsiteY88" fmla="*/ 1956182 h 2503819"/>
              <a:gd name="connsiteX89" fmla="*/ 1530390 w 2458408"/>
              <a:gd name="connsiteY89" fmla="*/ 1956049 h 2503819"/>
              <a:gd name="connsiteX90" fmla="*/ 1530007 w 2458408"/>
              <a:gd name="connsiteY90" fmla="*/ 1956472 h 2503819"/>
              <a:gd name="connsiteX91" fmla="*/ 1531026 w 2458408"/>
              <a:gd name="connsiteY91" fmla="*/ 1980815 h 2503819"/>
              <a:gd name="connsiteX92" fmla="*/ 1269445 w 2458408"/>
              <a:gd name="connsiteY92" fmla="*/ 2423425 h 2503819"/>
              <a:gd name="connsiteX93" fmla="*/ 1269445 w 2458408"/>
              <a:gd name="connsiteY93" fmla="*/ 2503819 h 2503819"/>
              <a:gd name="connsiteX94" fmla="*/ 1188967 w 2458408"/>
              <a:gd name="connsiteY94" fmla="*/ 2503819 h 2503819"/>
              <a:gd name="connsiteX95" fmla="*/ 1188967 w 2458408"/>
              <a:gd name="connsiteY95" fmla="*/ 2423421 h 2503819"/>
              <a:gd name="connsiteX96" fmla="*/ 927387 w 2458408"/>
              <a:gd name="connsiteY96" fmla="*/ 1980811 h 2503819"/>
              <a:gd name="connsiteX97" fmla="*/ 928409 w 2458408"/>
              <a:gd name="connsiteY97" fmla="*/ 1956468 h 2503819"/>
              <a:gd name="connsiteX98" fmla="*/ 928276 w 2458408"/>
              <a:gd name="connsiteY98" fmla="*/ 1956150 h 2503819"/>
              <a:gd name="connsiteX99" fmla="*/ 927709 w 2458408"/>
              <a:gd name="connsiteY99" fmla="*/ 1956178 h 2503819"/>
              <a:gd name="connsiteX100" fmla="*/ 911157 w 2458408"/>
              <a:gd name="connsiteY100" fmla="*/ 1974090 h 2503819"/>
              <a:gd name="connsiteX101" fmla="*/ 477187 w 2458408"/>
              <a:gd name="connsiteY101" fmla="*/ 2103822 h 2503819"/>
              <a:gd name="connsiteX102" fmla="*/ 394688 w 2458408"/>
              <a:gd name="connsiteY102" fmla="*/ 2100933 h 2503819"/>
              <a:gd name="connsiteX103" fmla="*/ 360007 w 2458408"/>
              <a:gd name="connsiteY103" fmla="*/ 2098397 h 2503819"/>
              <a:gd name="connsiteX104" fmla="*/ 357472 w 2458408"/>
              <a:gd name="connsiteY104" fmla="*/ 2063716 h 2503819"/>
              <a:gd name="connsiteX105" fmla="*/ 484314 w 2458408"/>
              <a:gd name="connsiteY105" fmla="*/ 1547256 h 2503819"/>
              <a:gd name="connsiteX106" fmla="*/ 502226 w 2458408"/>
              <a:gd name="connsiteY106" fmla="*/ 1530704 h 2503819"/>
              <a:gd name="connsiteX107" fmla="*/ 502359 w 2458408"/>
              <a:gd name="connsiteY107" fmla="*/ 1530386 h 2503819"/>
              <a:gd name="connsiteX108" fmla="*/ 501936 w 2458408"/>
              <a:gd name="connsiteY108" fmla="*/ 1530003 h 2503819"/>
              <a:gd name="connsiteX109" fmla="*/ 477593 w 2458408"/>
              <a:gd name="connsiteY109" fmla="*/ 1531026 h 2503819"/>
              <a:gd name="connsiteX110" fmla="*/ 22717 w 2458408"/>
              <a:gd name="connsiteY110" fmla="*/ 1255513 h 2503819"/>
              <a:gd name="connsiteX111" fmla="*/ 0 w 2458408"/>
              <a:gd name="connsiteY111" fmla="*/ 1229202 h 2503819"/>
              <a:gd name="connsiteX112" fmla="*/ 22717 w 2458408"/>
              <a:gd name="connsiteY112" fmla="*/ 1202887 h 2503819"/>
              <a:gd name="connsiteX113" fmla="*/ 477593 w 2458408"/>
              <a:gd name="connsiteY113" fmla="*/ 927379 h 2503819"/>
              <a:gd name="connsiteX114" fmla="*/ 501936 w 2458408"/>
              <a:gd name="connsiteY114" fmla="*/ 928397 h 2503819"/>
              <a:gd name="connsiteX115" fmla="*/ 502254 w 2458408"/>
              <a:gd name="connsiteY115" fmla="*/ 928264 h 2503819"/>
              <a:gd name="connsiteX116" fmla="*/ 502226 w 2458408"/>
              <a:gd name="connsiteY116" fmla="*/ 927697 h 2503819"/>
              <a:gd name="connsiteX117" fmla="*/ 484314 w 2458408"/>
              <a:gd name="connsiteY117" fmla="*/ 911145 h 2503819"/>
              <a:gd name="connsiteX118" fmla="*/ 357472 w 2458408"/>
              <a:gd name="connsiteY118" fmla="*/ 394684 h 2503819"/>
              <a:gd name="connsiteX119" fmla="*/ 360007 w 2458408"/>
              <a:gd name="connsiteY119" fmla="*/ 360003 h 2503819"/>
              <a:gd name="connsiteX120" fmla="*/ 394688 w 2458408"/>
              <a:gd name="connsiteY120" fmla="*/ 357468 h 2503819"/>
              <a:gd name="connsiteX121" fmla="*/ 911149 w 2458408"/>
              <a:gd name="connsiteY121" fmla="*/ 484310 h 2503819"/>
              <a:gd name="connsiteX122" fmla="*/ 927701 w 2458408"/>
              <a:gd name="connsiteY122" fmla="*/ 502222 h 2503819"/>
              <a:gd name="connsiteX123" fmla="*/ 928019 w 2458408"/>
              <a:gd name="connsiteY123" fmla="*/ 502355 h 2503819"/>
              <a:gd name="connsiteX124" fmla="*/ 928401 w 2458408"/>
              <a:gd name="connsiteY124" fmla="*/ 501932 h 2503819"/>
              <a:gd name="connsiteX125" fmla="*/ 927379 w 2458408"/>
              <a:gd name="connsiteY125" fmla="*/ 477589 h 2503819"/>
              <a:gd name="connsiteX126" fmla="*/ 1202891 w 2458408"/>
              <a:gd name="connsiteY126" fmla="*/ 22717 h 250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2458408" h="2503819">
                <a:moveTo>
                  <a:pt x="1057352" y="1806868"/>
                </a:moveTo>
                <a:cubicBezTo>
                  <a:pt x="1024518" y="1858907"/>
                  <a:pt x="1007334" y="1919287"/>
                  <a:pt x="1007853" y="1980815"/>
                </a:cubicBezTo>
                <a:cubicBezTo>
                  <a:pt x="1007853" y="2128012"/>
                  <a:pt x="1160044" y="2286647"/>
                  <a:pt x="1229190" y="2351100"/>
                </a:cubicBezTo>
                <a:lnTo>
                  <a:pt x="1229202" y="2351100"/>
                </a:lnTo>
                <a:cubicBezTo>
                  <a:pt x="1298352" y="2286647"/>
                  <a:pt x="1450539" y="2128012"/>
                  <a:pt x="1450491" y="1980815"/>
                </a:cubicBezTo>
                <a:cubicBezTo>
                  <a:pt x="1451010" y="1919287"/>
                  <a:pt x="1433826" y="1858907"/>
                  <a:pt x="1400992" y="1806868"/>
                </a:cubicBezTo>
                <a:cubicBezTo>
                  <a:pt x="1288919" y="1840543"/>
                  <a:pt x="1169425" y="1840543"/>
                  <a:pt x="1057352" y="1806868"/>
                </a:cubicBezTo>
                <a:close/>
                <a:moveTo>
                  <a:pt x="1759751" y="1516208"/>
                </a:moveTo>
                <a:cubicBezTo>
                  <a:pt x="1703673" y="1619070"/>
                  <a:pt x="1619070" y="1703536"/>
                  <a:pt x="1516120" y="1759450"/>
                </a:cubicBezTo>
                <a:cubicBezTo>
                  <a:pt x="1529706" y="1819400"/>
                  <a:pt x="1560274" y="1874167"/>
                  <a:pt x="1604164" y="1917203"/>
                </a:cubicBezTo>
                <a:cubicBezTo>
                  <a:pt x="1708192" y="2021227"/>
                  <a:pt x="1927916" y="2025742"/>
                  <a:pt x="2022511" y="2022523"/>
                </a:cubicBezTo>
                <a:cubicBezTo>
                  <a:pt x="2025795" y="1928016"/>
                  <a:pt x="2021215" y="1708192"/>
                  <a:pt x="1917187" y="1604176"/>
                </a:cubicBezTo>
                <a:cubicBezTo>
                  <a:pt x="1874227" y="1560367"/>
                  <a:pt x="1819577" y="1529830"/>
                  <a:pt x="1759751" y="1516208"/>
                </a:cubicBezTo>
                <a:close/>
                <a:moveTo>
                  <a:pt x="698673" y="1516196"/>
                </a:moveTo>
                <a:cubicBezTo>
                  <a:pt x="638836" y="1529818"/>
                  <a:pt x="584173" y="1560359"/>
                  <a:pt x="541206" y="1604176"/>
                </a:cubicBezTo>
                <a:cubicBezTo>
                  <a:pt x="437181" y="1708224"/>
                  <a:pt x="432602" y="1928028"/>
                  <a:pt x="435885" y="2022523"/>
                </a:cubicBezTo>
                <a:cubicBezTo>
                  <a:pt x="530412" y="2025714"/>
                  <a:pt x="750184" y="2021215"/>
                  <a:pt x="854233" y="1917191"/>
                </a:cubicBezTo>
                <a:lnTo>
                  <a:pt x="854245" y="1917191"/>
                </a:lnTo>
                <a:cubicBezTo>
                  <a:pt x="898142" y="1874155"/>
                  <a:pt x="928715" y="1819388"/>
                  <a:pt x="942305" y="1759437"/>
                </a:cubicBezTo>
                <a:cubicBezTo>
                  <a:pt x="839355" y="1703524"/>
                  <a:pt x="754752" y="1619057"/>
                  <a:pt x="698673" y="1516196"/>
                </a:cubicBezTo>
                <a:close/>
                <a:moveTo>
                  <a:pt x="1980819" y="1007869"/>
                </a:moveTo>
                <a:cubicBezTo>
                  <a:pt x="1919605" y="1007366"/>
                  <a:pt x="1859522" y="1024377"/>
                  <a:pt x="1807653" y="1056893"/>
                </a:cubicBezTo>
                <a:cubicBezTo>
                  <a:pt x="1841357" y="1169244"/>
                  <a:pt x="1841244" y="1289028"/>
                  <a:pt x="1807335" y="1401314"/>
                </a:cubicBezTo>
                <a:cubicBezTo>
                  <a:pt x="1859269" y="1433967"/>
                  <a:pt x="1919476" y="1451050"/>
                  <a:pt x="1980819" y="1450543"/>
                </a:cubicBezTo>
                <a:cubicBezTo>
                  <a:pt x="2128016" y="1450543"/>
                  <a:pt x="2286651" y="1298352"/>
                  <a:pt x="2351104" y="1229206"/>
                </a:cubicBezTo>
                <a:cubicBezTo>
                  <a:pt x="2286667" y="1160056"/>
                  <a:pt x="2128016" y="1007869"/>
                  <a:pt x="1980819" y="1007869"/>
                </a:cubicBezTo>
                <a:close/>
                <a:moveTo>
                  <a:pt x="477581" y="1007869"/>
                </a:moveTo>
                <a:cubicBezTo>
                  <a:pt x="330384" y="1007869"/>
                  <a:pt x="171750" y="1160056"/>
                  <a:pt x="107296" y="1229206"/>
                </a:cubicBezTo>
                <a:cubicBezTo>
                  <a:pt x="171734" y="1298352"/>
                  <a:pt x="330384" y="1450543"/>
                  <a:pt x="477581" y="1450543"/>
                </a:cubicBezTo>
                <a:lnTo>
                  <a:pt x="477593" y="1450543"/>
                </a:lnTo>
                <a:cubicBezTo>
                  <a:pt x="538932" y="1451046"/>
                  <a:pt x="599132" y="1433963"/>
                  <a:pt x="651061" y="1401314"/>
                </a:cubicBezTo>
                <a:cubicBezTo>
                  <a:pt x="617148" y="1289028"/>
                  <a:pt x="617036" y="1169244"/>
                  <a:pt x="650739" y="1056893"/>
                </a:cubicBezTo>
                <a:cubicBezTo>
                  <a:pt x="598874" y="1024377"/>
                  <a:pt x="538795" y="1007366"/>
                  <a:pt x="477581" y="1007869"/>
                </a:cubicBezTo>
                <a:close/>
                <a:moveTo>
                  <a:pt x="1211849" y="705599"/>
                </a:moveTo>
                <a:cubicBezTo>
                  <a:pt x="939118" y="720622"/>
                  <a:pt x="721338" y="938401"/>
                  <a:pt x="706319" y="1211133"/>
                </a:cubicBezTo>
                <a:cubicBezTo>
                  <a:pt x="705961" y="1222333"/>
                  <a:pt x="705961" y="1233544"/>
                  <a:pt x="706319" y="1244744"/>
                </a:cubicBezTo>
                <a:cubicBezTo>
                  <a:pt x="715603" y="1533822"/>
                  <a:pt x="957473" y="1760641"/>
                  <a:pt x="1246551" y="1751357"/>
                </a:cubicBezTo>
                <a:cubicBezTo>
                  <a:pt x="1519283" y="1736334"/>
                  <a:pt x="1737058" y="1518562"/>
                  <a:pt x="1752081" y="1245831"/>
                </a:cubicBezTo>
                <a:cubicBezTo>
                  <a:pt x="1752439" y="1234631"/>
                  <a:pt x="1752439" y="1223419"/>
                  <a:pt x="1752081" y="1212220"/>
                </a:cubicBezTo>
                <a:cubicBezTo>
                  <a:pt x="1742801" y="923137"/>
                  <a:pt x="1500928" y="696319"/>
                  <a:pt x="1211849" y="705599"/>
                </a:cubicBezTo>
                <a:close/>
                <a:moveTo>
                  <a:pt x="1982682" y="435209"/>
                </a:moveTo>
                <a:cubicBezTo>
                  <a:pt x="1876002" y="435209"/>
                  <a:pt x="1695515" y="449906"/>
                  <a:pt x="1604164" y="541222"/>
                </a:cubicBezTo>
                <a:cubicBezTo>
                  <a:pt x="1560620" y="583948"/>
                  <a:pt x="1530185" y="638228"/>
                  <a:pt x="1516446" y="697667"/>
                </a:cubicBezTo>
                <a:cubicBezTo>
                  <a:pt x="1619681" y="753834"/>
                  <a:pt x="1704425" y="838723"/>
                  <a:pt x="1760415" y="942055"/>
                </a:cubicBezTo>
                <a:cubicBezTo>
                  <a:pt x="1819987" y="928357"/>
                  <a:pt x="1874392" y="897884"/>
                  <a:pt x="1917199" y="854245"/>
                </a:cubicBezTo>
                <a:cubicBezTo>
                  <a:pt x="2021227" y="750216"/>
                  <a:pt x="2025807" y="530392"/>
                  <a:pt x="2022523" y="435897"/>
                </a:cubicBezTo>
                <a:cubicBezTo>
                  <a:pt x="2010957" y="435503"/>
                  <a:pt x="1997536" y="435209"/>
                  <a:pt x="1982682" y="435209"/>
                </a:cubicBezTo>
                <a:close/>
                <a:moveTo>
                  <a:pt x="476736" y="435207"/>
                </a:moveTo>
                <a:cubicBezTo>
                  <a:pt x="461476" y="435194"/>
                  <a:pt x="447702" y="435484"/>
                  <a:pt x="435885" y="435897"/>
                </a:cubicBezTo>
                <a:cubicBezTo>
                  <a:pt x="432614" y="530392"/>
                  <a:pt x="437193" y="750216"/>
                  <a:pt x="541206" y="854245"/>
                </a:cubicBezTo>
                <a:cubicBezTo>
                  <a:pt x="584012" y="897884"/>
                  <a:pt x="638417" y="928357"/>
                  <a:pt x="697993" y="942055"/>
                </a:cubicBezTo>
                <a:cubicBezTo>
                  <a:pt x="753983" y="838723"/>
                  <a:pt x="838727" y="753834"/>
                  <a:pt x="941963" y="697667"/>
                </a:cubicBezTo>
                <a:cubicBezTo>
                  <a:pt x="928220" y="638228"/>
                  <a:pt x="897780" y="583948"/>
                  <a:pt x="854233" y="541222"/>
                </a:cubicBezTo>
                <a:cubicBezTo>
                  <a:pt x="763190" y="450179"/>
                  <a:pt x="583554" y="435292"/>
                  <a:pt x="476736" y="435207"/>
                </a:cubicBezTo>
                <a:close/>
                <a:moveTo>
                  <a:pt x="1229202" y="107308"/>
                </a:moveTo>
                <a:cubicBezTo>
                  <a:pt x="1160057" y="171762"/>
                  <a:pt x="1007865" y="330396"/>
                  <a:pt x="1007865" y="477589"/>
                </a:cubicBezTo>
                <a:cubicBezTo>
                  <a:pt x="1007370" y="538618"/>
                  <a:pt x="1024276" y="598524"/>
                  <a:pt x="1056599" y="650289"/>
                </a:cubicBezTo>
                <a:cubicBezTo>
                  <a:pt x="1169168" y="616344"/>
                  <a:pt x="1289241" y="616344"/>
                  <a:pt x="1401809" y="650289"/>
                </a:cubicBezTo>
                <a:cubicBezTo>
                  <a:pt x="1434132" y="598524"/>
                  <a:pt x="1451034" y="538618"/>
                  <a:pt x="1450539" y="477593"/>
                </a:cubicBezTo>
                <a:cubicBezTo>
                  <a:pt x="1450539" y="330396"/>
                  <a:pt x="1298352" y="171762"/>
                  <a:pt x="1229202" y="107308"/>
                </a:cubicBezTo>
                <a:close/>
                <a:moveTo>
                  <a:pt x="1229202" y="0"/>
                </a:moveTo>
                <a:lnTo>
                  <a:pt x="1255517" y="22717"/>
                </a:lnTo>
                <a:cubicBezTo>
                  <a:pt x="1320152" y="78543"/>
                  <a:pt x="1531026" y="276337"/>
                  <a:pt x="1531026" y="477593"/>
                </a:cubicBezTo>
                <a:cubicBezTo>
                  <a:pt x="1531026" y="485807"/>
                  <a:pt x="1530494" y="493864"/>
                  <a:pt x="1530007" y="501936"/>
                </a:cubicBezTo>
                <a:cubicBezTo>
                  <a:pt x="1530003" y="502057"/>
                  <a:pt x="1530052" y="502174"/>
                  <a:pt x="1530140" y="502254"/>
                </a:cubicBezTo>
                <a:cubicBezTo>
                  <a:pt x="1530305" y="502403"/>
                  <a:pt x="1530559" y="502391"/>
                  <a:pt x="1530708" y="502226"/>
                </a:cubicBezTo>
                <a:cubicBezTo>
                  <a:pt x="1536088" y="496166"/>
                  <a:pt x="1541469" y="490101"/>
                  <a:pt x="1547260" y="484314"/>
                </a:cubicBezTo>
                <a:cubicBezTo>
                  <a:pt x="1689503" y="342087"/>
                  <a:pt x="1978477" y="351403"/>
                  <a:pt x="2063720" y="357472"/>
                </a:cubicBezTo>
                <a:lnTo>
                  <a:pt x="2098401" y="360007"/>
                </a:lnTo>
                <a:lnTo>
                  <a:pt x="2100937" y="394689"/>
                </a:lnTo>
                <a:cubicBezTo>
                  <a:pt x="2107146" y="479891"/>
                  <a:pt x="2116342" y="768905"/>
                  <a:pt x="1974094" y="911149"/>
                </a:cubicBezTo>
                <a:cubicBezTo>
                  <a:pt x="1968308" y="916940"/>
                  <a:pt x="1962243" y="922320"/>
                  <a:pt x="1956182" y="927701"/>
                </a:cubicBezTo>
                <a:cubicBezTo>
                  <a:pt x="1956094" y="927781"/>
                  <a:pt x="1956045" y="927898"/>
                  <a:pt x="1956049" y="928019"/>
                </a:cubicBezTo>
                <a:cubicBezTo>
                  <a:pt x="1956061" y="928240"/>
                  <a:pt x="1956250" y="928413"/>
                  <a:pt x="1956472" y="928401"/>
                </a:cubicBezTo>
                <a:cubicBezTo>
                  <a:pt x="1964545" y="927914"/>
                  <a:pt x="1972601" y="927383"/>
                  <a:pt x="1980815" y="927383"/>
                </a:cubicBezTo>
                <a:cubicBezTo>
                  <a:pt x="2182071" y="927383"/>
                  <a:pt x="2379866" y="1138265"/>
                  <a:pt x="2435691" y="1202891"/>
                </a:cubicBezTo>
                <a:lnTo>
                  <a:pt x="2458408" y="1229206"/>
                </a:lnTo>
                <a:lnTo>
                  <a:pt x="2435691" y="1255517"/>
                </a:lnTo>
                <a:cubicBezTo>
                  <a:pt x="2379866" y="1320144"/>
                  <a:pt x="2182071" y="1531030"/>
                  <a:pt x="1980815" y="1531018"/>
                </a:cubicBezTo>
                <a:cubicBezTo>
                  <a:pt x="1972601" y="1531018"/>
                  <a:pt x="1964545" y="1530482"/>
                  <a:pt x="1956472" y="1529995"/>
                </a:cubicBezTo>
                <a:cubicBezTo>
                  <a:pt x="1956351" y="1529991"/>
                  <a:pt x="1956235" y="1530040"/>
                  <a:pt x="1956154" y="1530128"/>
                </a:cubicBezTo>
                <a:cubicBezTo>
                  <a:pt x="1956005" y="1530293"/>
                  <a:pt x="1956017" y="1530547"/>
                  <a:pt x="1956182" y="1530696"/>
                </a:cubicBezTo>
                <a:cubicBezTo>
                  <a:pt x="1962243" y="1536080"/>
                  <a:pt x="1968308" y="1541461"/>
                  <a:pt x="1974094" y="1547248"/>
                </a:cubicBezTo>
                <a:cubicBezTo>
                  <a:pt x="2116342" y="1689491"/>
                  <a:pt x="2107146" y="1978505"/>
                  <a:pt x="2100937" y="2063708"/>
                </a:cubicBezTo>
                <a:lnTo>
                  <a:pt x="2098401" y="2098389"/>
                </a:lnTo>
                <a:lnTo>
                  <a:pt x="2063720" y="2100925"/>
                </a:lnTo>
                <a:cubicBezTo>
                  <a:pt x="2044906" y="2102281"/>
                  <a:pt x="2016137" y="2103814"/>
                  <a:pt x="1981222" y="2103814"/>
                </a:cubicBezTo>
                <a:cubicBezTo>
                  <a:pt x="1858041" y="2103814"/>
                  <a:pt x="1658069" y="2084940"/>
                  <a:pt x="1547260" y="1974094"/>
                </a:cubicBezTo>
                <a:cubicBezTo>
                  <a:pt x="1541469" y="1968307"/>
                  <a:pt x="1536088" y="1962243"/>
                  <a:pt x="1530708" y="1956182"/>
                </a:cubicBezTo>
                <a:cubicBezTo>
                  <a:pt x="1530627" y="1956094"/>
                  <a:pt x="1530511" y="1956045"/>
                  <a:pt x="1530390" y="1956049"/>
                </a:cubicBezTo>
                <a:cubicBezTo>
                  <a:pt x="1530169" y="1956061"/>
                  <a:pt x="1529995" y="1956251"/>
                  <a:pt x="1530007" y="1956472"/>
                </a:cubicBezTo>
                <a:cubicBezTo>
                  <a:pt x="1530494" y="1964545"/>
                  <a:pt x="1531026" y="1972601"/>
                  <a:pt x="1531026" y="1980815"/>
                </a:cubicBezTo>
                <a:cubicBezTo>
                  <a:pt x="1531026" y="2169350"/>
                  <a:pt x="1345972" y="2354835"/>
                  <a:pt x="1269445" y="2423425"/>
                </a:cubicBezTo>
                <a:lnTo>
                  <a:pt x="1269445" y="2503819"/>
                </a:lnTo>
                <a:lnTo>
                  <a:pt x="1188967" y="2503819"/>
                </a:lnTo>
                <a:lnTo>
                  <a:pt x="1188967" y="2423421"/>
                </a:lnTo>
                <a:cubicBezTo>
                  <a:pt x="1112445" y="2354831"/>
                  <a:pt x="927387" y="2169346"/>
                  <a:pt x="927387" y="1980811"/>
                </a:cubicBezTo>
                <a:cubicBezTo>
                  <a:pt x="927387" y="1972597"/>
                  <a:pt x="927922" y="1964541"/>
                  <a:pt x="928409" y="1956468"/>
                </a:cubicBezTo>
                <a:cubicBezTo>
                  <a:pt x="928413" y="1956347"/>
                  <a:pt x="928365" y="1956230"/>
                  <a:pt x="928276" y="1956150"/>
                </a:cubicBezTo>
                <a:cubicBezTo>
                  <a:pt x="928111" y="1956001"/>
                  <a:pt x="927858" y="1956013"/>
                  <a:pt x="927709" y="1956178"/>
                </a:cubicBezTo>
                <a:cubicBezTo>
                  <a:pt x="922324" y="1962239"/>
                  <a:pt x="916944" y="1968303"/>
                  <a:pt x="911157" y="1974090"/>
                </a:cubicBezTo>
                <a:cubicBezTo>
                  <a:pt x="800339" y="2084908"/>
                  <a:pt x="600395" y="2103822"/>
                  <a:pt x="477187" y="2103822"/>
                </a:cubicBezTo>
                <a:cubicBezTo>
                  <a:pt x="442264" y="2103822"/>
                  <a:pt x="413514" y="2102289"/>
                  <a:pt x="394688" y="2100933"/>
                </a:cubicBezTo>
                <a:lnTo>
                  <a:pt x="360007" y="2098397"/>
                </a:lnTo>
                <a:lnTo>
                  <a:pt x="357472" y="2063716"/>
                </a:lnTo>
                <a:cubicBezTo>
                  <a:pt x="351262" y="1978513"/>
                  <a:pt x="342067" y="1689499"/>
                  <a:pt x="484314" y="1547256"/>
                </a:cubicBezTo>
                <a:cubicBezTo>
                  <a:pt x="490101" y="1541469"/>
                  <a:pt x="496166" y="1536088"/>
                  <a:pt x="502226" y="1530704"/>
                </a:cubicBezTo>
                <a:cubicBezTo>
                  <a:pt x="502315" y="1530623"/>
                  <a:pt x="502363" y="1530507"/>
                  <a:pt x="502359" y="1530386"/>
                </a:cubicBezTo>
                <a:cubicBezTo>
                  <a:pt x="502347" y="1530164"/>
                  <a:pt x="502158" y="1529991"/>
                  <a:pt x="501936" y="1530003"/>
                </a:cubicBezTo>
                <a:cubicBezTo>
                  <a:pt x="493864" y="1530490"/>
                  <a:pt x="485807" y="1531026"/>
                  <a:pt x="477593" y="1531026"/>
                </a:cubicBezTo>
                <a:cubicBezTo>
                  <a:pt x="276338" y="1531026"/>
                  <a:pt x="78543" y="1320140"/>
                  <a:pt x="22717" y="1255513"/>
                </a:cubicBezTo>
                <a:lnTo>
                  <a:pt x="0" y="1229202"/>
                </a:lnTo>
                <a:lnTo>
                  <a:pt x="22717" y="1202887"/>
                </a:lnTo>
                <a:cubicBezTo>
                  <a:pt x="78543" y="1138253"/>
                  <a:pt x="276338" y="927379"/>
                  <a:pt x="477593" y="927379"/>
                </a:cubicBezTo>
                <a:cubicBezTo>
                  <a:pt x="485807" y="927379"/>
                  <a:pt x="493864" y="927910"/>
                  <a:pt x="501936" y="928397"/>
                </a:cubicBezTo>
                <a:cubicBezTo>
                  <a:pt x="502057" y="928401"/>
                  <a:pt x="502174" y="928353"/>
                  <a:pt x="502254" y="928264"/>
                </a:cubicBezTo>
                <a:cubicBezTo>
                  <a:pt x="502403" y="928099"/>
                  <a:pt x="502391" y="927846"/>
                  <a:pt x="502226" y="927697"/>
                </a:cubicBezTo>
                <a:cubicBezTo>
                  <a:pt x="496166" y="922316"/>
                  <a:pt x="490101" y="916936"/>
                  <a:pt x="484314" y="911145"/>
                </a:cubicBezTo>
                <a:cubicBezTo>
                  <a:pt x="342067" y="768901"/>
                  <a:pt x="351262" y="479887"/>
                  <a:pt x="357472" y="394684"/>
                </a:cubicBezTo>
                <a:lnTo>
                  <a:pt x="360007" y="360003"/>
                </a:lnTo>
                <a:lnTo>
                  <a:pt x="394688" y="357468"/>
                </a:lnTo>
                <a:cubicBezTo>
                  <a:pt x="479742" y="351258"/>
                  <a:pt x="768885" y="342042"/>
                  <a:pt x="911149" y="484310"/>
                </a:cubicBezTo>
                <a:cubicBezTo>
                  <a:pt x="916936" y="490097"/>
                  <a:pt x="922316" y="496162"/>
                  <a:pt x="927701" y="502222"/>
                </a:cubicBezTo>
                <a:cubicBezTo>
                  <a:pt x="927781" y="502311"/>
                  <a:pt x="927898" y="502359"/>
                  <a:pt x="928019" y="502355"/>
                </a:cubicBezTo>
                <a:cubicBezTo>
                  <a:pt x="928240" y="502343"/>
                  <a:pt x="928413" y="502154"/>
                  <a:pt x="928401" y="501932"/>
                </a:cubicBezTo>
                <a:cubicBezTo>
                  <a:pt x="927914" y="493860"/>
                  <a:pt x="927379" y="485803"/>
                  <a:pt x="927379" y="477589"/>
                </a:cubicBezTo>
                <a:cubicBezTo>
                  <a:pt x="927379" y="276337"/>
                  <a:pt x="1138265" y="78543"/>
                  <a:pt x="1202891" y="22717"/>
                </a:cubicBezTo>
                <a:close/>
              </a:path>
            </a:pathLst>
          </a:custGeom>
          <a:solidFill>
            <a:schemeClr val="tx1"/>
          </a:solidFill>
          <a:ln w="4018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13" name="Freeform: Shape 12" descr="Sunflower outline">
            <a:extLst>
              <a:ext uri="{FF2B5EF4-FFF2-40B4-BE49-F238E27FC236}">
                <a16:creationId xmlns:a16="http://schemas.microsoft.com/office/drawing/2014/main" id="{4F8D1D04-ABF9-43BB-B9AE-096EC98EA7B2}"/>
              </a:ext>
            </a:extLst>
          </p:cNvPr>
          <p:cNvSpPr/>
          <p:nvPr/>
        </p:nvSpPr>
        <p:spPr>
          <a:xfrm>
            <a:off x="4521051" y="3131818"/>
            <a:ext cx="71455" cy="3173733"/>
          </a:xfrm>
          <a:custGeom>
            <a:avLst/>
            <a:gdLst>
              <a:gd name="connsiteX0" fmla="*/ 0 w 80486"/>
              <a:gd name="connsiteY0" fmla="*/ 0 h 211758"/>
              <a:gd name="connsiteX1" fmla="*/ 80486 w 80486"/>
              <a:gd name="connsiteY1" fmla="*/ 0 h 211758"/>
              <a:gd name="connsiteX2" fmla="*/ 80486 w 80486"/>
              <a:gd name="connsiteY2" fmla="*/ 211758 h 211758"/>
              <a:gd name="connsiteX3" fmla="*/ 0 w 80486"/>
              <a:gd name="connsiteY3" fmla="*/ 211758 h 21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86" h="211758">
                <a:moveTo>
                  <a:pt x="0" y="0"/>
                </a:moveTo>
                <a:lnTo>
                  <a:pt x="80486" y="0"/>
                </a:lnTo>
                <a:lnTo>
                  <a:pt x="80486" y="211758"/>
                </a:lnTo>
                <a:lnTo>
                  <a:pt x="0" y="211758"/>
                </a:lnTo>
                <a:close/>
              </a:path>
            </a:pathLst>
          </a:custGeom>
          <a:solidFill>
            <a:schemeClr val="tx1"/>
          </a:solidFill>
          <a:ln w="401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F2545D-A80F-46A4-81FD-1FD6C1114A9A}"/>
              </a:ext>
            </a:extLst>
          </p:cNvPr>
          <p:cNvGrpSpPr/>
          <p:nvPr/>
        </p:nvGrpSpPr>
        <p:grpSpPr>
          <a:xfrm>
            <a:off x="1997902" y="3227953"/>
            <a:ext cx="2454159" cy="2211202"/>
            <a:chOff x="3222688" y="3580074"/>
            <a:chExt cx="2764339" cy="249067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CB5D227-D60A-4B15-8A21-C58B3002F839}"/>
                </a:ext>
              </a:extLst>
            </p:cNvPr>
            <p:cNvSpPr/>
            <p:nvPr/>
          </p:nvSpPr>
          <p:spPr>
            <a:xfrm>
              <a:off x="4515230" y="3580074"/>
              <a:ext cx="976744" cy="857086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6"/>
            </a:solidFill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EF4B61-5178-46BD-9293-F8E32D312EAC}"/>
                </a:ext>
              </a:extLst>
            </p:cNvPr>
            <p:cNvSpPr/>
            <p:nvPr/>
          </p:nvSpPr>
          <p:spPr>
            <a:xfrm>
              <a:off x="3222688" y="4346150"/>
              <a:ext cx="1406217" cy="1233945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ED31511-8054-4F17-A369-9D4AA86C04B8}"/>
                </a:ext>
              </a:extLst>
            </p:cNvPr>
            <p:cNvSpPr/>
            <p:nvPr/>
          </p:nvSpPr>
          <p:spPr>
            <a:xfrm rot="20294301">
              <a:off x="4238077" y="4688054"/>
              <a:ext cx="1660786" cy="1382695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8B6153-4407-47C7-B840-4389B3BD21D3}"/>
                </a:ext>
              </a:extLst>
            </p:cNvPr>
            <p:cNvSpPr/>
            <p:nvPr/>
          </p:nvSpPr>
          <p:spPr>
            <a:xfrm rot="20294301">
              <a:off x="5266413" y="4014503"/>
              <a:ext cx="720614" cy="726366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633381-8C50-4C64-BA60-F471AD007675}"/>
              </a:ext>
            </a:extLst>
          </p:cNvPr>
          <p:cNvGrpSpPr/>
          <p:nvPr/>
        </p:nvGrpSpPr>
        <p:grpSpPr>
          <a:xfrm flipH="1">
            <a:off x="4694471" y="2964204"/>
            <a:ext cx="2451628" cy="2211202"/>
            <a:chOff x="3222688" y="3580074"/>
            <a:chExt cx="2764339" cy="249067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0DFD6CC-5CF6-4890-81DF-82B6E8EFE21A}"/>
                </a:ext>
              </a:extLst>
            </p:cNvPr>
            <p:cNvSpPr/>
            <p:nvPr/>
          </p:nvSpPr>
          <p:spPr>
            <a:xfrm>
              <a:off x="4515230" y="3580074"/>
              <a:ext cx="976744" cy="857086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3"/>
            </a:solidFill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B4CFFF8-0B74-4BF1-8018-67D47997286A}"/>
                </a:ext>
              </a:extLst>
            </p:cNvPr>
            <p:cNvSpPr/>
            <p:nvPr/>
          </p:nvSpPr>
          <p:spPr>
            <a:xfrm>
              <a:off x="3222688" y="4346150"/>
              <a:ext cx="1406217" cy="1233945"/>
            </a:xfrm>
            <a:custGeom>
              <a:avLst/>
              <a:gdLst>
                <a:gd name="connsiteX0" fmla="*/ 0 w 843124"/>
                <a:gd name="connsiteY0" fmla="*/ 0 h 739835"/>
                <a:gd name="connsiteX1" fmla="*/ 1430 w 843124"/>
                <a:gd name="connsiteY1" fmla="*/ 525 h 739835"/>
                <a:gd name="connsiteX2" fmla="*/ 271069 w 843124"/>
                <a:gd name="connsiteY2" fmla="*/ 52720 h 739835"/>
                <a:gd name="connsiteX3" fmla="*/ 412618 w 843124"/>
                <a:gd name="connsiteY3" fmla="*/ 58917 h 739835"/>
                <a:gd name="connsiteX4" fmla="*/ 518994 w 843124"/>
                <a:gd name="connsiteY4" fmla="*/ 52792 h 739835"/>
                <a:gd name="connsiteX5" fmla="*/ 560100 w 843124"/>
                <a:gd name="connsiteY5" fmla="*/ 56982 h 739835"/>
                <a:gd name="connsiteX6" fmla="*/ 623767 w 843124"/>
                <a:gd name="connsiteY6" fmla="*/ 76962 h 739835"/>
                <a:gd name="connsiteX7" fmla="*/ 627703 w 843124"/>
                <a:gd name="connsiteY7" fmla="*/ 79122 h 739835"/>
                <a:gd name="connsiteX8" fmla="*/ 633696 w 843124"/>
                <a:gd name="connsiteY8" fmla="*/ 80982 h 739835"/>
                <a:gd name="connsiteX9" fmla="*/ 843124 w 843124"/>
                <a:gd name="connsiteY9" fmla="*/ 396935 h 739835"/>
                <a:gd name="connsiteX10" fmla="*/ 500224 w 843124"/>
                <a:gd name="connsiteY10" fmla="*/ 739835 h 739835"/>
                <a:gd name="connsiteX11" fmla="*/ 431118 w 843124"/>
                <a:gd name="connsiteY11" fmla="*/ 732869 h 739835"/>
                <a:gd name="connsiteX12" fmla="*/ 412157 w 843124"/>
                <a:gd name="connsiteY12" fmla="*/ 726983 h 739835"/>
                <a:gd name="connsiteX13" fmla="*/ 401785 w 843124"/>
                <a:gd name="connsiteY13" fmla="*/ 725631 h 739835"/>
                <a:gd name="connsiteX14" fmla="*/ 382841 w 843124"/>
                <a:gd name="connsiteY14" fmla="*/ 717883 h 739835"/>
                <a:gd name="connsiteX15" fmla="*/ 366752 w 843124"/>
                <a:gd name="connsiteY15" fmla="*/ 712888 h 739835"/>
                <a:gd name="connsiteX16" fmla="*/ 354892 w 843124"/>
                <a:gd name="connsiteY16" fmla="*/ 706451 h 739835"/>
                <a:gd name="connsiteX17" fmla="*/ 320438 w 843124"/>
                <a:gd name="connsiteY17" fmla="*/ 692359 h 739835"/>
                <a:gd name="connsiteX18" fmla="*/ 296976 w 843124"/>
                <a:gd name="connsiteY18" fmla="*/ 678958 h 739835"/>
                <a:gd name="connsiteX19" fmla="*/ 5634 w 843124"/>
                <a:gd name="connsiteY19" fmla="*/ 107688 h 739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43124" h="739835">
                  <a:moveTo>
                    <a:pt x="0" y="0"/>
                  </a:moveTo>
                  <a:lnTo>
                    <a:pt x="1430" y="525"/>
                  </a:lnTo>
                  <a:cubicBezTo>
                    <a:pt x="83465" y="25598"/>
                    <a:pt x="174537" y="43723"/>
                    <a:pt x="271069" y="52720"/>
                  </a:cubicBezTo>
                  <a:cubicBezTo>
                    <a:pt x="319335" y="57219"/>
                    <a:pt x="366682" y="59223"/>
                    <a:pt x="412618" y="58917"/>
                  </a:cubicBezTo>
                  <a:lnTo>
                    <a:pt x="518994" y="52792"/>
                  </a:lnTo>
                  <a:lnTo>
                    <a:pt x="560100" y="56982"/>
                  </a:lnTo>
                  <a:cubicBezTo>
                    <a:pt x="582179" y="61550"/>
                    <a:pt x="603478" y="68286"/>
                    <a:pt x="623767" y="76962"/>
                  </a:cubicBezTo>
                  <a:lnTo>
                    <a:pt x="627703" y="79122"/>
                  </a:lnTo>
                  <a:lnTo>
                    <a:pt x="633696" y="80982"/>
                  </a:lnTo>
                  <a:cubicBezTo>
                    <a:pt x="756768" y="133037"/>
                    <a:pt x="843124" y="254902"/>
                    <a:pt x="843124" y="396935"/>
                  </a:cubicBezTo>
                  <a:cubicBezTo>
                    <a:pt x="843124" y="586313"/>
                    <a:pt x="689602" y="739835"/>
                    <a:pt x="500224" y="739835"/>
                  </a:cubicBezTo>
                  <a:cubicBezTo>
                    <a:pt x="476552" y="739835"/>
                    <a:pt x="453440" y="737436"/>
                    <a:pt x="431118" y="732869"/>
                  </a:cubicBezTo>
                  <a:lnTo>
                    <a:pt x="412157" y="726983"/>
                  </a:lnTo>
                  <a:lnTo>
                    <a:pt x="401785" y="725631"/>
                  </a:lnTo>
                  <a:lnTo>
                    <a:pt x="382841" y="717883"/>
                  </a:lnTo>
                  <a:lnTo>
                    <a:pt x="366752" y="712888"/>
                  </a:lnTo>
                  <a:lnTo>
                    <a:pt x="354892" y="706451"/>
                  </a:lnTo>
                  <a:lnTo>
                    <a:pt x="320438" y="692359"/>
                  </a:lnTo>
                  <a:lnTo>
                    <a:pt x="296976" y="678958"/>
                  </a:lnTo>
                  <a:cubicBezTo>
                    <a:pt x="98904" y="559728"/>
                    <a:pt x="26881" y="373484"/>
                    <a:pt x="5634" y="107688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9B8226-A72A-4EDA-96AD-32313302EA33}"/>
                </a:ext>
              </a:extLst>
            </p:cNvPr>
            <p:cNvSpPr/>
            <p:nvPr/>
          </p:nvSpPr>
          <p:spPr>
            <a:xfrm rot="20294301">
              <a:off x="4238077" y="4688054"/>
              <a:ext cx="1660786" cy="1382695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43464AD-C952-4AC4-90E9-3A56CB72B7E1}"/>
                </a:ext>
              </a:extLst>
            </p:cNvPr>
            <p:cNvSpPr/>
            <p:nvPr/>
          </p:nvSpPr>
          <p:spPr>
            <a:xfrm rot="20294301">
              <a:off x="5266413" y="4014503"/>
              <a:ext cx="720614" cy="726366"/>
            </a:xfrm>
            <a:custGeom>
              <a:avLst/>
              <a:gdLst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  <a:gd name="connsiteX0" fmla="*/ 0 w 812800"/>
                <a:gd name="connsiteY0" fmla="*/ 0 h 977900"/>
                <a:gd name="connsiteX1" fmla="*/ 812800 w 812800"/>
                <a:gd name="connsiteY1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977900">
                  <a:moveTo>
                    <a:pt x="0" y="0"/>
                  </a:moveTo>
                  <a:cubicBezTo>
                    <a:pt x="248495" y="465354"/>
                    <a:pt x="485185" y="705736"/>
                    <a:pt x="812800" y="97790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36" name="Graphic 35" descr="Users">
            <a:extLst>
              <a:ext uri="{FF2B5EF4-FFF2-40B4-BE49-F238E27FC236}">
                <a16:creationId xmlns:a16="http://schemas.microsoft.com/office/drawing/2014/main" id="{DEECB8AD-ADC6-41D7-B62C-C67E690D1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4295" y="3028836"/>
            <a:ext cx="503314" cy="503314"/>
          </a:xfrm>
          <a:prstGeom prst="rect">
            <a:avLst/>
          </a:prstGeom>
        </p:spPr>
      </p:pic>
      <p:pic>
        <p:nvPicPr>
          <p:cNvPr id="37" name="Graphic 36" descr="Puzzle">
            <a:extLst>
              <a:ext uri="{FF2B5EF4-FFF2-40B4-BE49-F238E27FC236}">
                <a16:creationId xmlns:a16="http://schemas.microsoft.com/office/drawing/2014/main" id="{301D0603-8CE5-465C-A55A-1992536AFC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44820" y="3882052"/>
            <a:ext cx="573761" cy="573761"/>
          </a:xfrm>
          <a:prstGeom prst="rect">
            <a:avLst/>
          </a:prstGeom>
        </p:spPr>
      </p:pic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5A099715-659B-4680-A7DB-E158BA000E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54900" y="4090242"/>
            <a:ext cx="573761" cy="5737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9" name="Graphic 38" descr="Rocket">
            <a:extLst>
              <a:ext uri="{FF2B5EF4-FFF2-40B4-BE49-F238E27FC236}">
                <a16:creationId xmlns:a16="http://schemas.microsoft.com/office/drawing/2014/main" id="{44B2A5DE-A62C-4FF2-AC94-58DC4B68EE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72670" y="3344661"/>
            <a:ext cx="505504" cy="505504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1683A7DD-1558-4FD8-A74F-B4751BC5CCB7}"/>
              </a:ext>
            </a:extLst>
          </p:cNvPr>
          <p:cNvGrpSpPr/>
          <p:nvPr/>
        </p:nvGrpSpPr>
        <p:grpSpPr>
          <a:xfrm>
            <a:off x="5890744" y="4800990"/>
            <a:ext cx="2194560" cy="1237866"/>
            <a:chOff x="6691483" y="4621698"/>
            <a:chExt cx="2194560" cy="123786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497009B-9D40-41EF-8251-084A2ED057FD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3BA6B11-7E4A-4168-AAAE-013318CDE0D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DA6EED1-1F48-4FFE-86EB-3D58C0CCEA38}"/>
              </a:ext>
            </a:extLst>
          </p:cNvPr>
          <p:cNvGrpSpPr/>
          <p:nvPr/>
        </p:nvGrpSpPr>
        <p:grpSpPr>
          <a:xfrm>
            <a:off x="1028253" y="5113520"/>
            <a:ext cx="2194560" cy="1083978"/>
            <a:chOff x="249702" y="4621698"/>
            <a:chExt cx="2194560" cy="108397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EABDF50-89DA-4C83-99EA-062C02B6561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3C78793-0126-47C5-B660-8E56592C31B0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1449925-B997-4993-B82D-B325533555F9}"/>
              </a:ext>
            </a:extLst>
          </p:cNvPr>
          <p:cNvGrpSpPr/>
          <p:nvPr/>
        </p:nvGrpSpPr>
        <p:grpSpPr>
          <a:xfrm>
            <a:off x="6380050" y="1874252"/>
            <a:ext cx="2194560" cy="1237868"/>
            <a:chOff x="6697329" y="1465257"/>
            <a:chExt cx="2194560" cy="123786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6467815-A541-4000-8B4E-6331B23D0885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69BD786-240A-41C7-B1D0-E55CD997C419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D495BE6-2082-4D9A-ADE6-7E0F07FDA657}"/>
              </a:ext>
            </a:extLst>
          </p:cNvPr>
          <p:cNvGrpSpPr/>
          <p:nvPr/>
        </p:nvGrpSpPr>
        <p:grpSpPr>
          <a:xfrm>
            <a:off x="599133" y="2325618"/>
            <a:ext cx="2194560" cy="1237867"/>
            <a:chOff x="255548" y="1465256"/>
            <a:chExt cx="2194560" cy="123786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6501081-4846-4C5E-9714-356757A01DF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AC6B748-B153-455A-9E66-5E028DCC94F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601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10302</TotalTime>
  <Words>359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&amp; Leaves – Slide Template</vt:lpstr>
      <vt:lpstr>Flower &amp; Leaves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&amp; Leaves</dc:title>
  <dc:creator>PresentationGO.com</dc:creator>
  <dc:description>© Copyright PresentationGO.com</dc:description>
  <dcterms:created xsi:type="dcterms:W3CDTF">2014-11-26T05:14:11Z</dcterms:created>
  <dcterms:modified xsi:type="dcterms:W3CDTF">2021-01-12T00:42:15Z</dcterms:modified>
  <cp:category>Graphics &amp; Metaphors</cp:category>
</cp:coreProperties>
</file>