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9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&amp; Leaves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5EED3F1-2FEA-4893-9401-C9FD7388A71A}"/>
              </a:ext>
            </a:extLst>
          </p:cNvPr>
          <p:cNvSpPr/>
          <p:nvPr/>
        </p:nvSpPr>
        <p:spPr>
          <a:xfrm>
            <a:off x="5883631" y="1160045"/>
            <a:ext cx="442695" cy="542981"/>
          </a:xfrm>
          <a:custGeom>
            <a:avLst/>
            <a:gdLst>
              <a:gd name="connsiteX0" fmla="*/ 221348 w 442695"/>
              <a:gd name="connsiteY0" fmla="*/ 0 h 542981"/>
              <a:gd name="connsiteX1" fmla="*/ 442685 w 442695"/>
              <a:gd name="connsiteY1" fmla="*/ 370285 h 542981"/>
              <a:gd name="connsiteX2" fmla="*/ 393955 w 442695"/>
              <a:gd name="connsiteY2" fmla="*/ 542981 h 542981"/>
              <a:gd name="connsiteX3" fmla="*/ 48745 w 442695"/>
              <a:gd name="connsiteY3" fmla="*/ 542981 h 542981"/>
              <a:gd name="connsiteX4" fmla="*/ 11 w 442695"/>
              <a:gd name="connsiteY4" fmla="*/ 370281 h 542981"/>
              <a:gd name="connsiteX5" fmla="*/ 221348 w 442695"/>
              <a:gd name="connsiteY5" fmla="*/ 0 h 54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695" h="542981">
                <a:moveTo>
                  <a:pt x="221348" y="0"/>
                </a:moveTo>
                <a:cubicBezTo>
                  <a:pt x="290498" y="64454"/>
                  <a:pt x="442685" y="223088"/>
                  <a:pt x="442685" y="370285"/>
                </a:cubicBezTo>
                <a:cubicBezTo>
                  <a:pt x="443180" y="431310"/>
                  <a:pt x="426278" y="491216"/>
                  <a:pt x="393955" y="542981"/>
                </a:cubicBezTo>
                <a:cubicBezTo>
                  <a:pt x="281387" y="509036"/>
                  <a:pt x="161314" y="509036"/>
                  <a:pt x="48745" y="542981"/>
                </a:cubicBezTo>
                <a:cubicBezTo>
                  <a:pt x="16422" y="491216"/>
                  <a:pt x="-484" y="431310"/>
                  <a:pt x="11" y="370281"/>
                </a:cubicBezTo>
                <a:cubicBezTo>
                  <a:pt x="11" y="223088"/>
                  <a:pt x="152203" y="64454"/>
                  <a:pt x="221348" y="0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7BF3D32-7EB1-416C-84BA-ACFA83AFCE69}"/>
              </a:ext>
            </a:extLst>
          </p:cNvPr>
          <p:cNvSpPr/>
          <p:nvPr/>
        </p:nvSpPr>
        <p:spPr>
          <a:xfrm>
            <a:off x="5310981" y="1487943"/>
            <a:ext cx="506759" cy="506849"/>
          </a:xfrm>
          <a:custGeom>
            <a:avLst/>
            <a:gdLst>
              <a:gd name="connsiteX0" fmla="*/ 41532 w 506759"/>
              <a:gd name="connsiteY0" fmla="*/ 1 h 506849"/>
              <a:gd name="connsiteX1" fmla="*/ 419029 w 506759"/>
              <a:gd name="connsiteY1" fmla="*/ 106016 h 506849"/>
              <a:gd name="connsiteX2" fmla="*/ 506759 w 506759"/>
              <a:gd name="connsiteY2" fmla="*/ 262461 h 506849"/>
              <a:gd name="connsiteX3" fmla="*/ 262789 w 506759"/>
              <a:gd name="connsiteY3" fmla="*/ 506849 h 506849"/>
              <a:gd name="connsiteX4" fmla="*/ 106002 w 506759"/>
              <a:gd name="connsiteY4" fmla="*/ 419039 h 506849"/>
              <a:gd name="connsiteX5" fmla="*/ 681 w 506759"/>
              <a:gd name="connsiteY5" fmla="*/ 691 h 506849"/>
              <a:gd name="connsiteX6" fmla="*/ 41532 w 506759"/>
              <a:gd name="connsiteY6" fmla="*/ 1 h 50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59" h="506849">
                <a:moveTo>
                  <a:pt x="41532" y="1"/>
                </a:moveTo>
                <a:cubicBezTo>
                  <a:pt x="148350" y="86"/>
                  <a:pt x="327986" y="14973"/>
                  <a:pt x="419029" y="106016"/>
                </a:cubicBezTo>
                <a:cubicBezTo>
                  <a:pt x="462576" y="148742"/>
                  <a:pt x="493016" y="203022"/>
                  <a:pt x="506759" y="262461"/>
                </a:cubicBezTo>
                <a:cubicBezTo>
                  <a:pt x="403523" y="318628"/>
                  <a:pt x="318779" y="403517"/>
                  <a:pt x="262789" y="506849"/>
                </a:cubicBezTo>
                <a:cubicBezTo>
                  <a:pt x="203213" y="493151"/>
                  <a:pt x="148808" y="462678"/>
                  <a:pt x="106002" y="419039"/>
                </a:cubicBezTo>
                <a:cubicBezTo>
                  <a:pt x="1989" y="315010"/>
                  <a:pt x="-2590" y="95186"/>
                  <a:pt x="681" y="691"/>
                </a:cubicBezTo>
                <a:cubicBezTo>
                  <a:pt x="12498" y="278"/>
                  <a:pt x="26272" y="-12"/>
                  <a:pt x="41532" y="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E539382-4655-4744-AD48-A0C82E4CDC2D}"/>
              </a:ext>
            </a:extLst>
          </p:cNvPr>
          <p:cNvSpPr/>
          <p:nvPr/>
        </p:nvSpPr>
        <p:spPr>
          <a:xfrm>
            <a:off x="6392223" y="1487946"/>
            <a:ext cx="506761" cy="506846"/>
          </a:xfrm>
          <a:custGeom>
            <a:avLst/>
            <a:gdLst>
              <a:gd name="connsiteX0" fmla="*/ 466236 w 506761"/>
              <a:gd name="connsiteY0" fmla="*/ 0 h 506846"/>
              <a:gd name="connsiteX1" fmla="*/ 506077 w 506761"/>
              <a:gd name="connsiteY1" fmla="*/ 688 h 506846"/>
              <a:gd name="connsiteX2" fmla="*/ 400753 w 506761"/>
              <a:gd name="connsiteY2" fmla="*/ 419036 h 506846"/>
              <a:gd name="connsiteX3" fmla="*/ 243969 w 506761"/>
              <a:gd name="connsiteY3" fmla="*/ 506846 h 506846"/>
              <a:gd name="connsiteX4" fmla="*/ 0 w 506761"/>
              <a:gd name="connsiteY4" fmla="*/ 262458 h 506846"/>
              <a:gd name="connsiteX5" fmla="*/ 87718 w 506761"/>
              <a:gd name="connsiteY5" fmla="*/ 106013 h 506846"/>
              <a:gd name="connsiteX6" fmla="*/ 466236 w 506761"/>
              <a:gd name="connsiteY6" fmla="*/ 0 h 50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61" h="506846">
                <a:moveTo>
                  <a:pt x="466236" y="0"/>
                </a:moveTo>
                <a:cubicBezTo>
                  <a:pt x="481090" y="0"/>
                  <a:pt x="494511" y="294"/>
                  <a:pt x="506077" y="688"/>
                </a:cubicBezTo>
                <a:cubicBezTo>
                  <a:pt x="509361" y="95183"/>
                  <a:pt x="504781" y="315007"/>
                  <a:pt x="400753" y="419036"/>
                </a:cubicBezTo>
                <a:cubicBezTo>
                  <a:pt x="357946" y="462675"/>
                  <a:pt x="303541" y="493148"/>
                  <a:pt x="243969" y="506846"/>
                </a:cubicBezTo>
                <a:cubicBezTo>
                  <a:pt x="187979" y="403514"/>
                  <a:pt x="103235" y="318625"/>
                  <a:pt x="0" y="262458"/>
                </a:cubicBezTo>
                <a:cubicBezTo>
                  <a:pt x="13739" y="203019"/>
                  <a:pt x="44174" y="148739"/>
                  <a:pt x="87718" y="106013"/>
                </a:cubicBezTo>
                <a:cubicBezTo>
                  <a:pt x="179069" y="14697"/>
                  <a:pt x="359556" y="0"/>
                  <a:pt x="46623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A84B8B1-49D6-4BB9-A6E4-48CA10849916}"/>
              </a:ext>
            </a:extLst>
          </p:cNvPr>
          <p:cNvSpPr/>
          <p:nvPr/>
        </p:nvSpPr>
        <p:spPr>
          <a:xfrm>
            <a:off x="4983073" y="2060595"/>
            <a:ext cx="543765" cy="442695"/>
          </a:xfrm>
          <a:custGeom>
            <a:avLst/>
            <a:gdLst>
              <a:gd name="connsiteX0" fmla="*/ 370285 w 543765"/>
              <a:gd name="connsiteY0" fmla="*/ 11 h 442695"/>
              <a:gd name="connsiteX1" fmla="*/ 543443 w 543765"/>
              <a:gd name="connsiteY1" fmla="*/ 49035 h 442695"/>
              <a:gd name="connsiteX2" fmla="*/ 543765 w 543765"/>
              <a:gd name="connsiteY2" fmla="*/ 393456 h 442695"/>
              <a:gd name="connsiteX3" fmla="*/ 370297 w 543765"/>
              <a:gd name="connsiteY3" fmla="*/ 442685 h 442695"/>
              <a:gd name="connsiteX4" fmla="*/ 370285 w 543765"/>
              <a:gd name="connsiteY4" fmla="*/ 442685 h 442695"/>
              <a:gd name="connsiteX5" fmla="*/ 0 w 543765"/>
              <a:gd name="connsiteY5" fmla="*/ 221348 h 442695"/>
              <a:gd name="connsiteX6" fmla="*/ 370285 w 543765"/>
              <a:gd name="connsiteY6" fmla="*/ 11 h 4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765" h="442695">
                <a:moveTo>
                  <a:pt x="370285" y="11"/>
                </a:moveTo>
                <a:cubicBezTo>
                  <a:pt x="431499" y="-492"/>
                  <a:pt x="491578" y="16519"/>
                  <a:pt x="543443" y="49035"/>
                </a:cubicBezTo>
                <a:cubicBezTo>
                  <a:pt x="509740" y="161386"/>
                  <a:pt x="509852" y="281170"/>
                  <a:pt x="543765" y="393456"/>
                </a:cubicBezTo>
                <a:cubicBezTo>
                  <a:pt x="491836" y="426105"/>
                  <a:pt x="431636" y="443188"/>
                  <a:pt x="370297" y="442685"/>
                </a:cubicBezTo>
                <a:lnTo>
                  <a:pt x="370285" y="442685"/>
                </a:lnTo>
                <a:cubicBezTo>
                  <a:pt x="223088" y="442685"/>
                  <a:pt x="64438" y="290494"/>
                  <a:pt x="0" y="221348"/>
                </a:cubicBezTo>
                <a:cubicBezTo>
                  <a:pt x="64454" y="152198"/>
                  <a:pt x="223088" y="11"/>
                  <a:pt x="370285" y="11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E61B2EC-19E9-49E1-ADB4-AD7D16D81D5C}"/>
              </a:ext>
            </a:extLst>
          </p:cNvPr>
          <p:cNvSpPr/>
          <p:nvPr/>
        </p:nvSpPr>
        <p:spPr>
          <a:xfrm>
            <a:off x="6683112" y="2060595"/>
            <a:ext cx="543769" cy="442695"/>
          </a:xfrm>
          <a:custGeom>
            <a:avLst/>
            <a:gdLst>
              <a:gd name="connsiteX0" fmla="*/ 173484 w 543769"/>
              <a:gd name="connsiteY0" fmla="*/ 11 h 442695"/>
              <a:gd name="connsiteX1" fmla="*/ 543769 w 543769"/>
              <a:gd name="connsiteY1" fmla="*/ 221348 h 442695"/>
              <a:gd name="connsiteX2" fmla="*/ 173484 w 543769"/>
              <a:gd name="connsiteY2" fmla="*/ 442685 h 442695"/>
              <a:gd name="connsiteX3" fmla="*/ 0 w 543769"/>
              <a:gd name="connsiteY3" fmla="*/ 393456 h 442695"/>
              <a:gd name="connsiteX4" fmla="*/ 318 w 543769"/>
              <a:gd name="connsiteY4" fmla="*/ 49035 h 442695"/>
              <a:gd name="connsiteX5" fmla="*/ 173484 w 543769"/>
              <a:gd name="connsiteY5" fmla="*/ 11 h 4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769" h="442695">
                <a:moveTo>
                  <a:pt x="173484" y="11"/>
                </a:moveTo>
                <a:cubicBezTo>
                  <a:pt x="320681" y="11"/>
                  <a:pt x="479332" y="152198"/>
                  <a:pt x="543769" y="221348"/>
                </a:cubicBezTo>
                <a:cubicBezTo>
                  <a:pt x="479316" y="290494"/>
                  <a:pt x="320681" y="442685"/>
                  <a:pt x="173484" y="442685"/>
                </a:cubicBezTo>
                <a:cubicBezTo>
                  <a:pt x="112141" y="443192"/>
                  <a:pt x="51934" y="426109"/>
                  <a:pt x="0" y="393456"/>
                </a:cubicBezTo>
                <a:cubicBezTo>
                  <a:pt x="33909" y="281170"/>
                  <a:pt x="34022" y="161386"/>
                  <a:pt x="318" y="49035"/>
                </a:cubicBezTo>
                <a:cubicBezTo>
                  <a:pt x="52187" y="16519"/>
                  <a:pt x="112270" y="-492"/>
                  <a:pt x="173484" y="11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6596D2F-3E04-4F4D-82BB-35498FBFF012}"/>
              </a:ext>
            </a:extLst>
          </p:cNvPr>
          <p:cNvSpPr/>
          <p:nvPr/>
        </p:nvSpPr>
        <p:spPr>
          <a:xfrm>
            <a:off x="5310977" y="2568933"/>
            <a:ext cx="507105" cy="506984"/>
          </a:xfrm>
          <a:custGeom>
            <a:avLst/>
            <a:gdLst>
              <a:gd name="connsiteX0" fmla="*/ 263473 w 507105"/>
              <a:gd name="connsiteY0" fmla="*/ 0 h 506984"/>
              <a:gd name="connsiteX1" fmla="*/ 507105 w 507105"/>
              <a:gd name="connsiteY1" fmla="*/ 243241 h 506984"/>
              <a:gd name="connsiteX2" fmla="*/ 419045 w 507105"/>
              <a:gd name="connsiteY2" fmla="*/ 400995 h 506984"/>
              <a:gd name="connsiteX3" fmla="*/ 419033 w 507105"/>
              <a:gd name="connsiteY3" fmla="*/ 400995 h 506984"/>
              <a:gd name="connsiteX4" fmla="*/ 685 w 507105"/>
              <a:gd name="connsiteY4" fmla="*/ 506327 h 506984"/>
              <a:gd name="connsiteX5" fmla="*/ 106006 w 507105"/>
              <a:gd name="connsiteY5" fmla="*/ 87980 h 506984"/>
              <a:gd name="connsiteX6" fmla="*/ 263473 w 507105"/>
              <a:gd name="connsiteY6" fmla="*/ 0 h 50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105" h="506984">
                <a:moveTo>
                  <a:pt x="263473" y="0"/>
                </a:moveTo>
                <a:cubicBezTo>
                  <a:pt x="319552" y="102861"/>
                  <a:pt x="404155" y="187328"/>
                  <a:pt x="507105" y="243241"/>
                </a:cubicBezTo>
                <a:cubicBezTo>
                  <a:pt x="493515" y="303192"/>
                  <a:pt x="462942" y="357959"/>
                  <a:pt x="419045" y="400995"/>
                </a:cubicBezTo>
                <a:lnTo>
                  <a:pt x="419033" y="400995"/>
                </a:lnTo>
                <a:cubicBezTo>
                  <a:pt x="314984" y="505019"/>
                  <a:pt x="95212" y="509518"/>
                  <a:pt x="685" y="506327"/>
                </a:cubicBezTo>
                <a:cubicBezTo>
                  <a:pt x="-2598" y="411832"/>
                  <a:pt x="1981" y="192028"/>
                  <a:pt x="106006" y="87980"/>
                </a:cubicBezTo>
                <a:cubicBezTo>
                  <a:pt x="148973" y="44163"/>
                  <a:pt x="203636" y="13622"/>
                  <a:pt x="26347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D8A04CE-F2A6-4F7B-9DB2-553C05278317}"/>
              </a:ext>
            </a:extLst>
          </p:cNvPr>
          <p:cNvSpPr/>
          <p:nvPr/>
        </p:nvSpPr>
        <p:spPr>
          <a:xfrm>
            <a:off x="6391897" y="2568945"/>
            <a:ext cx="507075" cy="506981"/>
          </a:xfrm>
          <a:custGeom>
            <a:avLst/>
            <a:gdLst>
              <a:gd name="connsiteX0" fmla="*/ 243631 w 507075"/>
              <a:gd name="connsiteY0" fmla="*/ 0 h 506981"/>
              <a:gd name="connsiteX1" fmla="*/ 401067 w 507075"/>
              <a:gd name="connsiteY1" fmla="*/ 87968 h 506981"/>
              <a:gd name="connsiteX2" fmla="*/ 506391 w 507075"/>
              <a:gd name="connsiteY2" fmla="*/ 506315 h 506981"/>
              <a:gd name="connsiteX3" fmla="*/ 88044 w 507075"/>
              <a:gd name="connsiteY3" fmla="*/ 400995 h 506981"/>
              <a:gd name="connsiteX4" fmla="*/ 0 w 507075"/>
              <a:gd name="connsiteY4" fmla="*/ 243242 h 506981"/>
              <a:gd name="connsiteX5" fmla="*/ 243631 w 507075"/>
              <a:gd name="connsiteY5" fmla="*/ 0 h 5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075" h="506981">
                <a:moveTo>
                  <a:pt x="243631" y="0"/>
                </a:moveTo>
                <a:cubicBezTo>
                  <a:pt x="303457" y="13622"/>
                  <a:pt x="358107" y="44159"/>
                  <a:pt x="401067" y="87968"/>
                </a:cubicBezTo>
                <a:cubicBezTo>
                  <a:pt x="505095" y="191984"/>
                  <a:pt x="509675" y="411808"/>
                  <a:pt x="506391" y="506315"/>
                </a:cubicBezTo>
                <a:cubicBezTo>
                  <a:pt x="411796" y="509534"/>
                  <a:pt x="192072" y="505019"/>
                  <a:pt x="88044" y="400995"/>
                </a:cubicBezTo>
                <a:cubicBezTo>
                  <a:pt x="44154" y="357959"/>
                  <a:pt x="13586" y="303192"/>
                  <a:pt x="0" y="243242"/>
                </a:cubicBezTo>
                <a:cubicBezTo>
                  <a:pt x="102950" y="187328"/>
                  <a:pt x="187553" y="102862"/>
                  <a:pt x="243631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07A144-850A-4658-B9EB-FE4ECD6E96C6}"/>
              </a:ext>
            </a:extLst>
          </p:cNvPr>
          <p:cNvSpPr/>
          <p:nvPr/>
        </p:nvSpPr>
        <p:spPr>
          <a:xfrm>
            <a:off x="5883618" y="2859605"/>
            <a:ext cx="442661" cy="544232"/>
          </a:xfrm>
          <a:custGeom>
            <a:avLst/>
            <a:gdLst>
              <a:gd name="connsiteX0" fmla="*/ 49511 w 442661"/>
              <a:gd name="connsiteY0" fmla="*/ 0 h 544232"/>
              <a:gd name="connsiteX1" fmla="*/ 393151 w 442661"/>
              <a:gd name="connsiteY1" fmla="*/ 0 h 544232"/>
              <a:gd name="connsiteX2" fmla="*/ 442650 w 442661"/>
              <a:gd name="connsiteY2" fmla="*/ 173947 h 544232"/>
              <a:gd name="connsiteX3" fmla="*/ 221361 w 442661"/>
              <a:gd name="connsiteY3" fmla="*/ 544232 h 544232"/>
              <a:gd name="connsiteX4" fmla="*/ 221349 w 442661"/>
              <a:gd name="connsiteY4" fmla="*/ 544232 h 544232"/>
              <a:gd name="connsiteX5" fmla="*/ 12 w 442661"/>
              <a:gd name="connsiteY5" fmla="*/ 173947 h 544232"/>
              <a:gd name="connsiteX6" fmla="*/ 49511 w 442661"/>
              <a:gd name="connsiteY6" fmla="*/ 0 h 54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661" h="544232">
                <a:moveTo>
                  <a:pt x="49511" y="0"/>
                </a:moveTo>
                <a:cubicBezTo>
                  <a:pt x="161584" y="33675"/>
                  <a:pt x="281078" y="33675"/>
                  <a:pt x="393151" y="0"/>
                </a:cubicBezTo>
                <a:cubicBezTo>
                  <a:pt x="425985" y="52039"/>
                  <a:pt x="443169" y="112419"/>
                  <a:pt x="442650" y="173947"/>
                </a:cubicBezTo>
                <a:cubicBezTo>
                  <a:pt x="442698" y="321144"/>
                  <a:pt x="290511" y="479779"/>
                  <a:pt x="221361" y="544232"/>
                </a:cubicBezTo>
                <a:lnTo>
                  <a:pt x="221349" y="544232"/>
                </a:lnTo>
                <a:cubicBezTo>
                  <a:pt x="152203" y="479779"/>
                  <a:pt x="12" y="321144"/>
                  <a:pt x="12" y="173947"/>
                </a:cubicBezTo>
                <a:cubicBezTo>
                  <a:pt x="-507" y="112419"/>
                  <a:pt x="16677" y="52039"/>
                  <a:pt x="49511" y="0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6BE0B-1A93-4575-A76E-76DC181B432B}"/>
              </a:ext>
            </a:extLst>
          </p:cNvPr>
          <p:cNvSpPr/>
          <p:nvPr/>
        </p:nvSpPr>
        <p:spPr>
          <a:xfrm>
            <a:off x="5541245" y="1719261"/>
            <a:ext cx="1109507" cy="1109507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 descr="Sunflower outline">
            <a:extLst>
              <a:ext uri="{FF2B5EF4-FFF2-40B4-BE49-F238E27FC236}">
                <a16:creationId xmlns:a16="http://schemas.microsoft.com/office/drawing/2014/main" id="{094E3C5E-DFE1-4F2E-A068-F1F8C9FC31C0}"/>
              </a:ext>
            </a:extLst>
          </p:cNvPr>
          <p:cNvSpPr/>
          <p:nvPr/>
        </p:nvSpPr>
        <p:spPr>
          <a:xfrm>
            <a:off x="4875776" y="1052737"/>
            <a:ext cx="2458408" cy="2503819"/>
          </a:xfrm>
          <a:custGeom>
            <a:avLst/>
            <a:gdLst>
              <a:gd name="connsiteX0" fmla="*/ 1057352 w 2458408"/>
              <a:gd name="connsiteY0" fmla="*/ 1806868 h 2503819"/>
              <a:gd name="connsiteX1" fmla="*/ 1007853 w 2458408"/>
              <a:gd name="connsiteY1" fmla="*/ 1980815 h 2503819"/>
              <a:gd name="connsiteX2" fmla="*/ 1229190 w 2458408"/>
              <a:gd name="connsiteY2" fmla="*/ 2351100 h 2503819"/>
              <a:gd name="connsiteX3" fmla="*/ 1229202 w 2458408"/>
              <a:gd name="connsiteY3" fmla="*/ 2351100 h 2503819"/>
              <a:gd name="connsiteX4" fmla="*/ 1450491 w 2458408"/>
              <a:gd name="connsiteY4" fmla="*/ 1980815 h 2503819"/>
              <a:gd name="connsiteX5" fmla="*/ 1400992 w 2458408"/>
              <a:gd name="connsiteY5" fmla="*/ 1806868 h 2503819"/>
              <a:gd name="connsiteX6" fmla="*/ 1057352 w 2458408"/>
              <a:gd name="connsiteY6" fmla="*/ 1806868 h 2503819"/>
              <a:gd name="connsiteX7" fmla="*/ 1759751 w 2458408"/>
              <a:gd name="connsiteY7" fmla="*/ 1516208 h 2503819"/>
              <a:gd name="connsiteX8" fmla="*/ 1516120 w 2458408"/>
              <a:gd name="connsiteY8" fmla="*/ 1759450 h 2503819"/>
              <a:gd name="connsiteX9" fmla="*/ 1604164 w 2458408"/>
              <a:gd name="connsiteY9" fmla="*/ 1917203 h 2503819"/>
              <a:gd name="connsiteX10" fmla="*/ 2022511 w 2458408"/>
              <a:gd name="connsiteY10" fmla="*/ 2022523 h 2503819"/>
              <a:gd name="connsiteX11" fmla="*/ 1917187 w 2458408"/>
              <a:gd name="connsiteY11" fmla="*/ 1604176 h 2503819"/>
              <a:gd name="connsiteX12" fmla="*/ 1759751 w 2458408"/>
              <a:gd name="connsiteY12" fmla="*/ 1516208 h 2503819"/>
              <a:gd name="connsiteX13" fmla="*/ 698673 w 2458408"/>
              <a:gd name="connsiteY13" fmla="*/ 1516196 h 2503819"/>
              <a:gd name="connsiteX14" fmla="*/ 541206 w 2458408"/>
              <a:gd name="connsiteY14" fmla="*/ 1604176 h 2503819"/>
              <a:gd name="connsiteX15" fmla="*/ 435885 w 2458408"/>
              <a:gd name="connsiteY15" fmla="*/ 2022523 h 2503819"/>
              <a:gd name="connsiteX16" fmla="*/ 854233 w 2458408"/>
              <a:gd name="connsiteY16" fmla="*/ 1917191 h 2503819"/>
              <a:gd name="connsiteX17" fmla="*/ 854245 w 2458408"/>
              <a:gd name="connsiteY17" fmla="*/ 1917191 h 2503819"/>
              <a:gd name="connsiteX18" fmla="*/ 942305 w 2458408"/>
              <a:gd name="connsiteY18" fmla="*/ 1759437 h 2503819"/>
              <a:gd name="connsiteX19" fmla="*/ 698673 w 2458408"/>
              <a:gd name="connsiteY19" fmla="*/ 1516196 h 2503819"/>
              <a:gd name="connsiteX20" fmla="*/ 1980819 w 2458408"/>
              <a:gd name="connsiteY20" fmla="*/ 1007869 h 2503819"/>
              <a:gd name="connsiteX21" fmla="*/ 1807653 w 2458408"/>
              <a:gd name="connsiteY21" fmla="*/ 1056893 h 2503819"/>
              <a:gd name="connsiteX22" fmla="*/ 1807335 w 2458408"/>
              <a:gd name="connsiteY22" fmla="*/ 1401314 h 2503819"/>
              <a:gd name="connsiteX23" fmla="*/ 1980819 w 2458408"/>
              <a:gd name="connsiteY23" fmla="*/ 1450543 h 2503819"/>
              <a:gd name="connsiteX24" fmla="*/ 2351104 w 2458408"/>
              <a:gd name="connsiteY24" fmla="*/ 1229206 h 2503819"/>
              <a:gd name="connsiteX25" fmla="*/ 1980819 w 2458408"/>
              <a:gd name="connsiteY25" fmla="*/ 1007869 h 2503819"/>
              <a:gd name="connsiteX26" fmla="*/ 477581 w 2458408"/>
              <a:gd name="connsiteY26" fmla="*/ 1007869 h 2503819"/>
              <a:gd name="connsiteX27" fmla="*/ 107296 w 2458408"/>
              <a:gd name="connsiteY27" fmla="*/ 1229206 h 2503819"/>
              <a:gd name="connsiteX28" fmla="*/ 477581 w 2458408"/>
              <a:gd name="connsiteY28" fmla="*/ 1450543 h 2503819"/>
              <a:gd name="connsiteX29" fmla="*/ 477593 w 2458408"/>
              <a:gd name="connsiteY29" fmla="*/ 1450543 h 2503819"/>
              <a:gd name="connsiteX30" fmla="*/ 651061 w 2458408"/>
              <a:gd name="connsiteY30" fmla="*/ 1401314 h 2503819"/>
              <a:gd name="connsiteX31" fmla="*/ 650739 w 2458408"/>
              <a:gd name="connsiteY31" fmla="*/ 1056893 h 2503819"/>
              <a:gd name="connsiteX32" fmla="*/ 477581 w 2458408"/>
              <a:gd name="connsiteY32" fmla="*/ 1007869 h 2503819"/>
              <a:gd name="connsiteX33" fmla="*/ 1211849 w 2458408"/>
              <a:gd name="connsiteY33" fmla="*/ 705599 h 2503819"/>
              <a:gd name="connsiteX34" fmla="*/ 706319 w 2458408"/>
              <a:gd name="connsiteY34" fmla="*/ 1211133 h 2503819"/>
              <a:gd name="connsiteX35" fmla="*/ 706319 w 2458408"/>
              <a:gd name="connsiteY35" fmla="*/ 1244744 h 2503819"/>
              <a:gd name="connsiteX36" fmla="*/ 1246551 w 2458408"/>
              <a:gd name="connsiteY36" fmla="*/ 1751357 h 2503819"/>
              <a:gd name="connsiteX37" fmla="*/ 1752081 w 2458408"/>
              <a:gd name="connsiteY37" fmla="*/ 1245831 h 2503819"/>
              <a:gd name="connsiteX38" fmla="*/ 1752081 w 2458408"/>
              <a:gd name="connsiteY38" fmla="*/ 1212220 h 2503819"/>
              <a:gd name="connsiteX39" fmla="*/ 1211849 w 2458408"/>
              <a:gd name="connsiteY39" fmla="*/ 705599 h 2503819"/>
              <a:gd name="connsiteX40" fmla="*/ 1982682 w 2458408"/>
              <a:gd name="connsiteY40" fmla="*/ 435209 h 2503819"/>
              <a:gd name="connsiteX41" fmla="*/ 1604164 w 2458408"/>
              <a:gd name="connsiteY41" fmla="*/ 541222 h 2503819"/>
              <a:gd name="connsiteX42" fmla="*/ 1516446 w 2458408"/>
              <a:gd name="connsiteY42" fmla="*/ 697667 h 2503819"/>
              <a:gd name="connsiteX43" fmla="*/ 1760415 w 2458408"/>
              <a:gd name="connsiteY43" fmla="*/ 942055 h 2503819"/>
              <a:gd name="connsiteX44" fmla="*/ 1917199 w 2458408"/>
              <a:gd name="connsiteY44" fmla="*/ 854245 h 2503819"/>
              <a:gd name="connsiteX45" fmla="*/ 2022523 w 2458408"/>
              <a:gd name="connsiteY45" fmla="*/ 435897 h 2503819"/>
              <a:gd name="connsiteX46" fmla="*/ 1982682 w 2458408"/>
              <a:gd name="connsiteY46" fmla="*/ 435209 h 2503819"/>
              <a:gd name="connsiteX47" fmla="*/ 476736 w 2458408"/>
              <a:gd name="connsiteY47" fmla="*/ 435207 h 2503819"/>
              <a:gd name="connsiteX48" fmla="*/ 435885 w 2458408"/>
              <a:gd name="connsiteY48" fmla="*/ 435897 h 2503819"/>
              <a:gd name="connsiteX49" fmla="*/ 541206 w 2458408"/>
              <a:gd name="connsiteY49" fmla="*/ 854245 h 2503819"/>
              <a:gd name="connsiteX50" fmla="*/ 697993 w 2458408"/>
              <a:gd name="connsiteY50" fmla="*/ 942055 h 2503819"/>
              <a:gd name="connsiteX51" fmla="*/ 941963 w 2458408"/>
              <a:gd name="connsiteY51" fmla="*/ 697667 h 2503819"/>
              <a:gd name="connsiteX52" fmla="*/ 854233 w 2458408"/>
              <a:gd name="connsiteY52" fmla="*/ 541222 h 2503819"/>
              <a:gd name="connsiteX53" fmla="*/ 476736 w 2458408"/>
              <a:gd name="connsiteY53" fmla="*/ 435207 h 2503819"/>
              <a:gd name="connsiteX54" fmla="*/ 1229202 w 2458408"/>
              <a:gd name="connsiteY54" fmla="*/ 107308 h 2503819"/>
              <a:gd name="connsiteX55" fmla="*/ 1007865 w 2458408"/>
              <a:gd name="connsiteY55" fmla="*/ 477589 h 2503819"/>
              <a:gd name="connsiteX56" fmla="*/ 1056599 w 2458408"/>
              <a:gd name="connsiteY56" fmla="*/ 650289 h 2503819"/>
              <a:gd name="connsiteX57" fmla="*/ 1401809 w 2458408"/>
              <a:gd name="connsiteY57" fmla="*/ 650289 h 2503819"/>
              <a:gd name="connsiteX58" fmla="*/ 1450539 w 2458408"/>
              <a:gd name="connsiteY58" fmla="*/ 477593 h 2503819"/>
              <a:gd name="connsiteX59" fmla="*/ 1229202 w 2458408"/>
              <a:gd name="connsiteY59" fmla="*/ 107308 h 2503819"/>
              <a:gd name="connsiteX60" fmla="*/ 1229202 w 2458408"/>
              <a:gd name="connsiteY60" fmla="*/ 0 h 2503819"/>
              <a:gd name="connsiteX61" fmla="*/ 1255517 w 2458408"/>
              <a:gd name="connsiteY61" fmla="*/ 22717 h 2503819"/>
              <a:gd name="connsiteX62" fmla="*/ 1531026 w 2458408"/>
              <a:gd name="connsiteY62" fmla="*/ 477593 h 2503819"/>
              <a:gd name="connsiteX63" fmla="*/ 1530007 w 2458408"/>
              <a:gd name="connsiteY63" fmla="*/ 501936 h 2503819"/>
              <a:gd name="connsiteX64" fmla="*/ 1530140 w 2458408"/>
              <a:gd name="connsiteY64" fmla="*/ 502254 h 2503819"/>
              <a:gd name="connsiteX65" fmla="*/ 1530708 w 2458408"/>
              <a:gd name="connsiteY65" fmla="*/ 502226 h 2503819"/>
              <a:gd name="connsiteX66" fmla="*/ 1547260 w 2458408"/>
              <a:gd name="connsiteY66" fmla="*/ 484314 h 2503819"/>
              <a:gd name="connsiteX67" fmla="*/ 2063720 w 2458408"/>
              <a:gd name="connsiteY67" fmla="*/ 357472 h 2503819"/>
              <a:gd name="connsiteX68" fmla="*/ 2098401 w 2458408"/>
              <a:gd name="connsiteY68" fmla="*/ 360007 h 2503819"/>
              <a:gd name="connsiteX69" fmla="*/ 2100937 w 2458408"/>
              <a:gd name="connsiteY69" fmla="*/ 394689 h 2503819"/>
              <a:gd name="connsiteX70" fmla="*/ 1974094 w 2458408"/>
              <a:gd name="connsiteY70" fmla="*/ 911149 h 2503819"/>
              <a:gd name="connsiteX71" fmla="*/ 1956182 w 2458408"/>
              <a:gd name="connsiteY71" fmla="*/ 927701 h 2503819"/>
              <a:gd name="connsiteX72" fmla="*/ 1956049 w 2458408"/>
              <a:gd name="connsiteY72" fmla="*/ 928019 h 2503819"/>
              <a:gd name="connsiteX73" fmla="*/ 1956472 w 2458408"/>
              <a:gd name="connsiteY73" fmla="*/ 928401 h 2503819"/>
              <a:gd name="connsiteX74" fmla="*/ 1980815 w 2458408"/>
              <a:gd name="connsiteY74" fmla="*/ 927383 h 2503819"/>
              <a:gd name="connsiteX75" fmla="*/ 2435691 w 2458408"/>
              <a:gd name="connsiteY75" fmla="*/ 1202891 h 2503819"/>
              <a:gd name="connsiteX76" fmla="*/ 2458408 w 2458408"/>
              <a:gd name="connsiteY76" fmla="*/ 1229206 h 2503819"/>
              <a:gd name="connsiteX77" fmla="*/ 2435691 w 2458408"/>
              <a:gd name="connsiteY77" fmla="*/ 1255517 h 2503819"/>
              <a:gd name="connsiteX78" fmla="*/ 1980815 w 2458408"/>
              <a:gd name="connsiteY78" fmla="*/ 1531018 h 2503819"/>
              <a:gd name="connsiteX79" fmla="*/ 1956472 w 2458408"/>
              <a:gd name="connsiteY79" fmla="*/ 1529995 h 2503819"/>
              <a:gd name="connsiteX80" fmla="*/ 1956154 w 2458408"/>
              <a:gd name="connsiteY80" fmla="*/ 1530128 h 2503819"/>
              <a:gd name="connsiteX81" fmla="*/ 1956182 w 2458408"/>
              <a:gd name="connsiteY81" fmla="*/ 1530696 h 2503819"/>
              <a:gd name="connsiteX82" fmla="*/ 1974094 w 2458408"/>
              <a:gd name="connsiteY82" fmla="*/ 1547248 h 2503819"/>
              <a:gd name="connsiteX83" fmla="*/ 2100937 w 2458408"/>
              <a:gd name="connsiteY83" fmla="*/ 2063708 h 2503819"/>
              <a:gd name="connsiteX84" fmla="*/ 2098401 w 2458408"/>
              <a:gd name="connsiteY84" fmla="*/ 2098389 h 2503819"/>
              <a:gd name="connsiteX85" fmla="*/ 2063720 w 2458408"/>
              <a:gd name="connsiteY85" fmla="*/ 2100925 h 2503819"/>
              <a:gd name="connsiteX86" fmla="*/ 1981222 w 2458408"/>
              <a:gd name="connsiteY86" fmla="*/ 2103814 h 2503819"/>
              <a:gd name="connsiteX87" fmla="*/ 1547260 w 2458408"/>
              <a:gd name="connsiteY87" fmla="*/ 1974094 h 2503819"/>
              <a:gd name="connsiteX88" fmla="*/ 1530708 w 2458408"/>
              <a:gd name="connsiteY88" fmla="*/ 1956182 h 2503819"/>
              <a:gd name="connsiteX89" fmla="*/ 1530390 w 2458408"/>
              <a:gd name="connsiteY89" fmla="*/ 1956049 h 2503819"/>
              <a:gd name="connsiteX90" fmla="*/ 1530007 w 2458408"/>
              <a:gd name="connsiteY90" fmla="*/ 1956472 h 2503819"/>
              <a:gd name="connsiteX91" fmla="*/ 1531026 w 2458408"/>
              <a:gd name="connsiteY91" fmla="*/ 1980815 h 2503819"/>
              <a:gd name="connsiteX92" fmla="*/ 1269445 w 2458408"/>
              <a:gd name="connsiteY92" fmla="*/ 2423425 h 2503819"/>
              <a:gd name="connsiteX93" fmla="*/ 1269445 w 2458408"/>
              <a:gd name="connsiteY93" fmla="*/ 2503819 h 2503819"/>
              <a:gd name="connsiteX94" fmla="*/ 1188967 w 2458408"/>
              <a:gd name="connsiteY94" fmla="*/ 2503819 h 2503819"/>
              <a:gd name="connsiteX95" fmla="*/ 1188967 w 2458408"/>
              <a:gd name="connsiteY95" fmla="*/ 2423421 h 2503819"/>
              <a:gd name="connsiteX96" fmla="*/ 927387 w 2458408"/>
              <a:gd name="connsiteY96" fmla="*/ 1980811 h 2503819"/>
              <a:gd name="connsiteX97" fmla="*/ 928409 w 2458408"/>
              <a:gd name="connsiteY97" fmla="*/ 1956468 h 2503819"/>
              <a:gd name="connsiteX98" fmla="*/ 928276 w 2458408"/>
              <a:gd name="connsiteY98" fmla="*/ 1956150 h 2503819"/>
              <a:gd name="connsiteX99" fmla="*/ 927709 w 2458408"/>
              <a:gd name="connsiteY99" fmla="*/ 1956178 h 2503819"/>
              <a:gd name="connsiteX100" fmla="*/ 911157 w 2458408"/>
              <a:gd name="connsiteY100" fmla="*/ 1974090 h 2503819"/>
              <a:gd name="connsiteX101" fmla="*/ 477187 w 2458408"/>
              <a:gd name="connsiteY101" fmla="*/ 2103822 h 2503819"/>
              <a:gd name="connsiteX102" fmla="*/ 394688 w 2458408"/>
              <a:gd name="connsiteY102" fmla="*/ 2100933 h 2503819"/>
              <a:gd name="connsiteX103" fmla="*/ 360007 w 2458408"/>
              <a:gd name="connsiteY103" fmla="*/ 2098397 h 2503819"/>
              <a:gd name="connsiteX104" fmla="*/ 357472 w 2458408"/>
              <a:gd name="connsiteY104" fmla="*/ 2063716 h 2503819"/>
              <a:gd name="connsiteX105" fmla="*/ 484314 w 2458408"/>
              <a:gd name="connsiteY105" fmla="*/ 1547256 h 2503819"/>
              <a:gd name="connsiteX106" fmla="*/ 502226 w 2458408"/>
              <a:gd name="connsiteY106" fmla="*/ 1530704 h 2503819"/>
              <a:gd name="connsiteX107" fmla="*/ 502359 w 2458408"/>
              <a:gd name="connsiteY107" fmla="*/ 1530386 h 2503819"/>
              <a:gd name="connsiteX108" fmla="*/ 501936 w 2458408"/>
              <a:gd name="connsiteY108" fmla="*/ 1530003 h 2503819"/>
              <a:gd name="connsiteX109" fmla="*/ 477593 w 2458408"/>
              <a:gd name="connsiteY109" fmla="*/ 1531026 h 2503819"/>
              <a:gd name="connsiteX110" fmla="*/ 22717 w 2458408"/>
              <a:gd name="connsiteY110" fmla="*/ 1255513 h 2503819"/>
              <a:gd name="connsiteX111" fmla="*/ 0 w 2458408"/>
              <a:gd name="connsiteY111" fmla="*/ 1229202 h 2503819"/>
              <a:gd name="connsiteX112" fmla="*/ 22717 w 2458408"/>
              <a:gd name="connsiteY112" fmla="*/ 1202887 h 2503819"/>
              <a:gd name="connsiteX113" fmla="*/ 477593 w 2458408"/>
              <a:gd name="connsiteY113" fmla="*/ 927379 h 2503819"/>
              <a:gd name="connsiteX114" fmla="*/ 501936 w 2458408"/>
              <a:gd name="connsiteY114" fmla="*/ 928397 h 2503819"/>
              <a:gd name="connsiteX115" fmla="*/ 502254 w 2458408"/>
              <a:gd name="connsiteY115" fmla="*/ 928264 h 2503819"/>
              <a:gd name="connsiteX116" fmla="*/ 502226 w 2458408"/>
              <a:gd name="connsiteY116" fmla="*/ 927697 h 2503819"/>
              <a:gd name="connsiteX117" fmla="*/ 484314 w 2458408"/>
              <a:gd name="connsiteY117" fmla="*/ 911145 h 2503819"/>
              <a:gd name="connsiteX118" fmla="*/ 357472 w 2458408"/>
              <a:gd name="connsiteY118" fmla="*/ 394684 h 2503819"/>
              <a:gd name="connsiteX119" fmla="*/ 360007 w 2458408"/>
              <a:gd name="connsiteY119" fmla="*/ 360003 h 2503819"/>
              <a:gd name="connsiteX120" fmla="*/ 394688 w 2458408"/>
              <a:gd name="connsiteY120" fmla="*/ 357468 h 2503819"/>
              <a:gd name="connsiteX121" fmla="*/ 911149 w 2458408"/>
              <a:gd name="connsiteY121" fmla="*/ 484310 h 2503819"/>
              <a:gd name="connsiteX122" fmla="*/ 927701 w 2458408"/>
              <a:gd name="connsiteY122" fmla="*/ 502222 h 2503819"/>
              <a:gd name="connsiteX123" fmla="*/ 928019 w 2458408"/>
              <a:gd name="connsiteY123" fmla="*/ 502355 h 2503819"/>
              <a:gd name="connsiteX124" fmla="*/ 928401 w 2458408"/>
              <a:gd name="connsiteY124" fmla="*/ 501932 h 2503819"/>
              <a:gd name="connsiteX125" fmla="*/ 927379 w 2458408"/>
              <a:gd name="connsiteY125" fmla="*/ 477589 h 2503819"/>
              <a:gd name="connsiteX126" fmla="*/ 1202891 w 2458408"/>
              <a:gd name="connsiteY126" fmla="*/ 22717 h 250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2458408" h="2503819">
                <a:moveTo>
                  <a:pt x="1057352" y="1806868"/>
                </a:moveTo>
                <a:cubicBezTo>
                  <a:pt x="1024518" y="1858907"/>
                  <a:pt x="1007334" y="1919287"/>
                  <a:pt x="1007853" y="1980815"/>
                </a:cubicBezTo>
                <a:cubicBezTo>
                  <a:pt x="1007853" y="2128012"/>
                  <a:pt x="1160044" y="2286647"/>
                  <a:pt x="1229190" y="2351100"/>
                </a:cubicBezTo>
                <a:lnTo>
                  <a:pt x="1229202" y="2351100"/>
                </a:lnTo>
                <a:cubicBezTo>
                  <a:pt x="1298352" y="2286647"/>
                  <a:pt x="1450539" y="2128012"/>
                  <a:pt x="1450491" y="1980815"/>
                </a:cubicBezTo>
                <a:cubicBezTo>
                  <a:pt x="1451010" y="1919287"/>
                  <a:pt x="1433826" y="1858907"/>
                  <a:pt x="1400992" y="1806868"/>
                </a:cubicBezTo>
                <a:cubicBezTo>
                  <a:pt x="1288919" y="1840543"/>
                  <a:pt x="1169425" y="1840543"/>
                  <a:pt x="1057352" y="1806868"/>
                </a:cubicBezTo>
                <a:close/>
                <a:moveTo>
                  <a:pt x="1759751" y="1516208"/>
                </a:moveTo>
                <a:cubicBezTo>
                  <a:pt x="1703673" y="1619070"/>
                  <a:pt x="1619070" y="1703536"/>
                  <a:pt x="1516120" y="1759450"/>
                </a:cubicBezTo>
                <a:cubicBezTo>
                  <a:pt x="1529706" y="1819400"/>
                  <a:pt x="1560274" y="1874167"/>
                  <a:pt x="1604164" y="1917203"/>
                </a:cubicBezTo>
                <a:cubicBezTo>
                  <a:pt x="1708192" y="2021227"/>
                  <a:pt x="1927916" y="2025742"/>
                  <a:pt x="2022511" y="2022523"/>
                </a:cubicBezTo>
                <a:cubicBezTo>
                  <a:pt x="2025795" y="1928016"/>
                  <a:pt x="2021215" y="1708192"/>
                  <a:pt x="1917187" y="1604176"/>
                </a:cubicBezTo>
                <a:cubicBezTo>
                  <a:pt x="1874227" y="1560367"/>
                  <a:pt x="1819577" y="1529830"/>
                  <a:pt x="1759751" y="1516208"/>
                </a:cubicBezTo>
                <a:close/>
                <a:moveTo>
                  <a:pt x="698673" y="1516196"/>
                </a:moveTo>
                <a:cubicBezTo>
                  <a:pt x="638836" y="1529818"/>
                  <a:pt x="584173" y="1560359"/>
                  <a:pt x="541206" y="1604176"/>
                </a:cubicBezTo>
                <a:cubicBezTo>
                  <a:pt x="437181" y="1708224"/>
                  <a:pt x="432602" y="1928028"/>
                  <a:pt x="435885" y="2022523"/>
                </a:cubicBezTo>
                <a:cubicBezTo>
                  <a:pt x="530412" y="2025714"/>
                  <a:pt x="750184" y="2021215"/>
                  <a:pt x="854233" y="1917191"/>
                </a:cubicBezTo>
                <a:lnTo>
                  <a:pt x="854245" y="1917191"/>
                </a:lnTo>
                <a:cubicBezTo>
                  <a:pt x="898142" y="1874155"/>
                  <a:pt x="928715" y="1819388"/>
                  <a:pt x="942305" y="1759437"/>
                </a:cubicBezTo>
                <a:cubicBezTo>
                  <a:pt x="839355" y="1703524"/>
                  <a:pt x="754752" y="1619057"/>
                  <a:pt x="698673" y="1516196"/>
                </a:cubicBezTo>
                <a:close/>
                <a:moveTo>
                  <a:pt x="1980819" y="1007869"/>
                </a:moveTo>
                <a:cubicBezTo>
                  <a:pt x="1919605" y="1007366"/>
                  <a:pt x="1859522" y="1024377"/>
                  <a:pt x="1807653" y="1056893"/>
                </a:cubicBezTo>
                <a:cubicBezTo>
                  <a:pt x="1841357" y="1169244"/>
                  <a:pt x="1841244" y="1289028"/>
                  <a:pt x="1807335" y="1401314"/>
                </a:cubicBezTo>
                <a:cubicBezTo>
                  <a:pt x="1859269" y="1433967"/>
                  <a:pt x="1919476" y="1451050"/>
                  <a:pt x="1980819" y="1450543"/>
                </a:cubicBezTo>
                <a:cubicBezTo>
                  <a:pt x="2128016" y="1450543"/>
                  <a:pt x="2286651" y="1298352"/>
                  <a:pt x="2351104" y="1229206"/>
                </a:cubicBezTo>
                <a:cubicBezTo>
                  <a:pt x="2286667" y="1160056"/>
                  <a:pt x="2128016" y="1007869"/>
                  <a:pt x="1980819" y="1007869"/>
                </a:cubicBezTo>
                <a:close/>
                <a:moveTo>
                  <a:pt x="477581" y="1007869"/>
                </a:moveTo>
                <a:cubicBezTo>
                  <a:pt x="330384" y="1007869"/>
                  <a:pt x="171750" y="1160056"/>
                  <a:pt x="107296" y="1229206"/>
                </a:cubicBezTo>
                <a:cubicBezTo>
                  <a:pt x="171734" y="1298352"/>
                  <a:pt x="330384" y="1450543"/>
                  <a:pt x="477581" y="1450543"/>
                </a:cubicBezTo>
                <a:lnTo>
                  <a:pt x="477593" y="1450543"/>
                </a:lnTo>
                <a:cubicBezTo>
                  <a:pt x="538932" y="1451046"/>
                  <a:pt x="599132" y="1433963"/>
                  <a:pt x="651061" y="1401314"/>
                </a:cubicBezTo>
                <a:cubicBezTo>
                  <a:pt x="617148" y="1289028"/>
                  <a:pt x="617036" y="1169244"/>
                  <a:pt x="650739" y="1056893"/>
                </a:cubicBezTo>
                <a:cubicBezTo>
                  <a:pt x="598874" y="1024377"/>
                  <a:pt x="538795" y="1007366"/>
                  <a:pt x="477581" y="1007869"/>
                </a:cubicBezTo>
                <a:close/>
                <a:moveTo>
                  <a:pt x="1211849" y="705599"/>
                </a:moveTo>
                <a:cubicBezTo>
                  <a:pt x="939118" y="720622"/>
                  <a:pt x="721338" y="938401"/>
                  <a:pt x="706319" y="1211133"/>
                </a:cubicBezTo>
                <a:cubicBezTo>
                  <a:pt x="705961" y="1222333"/>
                  <a:pt x="705961" y="1233544"/>
                  <a:pt x="706319" y="1244744"/>
                </a:cubicBezTo>
                <a:cubicBezTo>
                  <a:pt x="715603" y="1533822"/>
                  <a:pt x="957473" y="1760641"/>
                  <a:pt x="1246551" y="1751357"/>
                </a:cubicBezTo>
                <a:cubicBezTo>
                  <a:pt x="1519283" y="1736334"/>
                  <a:pt x="1737058" y="1518562"/>
                  <a:pt x="1752081" y="1245831"/>
                </a:cubicBezTo>
                <a:cubicBezTo>
                  <a:pt x="1752439" y="1234631"/>
                  <a:pt x="1752439" y="1223419"/>
                  <a:pt x="1752081" y="1212220"/>
                </a:cubicBezTo>
                <a:cubicBezTo>
                  <a:pt x="1742801" y="923137"/>
                  <a:pt x="1500928" y="696319"/>
                  <a:pt x="1211849" y="705599"/>
                </a:cubicBezTo>
                <a:close/>
                <a:moveTo>
                  <a:pt x="1982682" y="435209"/>
                </a:moveTo>
                <a:cubicBezTo>
                  <a:pt x="1876002" y="435209"/>
                  <a:pt x="1695515" y="449906"/>
                  <a:pt x="1604164" y="541222"/>
                </a:cubicBezTo>
                <a:cubicBezTo>
                  <a:pt x="1560620" y="583948"/>
                  <a:pt x="1530185" y="638228"/>
                  <a:pt x="1516446" y="697667"/>
                </a:cubicBezTo>
                <a:cubicBezTo>
                  <a:pt x="1619681" y="753834"/>
                  <a:pt x="1704425" y="838723"/>
                  <a:pt x="1760415" y="942055"/>
                </a:cubicBezTo>
                <a:cubicBezTo>
                  <a:pt x="1819987" y="928357"/>
                  <a:pt x="1874392" y="897884"/>
                  <a:pt x="1917199" y="854245"/>
                </a:cubicBezTo>
                <a:cubicBezTo>
                  <a:pt x="2021227" y="750216"/>
                  <a:pt x="2025807" y="530392"/>
                  <a:pt x="2022523" y="435897"/>
                </a:cubicBezTo>
                <a:cubicBezTo>
                  <a:pt x="2010957" y="435503"/>
                  <a:pt x="1997536" y="435209"/>
                  <a:pt x="1982682" y="435209"/>
                </a:cubicBezTo>
                <a:close/>
                <a:moveTo>
                  <a:pt x="476736" y="435207"/>
                </a:moveTo>
                <a:cubicBezTo>
                  <a:pt x="461476" y="435194"/>
                  <a:pt x="447702" y="435484"/>
                  <a:pt x="435885" y="435897"/>
                </a:cubicBezTo>
                <a:cubicBezTo>
                  <a:pt x="432614" y="530392"/>
                  <a:pt x="437193" y="750216"/>
                  <a:pt x="541206" y="854245"/>
                </a:cubicBezTo>
                <a:cubicBezTo>
                  <a:pt x="584012" y="897884"/>
                  <a:pt x="638417" y="928357"/>
                  <a:pt x="697993" y="942055"/>
                </a:cubicBezTo>
                <a:cubicBezTo>
                  <a:pt x="753983" y="838723"/>
                  <a:pt x="838727" y="753834"/>
                  <a:pt x="941963" y="697667"/>
                </a:cubicBezTo>
                <a:cubicBezTo>
                  <a:pt x="928220" y="638228"/>
                  <a:pt x="897780" y="583948"/>
                  <a:pt x="854233" y="541222"/>
                </a:cubicBezTo>
                <a:cubicBezTo>
                  <a:pt x="763190" y="450179"/>
                  <a:pt x="583554" y="435292"/>
                  <a:pt x="476736" y="435207"/>
                </a:cubicBezTo>
                <a:close/>
                <a:moveTo>
                  <a:pt x="1229202" y="107308"/>
                </a:moveTo>
                <a:cubicBezTo>
                  <a:pt x="1160057" y="171762"/>
                  <a:pt x="1007865" y="330396"/>
                  <a:pt x="1007865" y="477589"/>
                </a:cubicBezTo>
                <a:cubicBezTo>
                  <a:pt x="1007370" y="538618"/>
                  <a:pt x="1024276" y="598524"/>
                  <a:pt x="1056599" y="650289"/>
                </a:cubicBezTo>
                <a:cubicBezTo>
                  <a:pt x="1169168" y="616344"/>
                  <a:pt x="1289241" y="616344"/>
                  <a:pt x="1401809" y="650289"/>
                </a:cubicBezTo>
                <a:cubicBezTo>
                  <a:pt x="1434132" y="598524"/>
                  <a:pt x="1451034" y="538618"/>
                  <a:pt x="1450539" y="477593"/>
                </a:cubicBezTo>
                <a:cubicBezTo>
                  <a:pt x="1450539" y="330396"/>
                  <a:pt x="1298352" y="171762"/>
                  <a:pt x="1229202" y="107308"/>
                </a:cubicBezTo>
                <a:close/>
                <a:moveTo>
                  <a:pt x="1229202" y="0"/>
                </a:moveTo>
                <a:lnTo>
                  <a:pt x="1255517" y="22717"/>
                </a:lnTo>
                <a:cubicBezTo>
                  <a:pt x="1320152" y="78543"/>
                  <a:pt x="1531026" y="276337"/>
                  <a:pt x="1531026" y="477593"/>
                </a:cubicBezTo>
                <a:cubicBezTo>
                  <a:pt x="1531026" y="485807"/>
                  <a:pt x="1530494" y="493864"/>
                  <a:pt x="1530007" y="501936"/>
                </a:cubicBezTo>
                <a:cubicBezTo>
                  <a:pt x="1530003" y="502057"/>
                  <a:pt x="1530052" y="502174"/>
                  <a:pt x="1530140" y="502254"/>
                </a:cubicBezTo>
                <a:cubicBezTo>
                  <a:pt x="1530305" y="502403"/>
                  <a:pt x="1530559" y="502391"/>
                  <a:pt x="1530708" y="502226"/>
                </a:cubicBezTo>
                <a:cubicBezTo>
                  <a:pt x="1536088" y="496166"/>
                  <a:pt x="1541469" y="490101"/>
                  <a:pt x="1547260" y="484314"/>
                </a:cubicBezTo>
                <a:cubicBezTo>
                  <a:pt x="1689503" y="342087"/>
                  <a:pt x="1978477" y="351403"/>
                  <a:pt x="2063720" y="357472"/>
                </a:cubicBezTo>
                <a:lnTo>
                  <a:pt x="2098401" y="360007"/>
                </a:lnTo>
                <a:lnTo>
                  <a:pt x="2100937" y="394689"/>
                </a:lnTo>
                <a:cubicBezTo>
                  <a:pt x="2107146" y="479891"/>
                  <a:pt x="2116342" y="768905"/>
                  <a:pt x="1974094" y="911149"/>
                </a:cubicBezTo>
                <a:cubicBezTo>
                  <a:pt x="1968308" y="916940"/>
                  <a:pt x="1962243" y="922320"/>
                  <a:pt x="1956182" y="927701"/>
                </a:cubicBezTo>
                <a:cubicBezTo>
                  <a:pt x="1956094" y="927781"/>
                  <a:pt x="1956045" y="927898"/>
                  <a:pt x="1956049" y="928019"/>
                </a:cubicBezTo>
                <a:cubicBezTo>
                  <a:pt x="1956061" y="928240"/>
                  <a:pt x="1956250" y="928413"/>
                  <a:pt x="1956472" y="928401"/>
                </a:cubicBezTo>
                <a:cubicBezTo>
                  <a:pt x="1964545" y="927914"/>
                  <a:pt x="1972601" y="927383"/>
                  <a:pt x="1980815" y="927383"/>
                </a:cubicBezTo>
                <a:cubicBezTo>
                  <a:pt x="2182071" y="927383"/>
                  <a:pt x="2379866" y="1138265"/>
                  <a:pt x="2435691" y="1202891"/>
                </a:cubicBezTo>
                <a:lnTo>
                  <a:pt x="2458408" y="1229206"/>
                </a:lnTo>
                <a:lnTo>
                  <a:pt x="2435691" y="1255517"/>
                </a:lnTo>
                <a:cubicBezTo>
                  <a:pt x="2379866" y="1320144"/>
                  <a:pt x="2182071" y="1531030"/>
                  <a:pt x="1980815" y="1531018"/>
                </a:cubicBezTo>
                <a:cubicBezTo>
                  <a:pt x="1972601" y="1531018"/>
                  <a:pt x="1964545" y="1530482"/>
                  <a:pt x="1956472" y="1529995"/>
                </a:cubicBezTo>
                <a:cubicBezTo>
                  <a:pt x="1956351" y="1529991"/>
                  <a:pt x="1956235" y="1530040"/>
                  <a:pt x="1956154" y="1530128"/>
                </a:cubicBezTo>
                <a:cubicBezTo>
                  <a:pt x="1956005" y="1530293"/>
                  <a:pt x="1956017" y="1530547"/>
                  <a:pt x="1956182" y="1530696"/>
                </a:cubicBezTo>
                <a:cubicBezTo>
                  <a:pt x="1962243" y="1536080"/>
                  <a:pt x="1968308" y="1541461"/>
                  <a:pt x="1974094" y="1547248"/>
                </a:cubicBezTo>
                <a:cubicBezTo>
                  <a:pt x="2116342" y="1689491"/>
                  <a:pt x="2107146" y="1978505"/>
                  <a:pt x="2100937" y="2063708"/>
                </a:cubicBezTo>
                <a:lnTo>
                  <a:pt x="2098401" y="2098389"/>
                </a:lnTo>
                <a:lnTo>
                  <a:pt x="2063720" y="2100925"/>
                </a:lnTo>
                <a:cubicBezTo>
                  <a:pt x="2044906" y="2102281"/>
                  <a:pt x="2016137" y="2103814"/>
                  <a:pt x="1981222" y="2103814"/>
                </a:cubicBezTo>
                <a:cubicBezTo>
                  <a:pt x="1858041" y="2103814"/>
                  <a:pt x="1658069" y="2084940"/>
                  <a:pt x="1547260" y="1974094"/>
                </a:cubicBezTo>
                <a:cubicBezTo>
                  <a:pt x="1541469" y="1968307"/>
                  <a:pt x="1536088" y="1962243"/>
                  <a:pt x="1530708" y="1956182"/>
                </a:cubicBezTo>
                <a:cubicBezTo>
                  <a:pt x="1530627" y="1956094"/>
                  <a:pt x="1530511" y="1956045"/>
                  <a:pt x="1530390" y="1956049"/>
                </a:cubicBezTo>
                <a:cubicBezTo>
                  <a:pt x="1530169" y="1956061"/>
                  <a:pt x="1529995" y="1956251"/>
                  <a:pt x="1530007" y="1956472"/>
                </a:cubicBezTo>
                <a:cubicBezTo>
                  <a:pt x="1530494" y="1964545"/>
                  <a:pt x="1531026" y="1972601"/>
                  <a:pt x="1531026" y="1980815"/>
                </a:cubicBezTo>
                <a:cubicBezTo>
                  <a:pt x="1531026" y="2169350"/>
                  <a:pt x="1345972" y="2354835"/>
                  <a:pt x="1269445" y="2423425"/>
                </a:cubicBezTo>
                <a:lnTo>
                  <a:pt x="1269445" y="2503819"/>
                </a:lnTo>
                <a:lnTo>
                  <a:pt x="1188967" y="2503819"/>
                </a:lnTo>
                <a:lnTo>
                  <a:pt x="1188967" y="2423421"/>
                </a:lnTo>
                <a:cubicBezTo>
                  <a:pt x="1112445" y="2354831"/>
                  <a:pt x="927387" y="2169346"/>
                  <a:pt x="927387" y="1980811"/>
                </a:cubicBezTo>
                <a:cubicBezTo>
                  <a:pt x="927387" y="1972597"/>
                  <a:pt x="927922" y="1964541"/>
                  <a:pt x="928409" y="1956468"/>
                </a:cubicBezTo>
                <a:cubicBezTo>
                  <a:pt x="928413" y="1956347"/>
                  <a:pt x="928365" y="1956230"/>
                  <a:pt x="928276" y="1956150"/>
                </a:cubicBezTo>
                <a:cubicBezTo>
                  <a:pt x="928111" y="1956001"/>
                  <a:pt x="927858" y="1956013"/>
                  <a:pt x="927709" y="1956178"/>
                </a:cubicBezTo>
                <a:cubicBezTo>
                  <a:pt x="922324" y="1962239"/>
                  <a:pt x="916944" y="1968303"/>
                  <a:pt x="911157" y="1974090"/>
                </a:cubicBezTo>
                <a:cubicBezTo>
                  <a:pt x="800339" y="2084908"/>
                  <a:pt x="600395" y="2103822"/>
                  <a:pt x="477187" y="2103822"/>
                </a:cubicBezTo>
                <a:cubicBezTo>
                  <a:pt x="442264" y="2103822"/>
                  <a:pt x="413514" y="2102289"/>
                  <a:pt x="394688" y="2100933"/>
                </a:cubicBezTo>
                <a:lnTo>
                  <a:pt x="360007" y="2098397"/>
                </a:lnTo>
                <a:lnTo>
                  <a:pt x="357472" y="2063716"/>
                </a:lnTo>
                <a:cubicBezTo>
                  <a:pt x="351262" y="1978513"/>
                  <a:pt x="342067" y="1689499"/>
                  <a:pt x="484314" y="1547256"/>
                </a:cubicBezTo>
                <a:cubicBezTo>
                  <a:pt x="490101" y="1541469"/>
                  <a:pt x="496166" y="1536088"/>
                  <a:pt x="502226" y="1530704"/>
                </a:cubicBezTo>
                <a:cubicBezTo>
                  <a:pt x="502315" y="1530623"/>
                  <a:pt x="502363" y="1530507"/>
                  <a:pt x="502359" y="1530386"/>
                </a:cubicBezTo>
                <a:cubicBezTo>
                  <a:pt x="502347" y="1530164"/>
                  <a:pt x="502158" y="1529991"/>
                  <a:pt x="501936" y="1530003"/>
                </a:cubicBezTo>
                <a:cubicBezTo>
                  <a:pt x="493864" y="1530490"/>
                  <a:pt x="485807" y="1531026"/>
                  <a:pt x="477593" y="1531026"/>
                </a:cubicBezTo>
                <a:cubicBezTo>
                  <a:pt x="276338" y="1531026"/>
                  <a:pt x="78543" y="1320140"/>
                  <a:pt x="22717" y="1255513"/>
                </a:cubicBezTo>
                <a:lnTo>
                  <a:pt x="0" y="1229202"/>
                </a:lnTo>
                <a:lnTo>
                  <a:pt x="22717" y="1202887"/>
                </a:lnTo>
                <a:cubicBezTo>
                  <a:pt x="78543" y="1138253"/>
                  <a:pt x="276338" y="927379"/>
                  <a:pt x="477593" y="927379"/>
                </a:cubicBezTo>
                <a:cubicBezTo>
                  <a:pt x="485807" y="927379"/>
                  <a:pt x="493864" y="927910"/>
                  <a:pt x="501936" y="928397"/>
                </a:cubicBezTo>
                <a:cubicBezTo>
                  <a:pt x="502057" y="928401"/>
                  <a:pt x="502174" y="928353"/>
                  <a:pt x="502254" y="928264"/>
                </a:cubicBezTo>
                <a:cubicBezTo>
                  <a:pt x="502403" y="928099"/>
                  <a:pt x="502391" y="927846"/>
                  <a:pt x="502226" y="927697"/>
                </a:cubicBezTo>
                <a:cubicBezTo>
                  <a:pt x="496166" y="922316"/>
                  <a:pt x="490101" y="916936"/>
                  <a:pt x="484314" y="911145"/>
                </a:cubicBezTo>
                <a:cubicBezTo>
                  <a:pt x="342067" y="768901"/>
                  <a:pt x="351262" y="479887"/>
                  <a:pt x="357472" y="394684"/>
                </a:cubicBezTo>
                <a:lnTo>
                  <a:pt x="360007" y="360003"/>
                </a:lnTo>
                <a:lnTo>
                  <a:pt x="394688" y="357468"/>
                </a:lnTo>
                <a:cubicBezTo>
                  <a:pt x="479742" y="351258"/>
                  <a:pt x="768885" y="342042"/>
                  <a:pt x="911149" y="484310"/>
                </a:cubicBezTo>
                <a:cubicBezTo>
                  <a:pt x="916936" y="490097"/>
                  <a:pt x="922316" y="496162"/>
                  <a:pt x="927701" y="502222"/>
                </a:cubicBezTo>
                <a:cubicBezTo>
                  <a:pt x="927781" y="502311"/>
                  <a:pt x="927898" y="502359"/>
                  <a:pt x="928019" y="502355"/>
                </a:cubicBezTo>
                <a:cubicBezTo>
                  <a:pt x="928240" y="502343"/>
                  <a:pt x="928413" y="502154"/>
                  <a:pt x="928401" y="501932"/>
                </a:cubicBezTo>
                <a:cubicBezTo>
                  <a:pt x="927914" y="493860"/>
                  <a:pt x="927379" y="485803"/>
                  <a:pt x="927379" y="477589"/>
                </a:cubicBezTo>
                <a:cubicBezTo>
                  <a:pt x="927379" y="276337"/>
                  <a:pt x="1138265" y="78543"/>
                  <a:pt x="1202891" y="22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018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 descr="Sunflower outline">
            <a:extLst>
              <a:ext uri="{FF2B5EF4-FFF2-40B4-BE49-F238E27FC236}">
                <a16:creationId xmlns:a16="http://schemas.microsoft.com/office/drawing/2014/main" id="{4F8D1D04-ABF9-43BB-B9AE-096EC98EA7B2}"/>
              </a:ext>
            </a:extLst>
          </p:cNvPr>
          <p:cNvSpPr/>
          <p:nvPr/>
        </p:nvSpPr>
        <p:spPr>
          <a:xfrm>
            <a:off x="6064737" y="3541773"/>
            <a:ext cx="80486" cy="2763777"/>
          </a:xfrm>
          <a:custGeom>
            <a:avLst/>
            <a:gdLst>
              <a:gd name="connsiteX0" fmla="*/ 0 w 80486"/>
              <a:gd name="connsiteY0" fmla="*/ 0 h 211758"/>
              <a:gd name="connsiteX1" fmla="*/ 80486 w 80486"/>
              <a:gd name="connsiteY1" fmla="*/ 0 h 211758"/>
              <a:gd name="connsiteX2" fmla="*/ 80486 w 80486"/>
              <a:gd name="connsiteY2" fmla="*/ 211758 h 211758"/>
              <a:gd name="connsiteX3" fmla="*/ 0 w 80486"/>
              <a:gd name="connsiteY3" fmla="*/ 211758 h 2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" h="211758">
                <a:moveTo>
                  <a:pt x="0" y="0"/>
                </a:moveTo>
                <a:lnTo>
                  <a:pt x="80486" y="0"/>
                </a:lnTo>
                <a:lnTo>
                  <a:pt x="80486" y="211758"/>
                </a:lnTo>
                <a:lnTo>
                  <a:pt x="0" y="21175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01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F2545D-A80F-46A4-81FD-1FD6C1114A9A}"/>
              </a:ext>
            </a:extLst>
          </p:cNvPr>
          <p:cNvGrpSpPr/>
          <p:nvPr/>
        </p:nvGrpSpPr>
        <p:grpSpPr>
          <a:xfrm>
            <a:off x="3222688" y="3650058"/>
            <a:ext cx="2764339" cy="2490675"/>
            <a:chOff x="3222688" y="3580074"/>
            <a:chExt cx="2764339" cy="24906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B5D227-D60A-4B15-8A21-C58B3002F839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EF4B61-5178-46BD-9293-F8E32D312EAC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tx2"/>
            </a:solidFill>
            <a:ln w="762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ED31511-8054-4F17-A369-9D4AA86C04B8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8B6153-4407-47C7-B840-4389B3BD21D3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33381-8C50-4C64-BA60-F471AD007675}"/>
              </a:ext>
            </a:extLst>
          </p:cNvPr>
          <p:cNvGrpSpPr/>
          <p:nvPr/>
        </p:nvGrpSpPr>
        <p:grpSpPr>
          <a:xfrm flipH="1">
            <a:off x="6260076" y="3352974"/>
            <a:ext cx="2761488" cy="2490675"/>
            <a:chOff x="3222688" y="3580074"/>
            <a:chExt cx="2764339" cy="24906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DFD6CC-5CF6-4890-81DF-82B6E8EFE21A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CFFF8-0B74-4BF1-8018-67D47997286A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9B8226-A72A-4EDA-96AD-32313302EA33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3464AD-C952-4AC4-90E9-3A56CB72B7E1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0CEF70-5837-483D-8DB8-65B284E97003}"/>
              </a:ext>
            </a:extLst>
          </p:cNvPr>
          <p:cNvGrpSpPr/>
          <p:nvPr/>
        </p:nvGrpSpPr>
        <p:grpSpPr>
          <a:xfrm>
            <a:off x="9759951" y="3492816"/>
            <a:ext cx="2093610" cy="1659485"/>
            <a:chOff x="8921977" y="1466725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5A7FB29-95FF-4831-8220-CC8A3DCA42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3853D3-AD6A-429F-8B5B-3EE66F64D3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EE5AEC-4F08-40A2-8EFD-988D266AF02C}"/>
              </a:ext>
            </a:extLst>
          </p:cNvPr>
          <p:cNvGrpSpPr/>
          <p:nvPr/>
        </p:nvGrpSpPr>
        <p:grpSpPr>
          <a:xfrm>
            <a:off x="338439" y="4210060"/>
            <a:ext cx="2093610" cy="1659485"/>
            <a:chOff x="332936" y="2627766"/>
            <a:chExt cx="2926080" cy="16594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804902-0F09-48BA-90D7-77E3719AD7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840C72-B0FD-4C42-B255-01E58B3130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4A8839-A25E-4631-B8E0-A9B501348D17}"/>
              </a:ext>
            </a:extLst>
          </p:cNvPr>
          <p:cNvGrpSpPr/>
          <p:nvPr/>
        </p:nvGrpSpPr>
        <p:grpSpPr>
          <a:xfrm>
            <a:off x="8228929" y="174873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B41D0EC-AD67-48E0-9AAD-A40FCDBE8F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DA5592-FAD7-4DC8-908A-C3EB385494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C117F05-2FCC-44FE-8B50-6D863AD826B8}"/>
              </a:ext>
            </a:extLst>
          </p:cNvPr>
          <p:cNvGrpSpPr/>
          <p:nvPr/>
        </p:nvGrpSpPr>
        <p:grpSpPr>
          <a:xfrm>
            <a:off x="1036991" y="2446063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83EB32-9FD8-4E54-AD53-012BFEC6133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AAD3FD-9CC2-44AA-BB40-36E559F30B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6" name="Graphic 35" descr="Users">
            <a:extLst>
              <a:ext uri="{FF2B5EF4-FFF2-40B4-BE49-F238E27FC236}">
                <a16:creationId xmlns:a16="http://schemas.microsoft.com/office/drawing/2014/main" id="{DEECB8AD-ADC6-41D7-B62C-C67E690D1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3295" y="3425775"/>
            <a:ext cx="566928" cy="566928"/>
          </a:xfrm>
          <a:prstGeom prst="rect">
            <a:avLst/>
          </a:prstGeom>
        </p:spPr>
      </p:pic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301D0603-8CE5-465C-A55A-1992536AF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1651" y="4386828"/>
            <a:ext cx="646278" cy="646278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5A099715-659B-4680-A7DB-E158BA000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99531" y="4621332"/>
            <a:ext cx="646278" cy="646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4B2A5DE-A62C-4FF2-AC94-58DC4B68E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58574" y="3781517"/>
            <a:ext cx="569395" cy="5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&amp; Leaves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5EED3F1-2FEA-4893-9401-C9FD7388A71A}"/>
              </a:ext>
            </a:extLst>
          </p:cNvPr>
          <p:cNvSpPr/>
          <p:nvPr/>
        </p:nvSpPr>
        <p:spPr>
          <a:xfrm>
            <a:off x="5883631" y="1160045"/>
            <a:ext cx="442695" cy="542981"/>
          </a:xfrm>
          <a:custGeom>
            <a:avLst/>
            <a:gdLst>
              <a:gd name="connsiteX0" fmla="*/ 221348 w 442695"/>
              <a:gd name="connsiteY0" fmla="*/ 0 h 542981"/>
              <a:gd name="connsiteX1" fmla="*/ 442685 w 442695"/>
              <a:gd name="connsiteY1" fmla="*/ 370285 h 542981"/>
              <a:gd name="connsiteX2" fmla="*/ 393955 w 442695"/>
              <a:gd name="connsiteY2" fmla="*/ 542981 h 542981"/>
              <a:gd name="connsiteX3" fmla="*/ 48745 w 442695"/>
              <a:gd name="connsiteY3" fmla="*/ 542981 h 542981"/>
              <a:gd name="connsiteX4" fmla="*/ 11 w 442695"/>
              <a:gd name="connsiteY4" fmla="*/ 370281 h 542981"/>
              <a:gd name="connsiteX5" fmla="*/ 221348 w 442695"/>
              <a:gd name="connsiteY5" fmla="*/ 0 h 54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695" h="542981">
                <a:moveTo>
                  <a:pt x="221348" y="0"/>
                </a:moveTo>
                <a:cubicBezTo>
                  <a:pt x="290498" y="64454"/>
                  <a:pt x="442685" y="223088"/>
                  <a:pt x="442685" y="370285"/>
                </a:cubicBezTo>
                <a:cubicBezTo>
                  <a:pt x="443180" y="431310"/>
                  <a:pt x="426278" y="491216"/>
                  <a:pt x="393955" y="542981"/>
                </a:cubicBezTo>
                <a:cubicBezTo>
                  <a:pt x="281387" y="509036"/>
                  <a:pt x="161314" y="509036"/>
                  <a:pt x="48745" y="542981"/>
                </a:cubicBezTo>
                <a:cubicBezTo>
                  <a:pt x="16422" y="491216"/>
                  <a:pt x="-484" y="431310"/>
                  <a:pt x="11" y="370281"/>
                </a:cubicBezTo>
                <a:cubicBezTo>
                  <a:pt x="11" y="223088"/>
                  <a:pt x="152203" y="64454"/>
                  <a:pt x="221348" y="0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7BF3D32-7EB1-416C-84BA-ACFA83AFCE69}"/>
              </a:ext>
            </a:extLst>
          </p:cNvPr>
          <p:cNvSpPr/>
          <p:nvPr/>
        </p:nvSpPr>
        <p:spPr>
          <a:xfrm>
            <a:off x="5310981" y="1487943"/>
            <a:ext cx="506759" cy="506849"/>
          </a:xfrm>
          <a:custGeom>
            <a:avLst/>
            <a:gdLst>
              <a:gd name="connsiteX0" fmla="*/ 41532 w 506759"/>
              <a:gd name="connsiteY0" fmla="*/ 1 h 506849"/>
              <a:gd name="connsiteX1" fmla="*/ 419029 w 506759"/>
              <a:gd name="connsiteY1" fmla="*/ 106016 h 506849"/>
              <a:gd name="connsiteX2" fmla="*/ 506759 w 506759"/>
              <a:gd name="connsiteY2" fmla="*/ 262461 h 506849"/>
              <a:gd name="connsiteX3" fmla="*/ 262789 w 506759"/>
              <a:gd name="connsiteY3" fmla="*/ 506849 h 506849"/>
              <a:gd name="connsiteX4" fmla="*/ 106002 w 506759"/>
              <a:gd name="connsiteY4" fmla="*/ 419039 h 506849"/>
              <a:gd name="connsiteX5" fmla="*/ 681 w 506759"/>
              <a:gd name="connsiteY5" fmla="*/ 691 h 506849"/>
              <a:gd name="connsiteX6" fmla="*/ 41532 w 506759"/>
              <a:gd name="connsiteY6" fmla="*/ 1 h 50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59" h="506849">
                <a:moveTo>
                  <a:pt x="41532" y="1"/>
                </a:moveTo>
                <a:cubicBezTo>
                  <a:pt x="148350" y="86"/>
                  <a:pt x="327986" y="14973"/>
                  <a:pt x="419029" y="106016"/>
                </a:cubicBezTo>
                <a:cubicBezTo>
                  <a:pt x="462576" y="148742"/>
                  <a:pt x="493016" y="203022"/>
                  <a:pt x="506759" y="262461"/>
                </a:cubicBezTo>
                <a:cubicBezTo>
                  <a:pt x="403523" y="318628"/>
                  <a:pt x="318779" y="403517"/>
                  <a:pt x="262789" y="506849"/>
                </a:cubicBezTo>
                <a:cubicBezTo>
                  <a:pt x="203213" y="493151"/>
                  <a:pt x="148808" y="462678"/>
                  <a:pt x="106002" y="419039"/>
                </a:cubicBezTo>
                <a:cubicBezTo>
                  <a:pt x="1989" y="315010"/>
                  <a:pt x="-2590" y="95186"/>
                  <a:pt x="681" y="691"/>
                </a:cubicBezTo>
                <a:cubicBezTo>
                  <a:pt x="12498" y="278"/>
                  <a:pt x="26272" y="-12"/>
                  <a:pt x="41532" y="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E539382-4655-4744-AD48-A0C82E4CDC2D}"/>
              </a:ext>
            </a:extLst>
          </p:cNvPr>
          <p:cNvSpPr/>
          <p:nvPr/>
        </p:nvSpPr>
        <p:spPr>
          <a:xfrm>
            <a:off x="6392223" y="1487946"/>
            <a:ext cx="506761" cy="506846"/>
          </a:xfrm>
          <a:custGeom>
            <a:avLst/>
            <a:gdLst>
              <a:gd name="connsiteX0" fmla="*/ 466236 w 506761"/>
              <a:gd name="connsiteY0" fmla="*/ 0 h 506846"/>
              <a:gd name="connsiteX1" fmla="*/ 506077 w 506761"/>
              <a:gd name="connsiteY1" fmla="*/ 688 h 506846"/>
              <a:gd name="connsiteX2" fmla="*/ 400753 w 506761"/>
              <a:gd name="connsiteY2" fmla="*/ 419036 h 506846"/>
              <a:gd name="connsiteX3" fmla="*/ 243969 w 506761"/>
              <a:gd name="connsiteY3" fmla="*/ 506846 h 506846"/>
              <a:gd name="connsiteX4" fmla="*/ 0 w 506761"/>
              <a:gd name="connsiteY4" fmla="*/ 262458 h 506846"/>
              <a:gd name="connsiteX5" fmla="*/ 87718 w 506761"/>
              <a:gd name="connsiteY5" fmla="*/ 106013 h 506846"/>
              <a:gd name="connsiteX6" fmla="*/ 466236 w 506761"/>
              <a:gd name="connsiteY6" fmla="*/ 0 h 50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61" h="506846">
                <a:moveTo>
                  <a:pt x="466236" y="0"/>
                </a:moveTo>
                <a:cubicBezTo>
                  <a:pt x="481090" y="0"/>
                  <a:pt x="494511" y="294"/>
                  <a:pt x="506077" y="688"/>
                </a:cubicBezTo>
                <a:cubicBezTo>
                  <a:pt x="509361" y="95183"/>
                  <a:pt x="504781" y="315007"/>
                  <a:pt x="400753" y="419036"/>
                </a:cubicBezTo>
                <a:cubicBezTo>
                  <a:pt x="357946" y="462675"/>
                  <a:pt x="303541" y="493148"/>
                  <a:pt x="243969" y="506846"/>
                </a:cubicBezTo>
                <a:cubicBezTo>
                  <a:pt x="187979" y="403514"/>
                  <a:pt x="103235" y="318625"/>
                  <a:pt x="0" y="262458"/>
                </a:cubicBezTo>
                <a:cubicBezTo>
                  <a:pt x="13739" y="203019"/>
                  <a:pt x="44174" y="148739"/>
                  <a:pt x="87718" y="106013"/>
                </a:cubicBezTo>
                <a:cubicBezTo>
                  <a:pt x="179069" y="14697"/>
                  <a:pt x="359556" y="0"/>
                  <a:pt x="46623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A84B8B1-49D6-4BB9-A6E4-48CA10849916}"/>
              </a:ext>
            </a:extLst>
          </p:cNvPr>
          <p:cNvSpPr/>
          <p:nvPr/>
        </p:nvSpPr>
        <p:spPr>
          <a:xfrm>
            <a:off x="4983073" y="2060595"/>
            <a:ext cx="543765" cy="442695"/>
          </a:xfrm>
          <a:custGeom>
            <a:avLst/>
            <a:gdLst>
              <a:gd name="connsiteX0" fmla="*/ 370285 w 543765"/>
              <a:gd name="connsiteY0" fmla="*/ 11 h 442695"/>
              <a:gd name="connsiteX1" fmla="*/ 543443 w 543765"/>
              <a:gd name="connsiteY1" fmla="*/ 49035 h 442695"/>
              <a:gd name="connsiteX2" fmla="*/ 543765 w 543765"/>
              <a:gd name="connsiteY2" fmla="*/ 393456 h 442695"/>
              <a:gd name="connsiteX3" fmla="*/ 370297 w 543765"/>
              <a:gd name="connsiteY3" fmla="*/ 442685 h 442695"/>
              <a:gd name="connsiteX4" fmla="*/ 370285 w 543765"/>
              <a:gd name="connsiteY4" fmla="*/ 442685 h 442695"/>
              <a:gd name="connsiteX5" fmla="*/ 0 w 543765"/>
              <a:gd name="connsiteY5" fmla="*/ 221348 h 442695"/>
              <a:gd name="connsiteX6" fmla="*/ 370285 w 543765"/>
              <a:gd name="connsiteY6" fmla="*/ 11 h 4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765" h="442695">
                <a:moveTo>
                  <a:pt x="370285" y="11"/>
                </a:moveTo>
                <a:cubicBezTo>
                  <a:pt x="431499" y="-492"/>
                  <a:pt x="491578" y="16519"/>
                  <a:pt x="543443" y="49035"/>
                </a:cubicBezTo>
                <a:cubicBezTo>
                  <a:pt x="509740" y="161386"/>
                  <a:pt x="509852" y="281170"/>
                  <a:pt x="543765" y="393456"/>
                </a:cubicBezTo>
                <a:cubicBezTo>
                  <a:pt x="491836" y="426105"/>
                  <a:pt x="431636" y="443188"/>
                  <a:pt x="370297" y="442685"/>
                </a:cubicBezTo>
                <a:lnTo>
                  <a:pt x="370285" y="442685"/>
                </a:lnTo>
                <a:cubicBezTo>
                  <a:pt x="223088" y="442685"/>
                  <a:pt x="64438" y="290494"/>
                  <a:pt x="0" y="221348"/>
                </a:cubicBezTo>
                <a:cubicBezTo>
                  <a:pt x="64454" y="152198"/>
                  <a:pt x="223088" y="11"/>
                  <a:pt x="370285" y="11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E61B2EC-19E9-49E1-ADB4-AD7D16D81D5C}"/>
              </a:ext>
            </a:extLst>
          </p:cNvPr>
          <p:cNvSpPr/>
          <p:nvPr/>
        </p:nvSpPr>
        <p:spPr>
          <a:xfrm>
            <a:off x="6683112" y="2060595"/>
            <a:ext cx="543769" cy="442695"/>
          </a:xfrm>
          <a:custGeom>
            <a:avLst/>
            <a:gdLst>
              <a:gd name="connsiteX0" fmla="*/ 173484 w 543769"/>
              <a:gd name="connsiteY0" fmla="*/ 11 h 442695"/>
              <a:gd name="connsiteX1" fmla="*/ 543769 w 543769"/>
              <a:gd name="connsiteY1" fmla="*/ 221348 h 442695"/>
              <a:gd name="connsiteX2" fmla="*/ 173484 w 543769"/>
              <a:gd name="connsiteY2" fmla="*/ 442685 h 442695"/>
              <a:gd name="connsiteX3" fmla="*/ 0 w 543769"/>
              <a:gd name="connsiteY3" fmla="*/ 393456 h 442695"/>
              <a:gd name="connsiteX4" fmla="*/ 318 w 543769"/>
              <a:gd name="connsiteY4" fmla="*/ 49035 h 442695"/>
              <a:gd name="connsiteX5" fmla="*/ 173484 w 543769"/>
              <a:gd name="connsiteY5" fmla="*/ 11 h 4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769" h="442695">
                <a:moveTo>
                  <a:pt x="173484" y="11"/>
                </a:moveTo>
                <a:cubicBezTo>
                  <a:pt x="320681" y="11"/>
                  <a:pt x="479332" y="152198"/>
                  <a:pt x="543769" y="221348"/>
                </a:cubicBezTo>
                <a:cubicBezTo>
                  <a:pt x="479316" y="290494"/>
                  <a:pt x="320681" y="442685"/>
                  <a:pt x="173484" y="442685"/>
                </a:cubicBezTo>
                <a:cubicBezTo>
                  <a:pt x="112141" y="443192"/>
                  <a:pt x="51934" y="426109"/>
                  <a:pt x="0" y="393456"/>
                </a:cubicBezTo>
                <a:cubicBezTo>
                  <a:pt x="33909" y="281170"/>
                  <a:pt x="34022" y="161386"/>
                  <a:pt x="318" y="49035"/>
                </a:cubicBezTo>
                <a:cubicBezTo>
                  <a:pt x="52187" y="16519"/>
                  <a:pt x="112270" y="-492"/>
                  <a:pt x="173484" y="11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6596D2F-3E04-4F4D-82BB-35498FBFF012}"/>
              </a:ext>
            </a:extLst>
          </p:cNvPr>
          <p:cNvSpPr/>
          <p:nvPr/>
        </p:nvSpPr>
        <p:spPr>
          <a:xfrm>
            <a:off x="5310977" y="2568933"/>
            <a:ext cx="507105" cy="506984"/>
          </a:xfrm>
          <a:custGeom>
            <a:avLst/>
            <a:gdLst>
              <a:gd name="connsiteX0" fmla="*/ 263473 w 507105"/>
              <a:gd name="connsiteY0" fmla="*/ 0 h 506984"/>
              <a:gd name="connsiteX1" fmla="*/ 507105 w 507105"/>
              <a:gd name="connsiteY1" fmla="*/ 243241 h 506984"/>
              <a:gd name="connsiteX2" fmla="*/ 419045 w 507105"/>
              <a:gd name="connsiteY2" fmla="*/ 400995 h 506984"/>
              <a:gd name="connsiteX3" fmla="*/ 419033 w 507105"/>
              <a:gd name="connsiteY3" fmla="*/ 400995 h 506984"/>
              <a:gd name="connsiteX4" fmla="*/ 685 w 507105"/>
              <a:gd name="connsiteY4" fmla="*/ 506327 h 506984"/>
              <a:gd name="connsiteX5" fmla="*/ 106006 w 507105"/>
              <a:gd name="connsiteY5" fmla="*/ 87980 h 506984"/>
              <a:gd name="connsiteX6" fmla="*/ 263473 w 507105"/>
              <a:gd name="connsiteY6" fmla="*/ 0 h 50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105" h="506984">
                <a:moveTo>
                  <a:pt x="263473" y="0"/>
                </a:moveTo>
                <a:cubicBezTo>
                  <a:pt x="319552" y="102861"/>
                  <a:pt x="404155" y="187328"/>
                  <a:pt x="507105" y="243241"/>
                </a:cubicBezTo>
                <a:cubicBezTo>
                  <a:pt x="493515" y="303192"/>
                  <a:pt x="462942" y="357959"/>
                  <a:pt x="419045" y="400995"/>
                </a:cubicBezTo>
                <a:lnTo>
                  <a:pt x="419033" y="400995"/>
                </a:lnTo>
                <a:cubicBezTo>
                  <a:pt x="314984" y="505019"/>
                  <a:pt x="95212" y="509518"/>
                  <a:pt x="685" y="506327"/>
                </a:cubicBezTo>
                <a:cubicBezTo>
                  <a:pt x="-2598" y="411832"/>
                  <a:pt x="1981" y="192028"/>
                  <a:pt x="106006" y="87980"/>
                </a:cubicBezTo>
                <a:cubicBezTo>
                  <a:pt x="148973" y="44163"/>
                  <a:pt x="203636" y="13622"/>
                  <a:pt x="26347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D8A04CE-F2A6-4F7B-9DB2-553C05278317}"/>
              </a:ext>
            </a:extLst>
          </p:cNvPr>
          <p:cNvSpPr/>
          <p:nvPr/>
        </p:nvSpPr>
        <p:spPr>
          <a:xfrm>
            <a:off x="6391897" y="2568945"/>
            <a:ext cx="507075" cy="506981"/>
          </a:xfrm>
          <a:custGeom>
            <a:avLst/>
            <a:gdLst>
              <a:gd name="connsiteX0" fmla="*/ 243631 w 507075"/>
              <a:gd name="connsiteY0" fmla="*/ 0 h 506981"/>
              <a:gd name="connsiteX1" fmla="*/ 401067 w 507075"/>
              <a:gd name="connsiteY1" fmla="*/ 87968 h 506981"/>
              <a:gd name="connsiteX2" fmla="*/ 506391 w 507075"/>
              <a:gd name="connsiteY2" fmla="*/ 506315 h 506981"/>
              <a:gd name="connsiteX3" fmla="*/ 88044 w 507075"/>
              <a:gd name="connsiteY3" fmla="*/ 400995 h 506981"/>
              <a:gd name="connsiteX4" fmla="*/ 0 w 507075"/>
              <a:gd name="connsiteY4" fmla="*/ 243242 h 506981"/>
              <a:gd name="connsiteX5" fmla="*/ 243631 w 507075"/>
              <a:gd name="connsiteY5" fmla="*/ 0 h 5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075" h="506981">
                <a:moveTo>
                  <a:pt x="243631" y="0"/>
                </a:moveTo>
                <a:cubicBezTo>
                  <a:pt x="303457" y="13622"/>
                  <a:pt x="358107" y="44159"/>
                  <a:pt x="401067" y="87968"/>
                </a:cubicBezTo>
                <a:cubicBezTo>
                  <a:pt x="505095" y="191984"/>
                  <a:pt x="509675" y="411808"/>
                  <a:pt x="506391" y="506315"/>
                </a:cubicBezTo>
                <a:cubicBezTo>
                  <a:pt x="411796" y="509534"/>
                  <a:pt x="192072" y="505019"/>
                  <a:pt x="88044" y="400995"/>
                </a:cubicBezTo>
                <a:cubicBezTo>
                  <a:pt x="44154" y="357959"/>
                  <a:pt x="13586" y="303192"/>
                  <a:pt x="0" y="243242"/>
                </a:cubicBezTo>
                <a:cubicBezTo>
                  <a:pt x="102950" y="187328"/>
                  <a:pt x="187553" y="102862"/>
                  <a:pt x="243631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07A144-850A-4658-B9EB-FE4ECD6E96C6}"/>
              </a:ext>
            </a:extLst>
          </p:cNvPr>
          <p:cNvSpPr/>
          <p:nvPr/>
        </p:nvSpPr>
        <p:spPr>
          <a:xfrm>
            <a:off x="5883618" y="2859605"/>
            <a:ext cx="442661" cy="544232"/>
          </a:xfrm>
          <a:custGeom>
            <a:avLst/>
            <a:gdLst>
              <a:gd name="connsiteX0" fmla="*/ 49511 w 442661"/>
              <a:gd name="connsiteY0" fmla="*/ 0 h 544232"/>
              <a:gd name="connsiteX1" fmla="*/ 393151 w 442661"/>
              <a:gd name="connsiteY1" fmla="*/ 0 h 544232"/>
              <a:gd name="connsiteX2" fmla="*/ 442650 w 442661"/>
              <a:gd name="connsiteY2" fmla="*/ 173947 h 544232"/>
              <a:gd name="connsiteX3" fmla="*/ 221361 w 442661"/>
              <a:gd name="connsiteY3" fmla="*/ 544232 h 544232"/>
              <a:gd name="connsiteX4" fmla="*/ 221349 w 442661"/>
              <a:gd name="connsiteY4" fmla="*/ 544232 h 544232"/>
              <a:gd name="connsiteX5" fmla="*/ 12 w 442661"/>
              <a:gd name="connsiteY5" fmla="*/ 173947 h 544232"/>
              <a:gd name="connsiteX6" fmla="*/ 49511 w 442661"/>
              <a:gd name="connsiteY6" fmla="*/ 0 h 54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661" h="544232">
                <a:moveTo>
                  <a:pt x="49511" y="0"/>
                </a:moveTo>
                <a:cubicBezTo>
                  <a:pt x="161584" y="33675"/>
                  <a:pt x="281078" y="33675"/>
                  <a:pt x="393151" y="0"/>
                </a:cubicBezTo>
                <a:cubicBezTo>
                  <a:pt x="425985" y="52039"/>
                  <a:pt x="443169" y="112419"/>
                  <a:pt x="442650" y="173947"/>
                </a:cubicBezTo>
                <a:cubicBezTo>
                  <a:pt x="442698" y="321144"/>
                  <a:pt x="290511" y="479779"/>
                  <a:pt x="221361" y="544232"/>
                </a:cubicBezTo>
                <a:lnTo>
                  <a:pt x="221349" y="544232"/>
                </a:lnTo>
                <a:cubicBezTo>
                  <a:pt x="152203" y="479779"/>
                  <a:pt x="12" y="321144"/>
                  <a:pt x="12" y="173947"/>
                </a:cubicBezTo>
                <a:cubicBezTo>
                  <a:pt x="-507" y="112419"/>
                  <a:pt x="16677" y="52039"/>
                  <a:pt x="49511" y="0"/>
                </a:cubicBezTo>
                <a:close/>
              </a:path>
            </a:pathLst>
          </a:custGeom>
          <a:solidFill>
            <a:schemeClr val="accent4"/>
          </a:solidFill>
          <a:ln w="53975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6BE0B-1A93-4575-A76E-76DC181B432B}"/>
              </a:ext>
            </a:extLst>
          </p:cNvPr>
          <p:cNvSpPr/>
          <p:nvPr/>
        </p:nvSpPr>
        <p:spPr>
          <a:xfrm>
            <a:off x="5541245" y="1719261"/>
            <a:ext cx="1109507" cy="1109507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 descr="Sunflower outline">
            <a:extLst>
              <a:ext uri="{FF2B5EF4-FFF2-40B4-BE49-F238E27FC236}">
                <a16:creationId xmlns:a16="http://schemas.microsoft.com/office/drawing/2014/main" id="{094E3C5E-DFE1-4F2E-A068-F1F8C9FC31C0}"/>
              </a:ext>
            </a:extLst>
          </p:cNvPr>
          <p:cNvSpPr/>
          <p:nvPr/>
        </p:nvSpPr>
        <p:spPr>
          <a:xfrm>
            <a:off x="4875776" y="1052737"/>
            <a:ext cx="2458408" cy="2503819"/>
          </a:xfrm>
          <a:custGeom>
            <a:avLst/>
            <a:gdLst>
              <a:gd name="connsiteX0" fmla="*/ 1057352 w 2458408"/>
              <a:gd name="connsiteY0" fmla="*/ 1806868 h 2503819"/>
              <a:gd name="connsiteX1" fmla="*/ 1007853 w 2458408"/>
              <a:gd name="connsiteY1" fmla="*/ 1980815 h 2503819"/>
              <a:gd name="connsiteX2" fmla="*/ 1229190 w 2458408"/>
              <a:gd name="connsiteY2" fmla="*/ 2351100 h 2503819"/>
              <a:gd name="connsiteX3" fmla="*/ 1229202 w 2458408"/>
              <a:gd name="connsiteY3" fmla="*/ 2351100 h 2503819"/>
              <a:gd name="connsiteX4" fmla="*/ 1450491 w 2458408"/>
              <a:gd name="connsiteY4" fmla="*/ 1980815 h 2503819"/>
              <a:gd name="connsiteX5" fmla="*/ 1400992 w 2458408"/>
              <a:gd name="connsiteY5" fmla="*/ 1806868 h 2503819"/>
              <a:gd name="connsiteX6" fmla="*/ 1057352 w 2458408"/>
              <a:gd name="connsiteY6" fmla="*/ 1806868 h 2503819"/>
              <a:gd name="connsiteX7" fmla="*/ 1759751 w 2458408"/>
              <a:gd name="connsiteY7" fmla="*/ 1516208 h 2503819"/>
              <a:gd name="connsiteX8" fmla="*/ 1516120 w 2458408"/>
              <a:gd name="connsiteY8" fmla="*/ 1759450 h 2503819"/>
              <a:gd name="connsiteX9" fmla="*/ 1604164 w 2458408"/>
              <a:gd name="connsiteY9" fmla="*/ 1917203 h 2503819"/>
              <a:gd name="connsiteX10" fmla="*/ 2022511 w 2458408"/>
              <a:gd name="connsiteY10" fmla="*/ 2022523 h 2503819"/>
              <a:gd name="connsiteX11" fmla="*/ 1917187 w 2458408"/>
              <a:gd name="connsiteY11" fmla="*/ 1604176 h 2503819"/>
              <a:gd name="connsiteX12" fmla="*/ 1759751 w 2458408"/>
              <a:gd name="connsiteY12" fmla="*/ 1516208 h 2503819"/>
              <a:gd name="connsiteX13" fmla="*/ 698673 w 2458408"/>
              <a:gd name="connsiteY13" fmla="*/ 1516196 h 2503819"/>
              <a:gd name="connsiteX14" fmla="*/ 541206 w 2458408"/>
              <a:gd name="connsiteY14" fmla="*/ 1604176 h 2503819"/>
              <a:gd name="connsiteX15" fmla="*/ 435885 w 2458408"/>
              <a:gd name="connsiteY15" fmla="*/ 2022523 h 2503819"/>
              <a:gd name="connsiteX16" fmla="*/ 854233 w 2458408"/>
              <a:gd name="connsiteY16" fmla="*/ 1917191 h 2503819"/>
              <a:gd name="connsiteX17" fmla="*/ 854245 w 2458408"/>
              <a:gd name="connsiteY17" fmla="*/ 1917191 h 2503819"/>
              <a:gd name="connsiteX18" fmla="*/ 942305 w 2458408"/>
              <a:gd name="connsiteY18" fmla="*/ 1759437 h 2503819"/>
              <a:gd name="connsiteX19" fmla="*/ 698673 w 2458408"/>
              <a:gd name="connsiteY19" fmla="*/ 1516196 h 2503819"/>
              <a:gd name="connsiteX20" fmla="*/ 1980819 w 2458408"/>
              <a:gd name="connsiteY20" fmla="*/ 1007869 h 2503819"/>
              <a:gd name="connsiteX21" fmla="*/ 1807653 w 2458408"/>
              <a:gd name="connsiteY21" fmla="*/ 1056893 h 2503819"/>
              <a:gd name="connsiteX22" fmla="*/ 1807335 w 2458408"/>
              <a:gd name="connsiteY22" fmla="*/ 1401314 h 2503819"/>
              <a:gd name="connsiteX23" fmla="*/ 1980819 w 2458408"/>
              <a:gd name="connsiteY23" fmla="*/ 1450543 h 2503819"/>
              <a:gd name="connsiteX24" fmla="*/ 2351104 w 2458408"/>
              <a:gd name="connsiteY24" fmla="*/ 1229206 h 2503819"/>
              <a:gd name="connsiteX25" fmla="*/ 1980819 w 2458408"/>
              <a:gd name="connsiteY25" fmla="*/ 1007869 h 2503819"/>
              <a:gd name="connsiteX26" fmla="*/ 477581 w 2458408"/>
              <a:gd name="connsiteY26" fmla="*/ 1007869 h 2503819"/>
              <a:gd name="connsiteX27" fmla="*/ 107296 w 2458408"/>
              <a:gd name="connsiteY27" fmla="*/ 1229206 h 2503819"/>
              <a:gd name="connsiteX28" fmla="*/ 477581 w 2458408"/>
              <a:gd name="connsiteY28" fmla="*/ 1450543 h 2503819"/>
              <a:gd name="connsiteX29" fmla="*/ 477593 w 2458408"/>
              <a:gd name="connsiteY29" fmla="*/ 1450543 h 2503819"/>
              <a:gd name="connsiteX30" fmla="*/ 651061 w 2458408"/>
              <a:gd name="connsiteY30" fmla="*/ 1401314 h 2503819"/>
              <a:gd name="connsiteX31" fmla="*/ 650739 w 2458408"/>
              <a:gd name="connsiteY31" fmla="*/ 1056893 h 2503819"/>
              <a:gd name="connsiteX32" fmla="*/ 477581 w 2458408"/>
              <a:gd name="connsiteY32" fmla="*/ 1007869 h 2503819"/>
              <a:gd name="connsiteX33" fmla="*/ 1211849 w 2458408"/>
              <a:gd name="connsiteY33" fmla="*/ 705599 h 2503819"/>
              <a:gd name="connsiteX34" fmla="*/ 706319 w 2458408"/>
              <a:gd name="connsiteY34" fmla="*/ 1211133 h 2503819"/>
              <a:gd name="connsiteX35" fmla="*/ 706319 w 2458408"/>
              <a:gd name="connsiteY35" fmla="*/ 1244744 h 2503819"/>
              <a:gd name="connsiteX36" fmla="*/ 1246551 w 2458408"/>
              <a:gd name="connsiteY36" fmla="*/ 1751357 h 2503819"/>
              <a:gd name="connsiteX37" fmla="*/ 1752081 w 2458408"/>
              <a:gd name="connsiteY37" fmla="*/ 1245831 h 2503819"/>
              <a:gd name="connsiteX38" fmla="*/ 1752081 w 2458408"/>
              <a:gd name="connsiteY38" fmla="*/ 1212220 h 2503819"/>
              <a:gd name="connsiteX39" fmla="*/ 1211849 w 2458408"/>
              <a:gd name="connsiteY39" fmla="*/ 705599 h 2503819"/>
              <a:gd name="connsiteX40" fmla="*/ 1982682 w 2458408"/>
              <a:gd name="connsiteY40" fmla="*/ 435209 h 2503819"/>
              <a:gd name="connsiteX41" fmla="*/ 1604164 w 2458408"/>
              <a:gd name="connsiteY41" fmla="*/ 541222 h 2503819"/>
              <a:gd name="connsiteX42" fmla="*/ 1516446 w 2458408"/>
              <a:gd name="connsiteY42" fmla="*/ 697667 h 2503819"/>
              <a:gd name="connsiteX43" fmla="*/ 1760415 w 2458408"/>
              <a:gd name="connsiteY43" fmla="*/ 942055 h 2503819"/>
              <a:gd name="connsiteX44" fmla="*/ 1917199 w 2458408"/>
              <a:gd name="connsiteY44" fmla="*/ 854245 h 2503819"/>
              <a:gd name="connsiteX45" fmla="*/ 2022523 w 2458408"/>
              <a:gd name="connsiteY45" fmla="*/ 435897 h 2503819"/>
              <a:gd name="connsiteX46" fmla="*/ 1982682 w 2458408"/>
              <a:gd name="connsiteY46" fmla="*/ 435209 h 2503819"/>
              <a:gd name="connsiteX47" fmla="*/ 476736 w 2458408"/>
              <a:gd name="connsiteY47" fmla="*/ 435207 h 2503819"/>
              <a:gd name="connsiteX48" fmla="*/ 435885 w 2458408"/>
              <a:gd name="connsiteY48" fmla="*/ 435897 h 2503819"/>
              <a:gd name="connsiteX49" fmla="*/ 541206 w 2458408"/>
              <a:gd name="connsiteY49" fmla="*/ 854245 h 2503819"/>
              <a:gd name="connsiteX50" fmla="*/ 697993 w 2458408"/>
              <a:gd name="connsiteY50" fmla="*/ 942055 h 2503819"/>
              <a:gd name="connsiteX51" fmla="*/ 941963 w 2458408"/>
              <a:gd name="connsiteY51" fmla="*/ 697667 h 2503819"/>
              <a:gd name="connsiteX52" fmla="*/ 854233 w 2458408"/>
              <a:gd name="connsiteY52" fmla="*/ 541222 h 2503819"/>
              <a:gd name="connsiteX53" fmla="*/ 476736 w 2458408"/>
              <a:gd name="connsiteY53" fmla="*/ 435207 h 2503819"/>
              <a:gd name="connsiteX54" fmla="*/ 1229202 w 2458408"/>
              <a:gd name="connsiteY54" fmla="*/ 107308 h 2503819"/>
              <a:gd name="connsiteX55" fmla="*/ 1007865 w 2458408"/>
              <a:gd name="connsiteY55" fmla="*/ 477589 h 2503819"/>
              <a:gd name="connsiteX56" fmla="*/ 1056599 w 2458408"/>
              <a:gd name="connsiteY56" fmla="*/ 650289 h 2503819"/>
              <a:gd name="connsiteX57" fmla="*/ 1401809 w 2458408"/>
              <a:gd name="connsiteY57" fmla="*/ 650289 h 2503819"/>
              <a:gd name="connsiteX58" fmla="*/ 1450539 w 2458408"/>
              <a:gd name="connsiteY58" fmla="*/ 477593 h 2503819"/>
              <a:gd name="connsiteX59" fmla="*/ 1229202 w 2458408"/>
              <a:gd name="connsiteY59" fmla="*/ 107308 h 2503819"/>
              <a:gd name="connsiteX60" fmla="*/ 1229202 w 2458408"/>
              <a:gd name="connsiteY60" fmla="*/ 0 h 2503819"/>
              <a:gd name="connsiteX61" fmla="*/ 1255517 w 2458408"/>
              <a:gd name="connsiteY61" fmla="*/ 22717 h 2503819"/>
              <a:gd name="connsiteX62" fmla="*/ 1531026 w 2458408"/>
              <a:gd name="connsiteY62" fmla="*/ 477593 h 2503819"/>
              <a:gd name="connsiteX63" fmla="*/ 1530007 w 2458408"/>
              <a:gd name="connsiteY63" fmla="*/ 501936 h 2503819"/>
              <a:gd name="connsiteX64" fmla="*/ 1530140 w 2458408"/>
              <a:gd name="connsiteY64" fmla="*/ 502254 h 2503819"/>
              <a:gd name="connsiteX65" fmla="*/ 1530708 w 2458408"/>
              <a:gd name="connsiteY65" fmla="*/ 502226 h 2503819"/>
              <a:gd name="connsiteX66" fmla="*/ 1547260 w 2458408"/>
              <a:gd name="connsiteY66" fmla="*/ 484314 h 2503819"/>
              <a:gd name="connsiteX67" fmla="*/ 2063720 w 2458408"/>
              <a:gd name="connsiteY67" fmla="*/ 357472 h 2503819"/>
              <a:gd name="connsiteX68" fmla="*/ 2098401 w 2458408"/>
              <a:gd name="connsiteY68" fmla="*/ 360007 h 2503819"/>
              <a:gd name="connsiteX69" fmla="*/ 2100937 w 2458408"/>
              <a:gd name="connsiteY69" fmla="*/ 394689 h 2503819"/>
              <a:gd name="connsiteX70" fmla="*/ 1974094 w 2458408"/>
              <a:gd name="connsiteY70" fmla="*/ 911149 h 2503819"/>
              <a:gd name="connsiteX71" fmla="*/ 1956182 w 2458408"/>
              <a:gd name="connsiteY71" fmla="*/ 927701 h 2503819"/>
              <a:gd name="connsiteX72" fmla="*/ 1956049 w 2458408"/>
              <a:gd name="connsiteY72" fmla="*/ 928019 h 2503819"/>
              <a:gd name="connsiteX73" fmla="*/ 1956472 w 2458408"/>
              <a:gd name="connsiteY73" fmla="*/ 928401 h 2503819"/>
              <a:gd name="connsiteX74" fmla="*/ 1980815 w 2458408"/>
              <a:gd name="connsiteY74" fmla="*/ 927383 h 2503819"/>
              <a:gd name="connsiteX75" fmla="*/ 2435691 w 2458408"/>
              <a:gd name="connsiteY75" fmla="*/ 1202891 h 2503819"/>
              <a:gd name="connsiteX76" fmla="*/ 2458408 w 2458408"/>
              <a:gd name="connsiteY76" fmla="*/ 1229206 h 2503819"/>
              <a:gd name="connsiteX77" fmla="*/ 2435691 w 2458408"/>
              <a:gd name="connsiteY77" fmla="*/ 1255517 h 2503819"/>
              <a:gd name="connsiteX78" fmla="*/ 1980815 w 2458408"/>
              <a:gd name="connsiteY78" fmla="*/ 1531018 h 2503819"/>
              <a:gd name="connsiteX79" fmla="*/ 1956472 w 2458408"/>
              <a:gd name="connsiteY79" fmla="*/ 1529995 h 2503819"/>
              <a:gd name="connsiteX80" fmla="*/ 1956154 w 2458408"/>
              <a:gd name="connsiteY80" fmla="*/ 1530128 h 2503819"/>
              <a:gd name="connsiteX81" fmla="*/ 1956182 w 2458408"/>
              <a:gd name="connsiteY81" fmla="*/ 1530696 h 2503819"/>
              <a:gd name="connsiteX82" fmla="*/ 1974094 w 2458408"/>
              <a:gd name="connsiteY82" fmla="*/ 1547248 h 2503819"/>
              <a:gd name="connsiteX83" fmla="*/ 2100937 w 2458408"/>
              <a:gd name="connsiteY83" fmla="*/ 2063708 h 2503819"/>
              <a:gd name="connsiteX84" fmla="*/ 2098401 w 2458408"/>
              <a:gd name="connsiteY84" fmla="*/ 2098389 h 2503819"/>
              <a:gd name="connsiteX85" fmla="*/ 2063720 w 2458408"/>
              <a:gd name="connsiteY85" fmla="*/ 2100925 h 2503819"/>
              <a:gd name="connsiteX86" fmla="*/ 1981222 w 2458408"/>
              <a:gd name="connsiteY86" fmla="*/ 2103814 h 2503819"/>
              <a:gd name="connsiteX87" fmla="*/ 1547260 w 2458408"/>
              <a:gd name="connsiteY87" fmla="*/ 1974094 h 2503819"/>
              <a:gd name="connsiteX88" fmla="*/ 1530708 w 2458408"/>
              <a:gd name="connsiteY88" fmla="*/ 1956182 h 2503819"/>
              <a:gd name="connsiteX89" fmla="*/ 1530390 w 2458408"/>
              <a:gd name="connsiteY89" fmla="*/ 1956049 h 2503819"/>
              <a:gd name="connsiteX90" fmla="*/ 1530007 w 2458408"/>
              <a:gd name="connsiteY90" fmla="*/ 1956472 h 2503819"/>
              <a:gd name="connsiteX91" fmla="*/ 1531026 w 2458408"/>
              <a:gd name="connsiteY91" fmla="*/ 1980815 h 2503819"/>
              <a:gd name="connsiteX92" fmla="*/ 1269445 w 2458408"/>
              <a:gd name="connsiteY92" fmla="*/ 2423425 h 2503819"/>
              <a:gd name="connsiteX93" fmla="*/ 1269445 w 2458408"/>
              <a:gd name="connsiteY93" fmla="*/ 2503819 h 2503819"/>
              <a:gd name="connsiteX94" fmla="*/ 1188967 w 2458408"/>
              <a:gd name="connsiteY94" fmla="*/ 2503819 h 2503819"/>
              <a:gd name="connsiteX95" fmla="*/ 1188967 w 2458408"/>
              <a:gd name="connsiteY95" fmla="*/ 2423421 h 2503819"/>
              <a:gd name="connsiteX96" fmla="*/ 927387 w 2458408"/>
              <a:gd name="connsiteY96" fmla="*/ 1980811 h 2503819"/>
              <a:gd name="connsiteX97" fmla="*/ 928409 w 2458408"/>
              <a:gd name="connsiteY97" fmla="*/ 1956468 h 2503819"/>
              <a:gd name="connsiteX98" fmla="*/ 928276 w 2458408"/>
              <a:gd name="connsiteY98" fmla="*/ 1956150 h 2503819"/>
              <a:gd name="connsiteX99" fmla="*/ 927709 w 2458408"/>
              <a:gd name="connsiteY99" fmla="*/ 1956178 h 2503819"/>
              <a:gd name="connsiteX100" fmla="*/ 911157 w 2458408"/>
              <a:gd name="connsiteY100" fmla="*/ 1974090 h 2503819"/>
              <a:gd name="connsiteX101" fmla="*/ 477187 w 2458408"/>
              <a:gd name="connsiteY101" fmla="*/ 2103822 h 2503819"/>
              <a:gd name="connsiteX102" fmla="*/ 394688 w 2458408"/>
              <a:gd name="connsiteY102" fmla="*/ 2100933 h 2503819"/>
              <a:gd name="connsiteX103" fmla="*/ 360007 w 2458408"/>
              <a:gd name="connsiteY103" fmla="*/ 2098397 h 2503819"/>
              <a:gd name="connsiteX104" fmla="*/ 357472 w 2458408"/>
              <a:gd name="connsiteY104" fmla="*/ 2063716 h 2503819"/>
              <a:gd name="connsiteX105" fmla="*/ 484314 w 2458408"/>
              <a:gd name="connsiteY105" fmla="*/ 1547256 h 2503819"/>
              <a:gd name="connsiteX106" fmla="*/ 502226 w 2458408"/>
              <a:gd name="connsiteY106" fmla="*/ 1530704 h 2503819"/>
              <a:gd name="connsiteX107" fmla="*/ 502359 w 2458408"/>
              <a:gd name="connsiteY107" fmla="*/ 1530386 h 2503819"/>
              <a:gd name="connsiteX108" fmla="*/ 501936 w 2458408"/>
              <a:gd name="connsiteY108" fmla="*/ 1530003 h 2503819"/>
              <a:gd name="connsiteX109" fmla="*/ 477593 w 2458408"/>
              <a:gd name="connsiteY109" fmla="*/ 1531026 h 2503819"/>
              <a:gd name="connsiteX110" fmla="*/ 22717 w 2458408"/>
              <a:gd name="connsiteY110" fmla="*/ 1255513 h 2503819"/>
              <a:gd name="connsiteX111" fmla="*/ 0 w 2458408"/>
              <a:gd name="connsiteY111" fmla="*/ 1229202 h 2503819"/>
              <a:gd name="connsiteX112" fmla="*/ 22717 w 2458408"/>
              <a:gd name="connsiteY112" fmla="*/ 1202887 h 2503819"/>
              <a:gd name="connsiteX113" fmla="*/ 477593 w 2458408"/>
              <a:gd name="connsiteY113" fmla="*/ 927379 h 2503819"/>
              <a:gd name="connsiteX114" fmla="*/ 501936 w 2458408"/>
              <a:gd name="connsiteY114" fmla="*/ 928397 h 2503819"/>
              <a:gd name="connsiteX115" fmla="*/ 502254 w 2458408"/>
              <a:gd name="connsiteY115" fmla="*/ 928264 h 2503819"/>
              <a:gd name="connsiteX116" fmla="*/ 502226 w 2458408"/>
              <a:gd name="connsiteY116" fmla="*/ 927697 h 2503819"/>
              <a:gd name="connsiteX117" fmla="*/ 484314 w 2458408"/>
              <a:gd name="connsiteY117" fmla="*/ 911145 h 2503819"/>
              <a:gd name="connsiteX118" fmla="*/ 357472 w 2458408"/>
              <a:gd name="connsiteY118" fmla="*/ 394684 h 2503819"/>
              <a:gd name="connsiteX119" fmla="*/ 360007 w 2458408"/>
              <a:gd name="connsiteY119" fmla="*/ 360003 h 2503819"/>
              <a:gd name="connsiteX120" fmla="*/ 394688 w 2458408"/>
              <a:gd name="connsiteY120" fmla="*/ 357468 h 2503819"/>
              <a:gd name="connsiteX121" fmla="*/ 911149 w 2458408"/>
              <a:gd name="connsiteY121" fmla="*/ 484310 h 2503819"/>
              <a:gd name="connsiteX122" fmla="*/ 927701 w 2458408"/>
              <a:gd name="connsiteY122" fmla="*/ 502222 h 2503819"/>
              <a:gd name="connsiteX123" fmla="*/ 928019 w 2458408"/>
              <a:gd name="connsiteY123" fmla="*/ 502355 h 2503819"/>
              <a:gd name="connsiteX124" fmla="*/ 928401 w 2458408"/>
              <a:gd name="connsiteY124" fmla="*/ 501932 h 2503819"/>
              <a:gd name="connsiteX125" fmla="*/ 927379 w 2458408"/>
              <a:gd name="connsiteY125" fmla="*/ 477589 h 2503819"/>
              <a:gd name="connsiteX126" fmla="*/ 1202891 w 2458408"/>
              <a:gd name="connsiteY126" fmla="*/ 22717 h 250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2458408" h="2503819">
                <a:moveTo>
                  <a:pt x="1057352" y="1806868"/>
                </a:moveTo>
                <a:cubicBezTo>
                  <a:pt x="1024518" y="1858907"/>
                  <a:pt x="1007334" y="1919287"/>
                  <a:pt x="1007853" y="1980815"/>
                </a:cubicBezTo>
                <a:cubicBezTo>
                  <a:pt x="1007853" y="2128012"/>
                  <a:pt x="1160044" y="2286647"/>
                  <a:pt x="1229190" y="2351100"/>
                </a:cubicBezTo>
                <a:lnTo>
                  <a:pt x="1229202" y="2351100"/>
                </a:lnTo>
                <a:cubicBezTo>
                  <a:pt x="1298352" y="2286647"/>
                  <a:pt x="1450539" y="2128012"/>
                  <a:pt x="1450491" y="1980815"/>
                </a:cubicBezTo>
                <a:cubicBezTo>
                  <a:pt x="1451010" y="1919287"/>
                  <a:pt x="1433826" y="1858907"/>
                  <a:pt x="1400992" y="1806868"/>
                </a:cubicBezTo>
                <a:cubicBezTo>
                  <a:pt x="1288919" y="1840543"/>
                  <a:pt x="1169425" y="1840543"/>
                  <a:pt x="1057352" y="1806868"/>
                </a:cubicBezTo>
                <a:close/>
                <a:moveTo>
                  <a:pt x="1759751" y="1516208"/>
                </a:moveTo>
                <a:cubicBezTo>
                  <a:pt x="1703673" y="1619070"/>
                  <a:pt x="1619070" y="1703536"/>
                  <a:pt x="1516120" y="1759450"/>
                </a:cubicBezTo>
                <a:cubicBezTo>
                  <a:pt x="1529706" y="1819400"/>
                  <a:pt x="1560274" y="1874167"/>
                  <a:pt x="1604164" y="1917203"/>
                </a:cubicBezTo>
                <a:cubicBezTo>
                  <a:pt x="1708192" y="2021227"/>
                  <a:pt x="1927916" y="2025742"/>
                  <a:pt x="2022511" y="2022523"/>
                </a:cubicBezTo>
                <a:cubicBezTo>
                  <a:pt x="2025795" y="1928016"/>
                  <a:pt x="2021215" y="1708192"/>
                  <a:pt x="1917187" y="1604176"/>
                </a:cubicBezTo>
                <a:cubicBezTo>
                  <a:pt x="1874227" y="1560367"/>
                  <a:pt x="1819577" y="1529830"/>
                  <a:pt x="1759751" y="1516208"/>
                </a:cubicBezTo>
                <a:close/>
                <a:moveTo>
                  <a:pt x="698673" y="1516196"/>
                </a:moveTo>
                <a:cubicBezTo>
                  <a:pt x="638836" y="1529818"/>
                  <a:pt x="584173" y="1560359"/>
                  <a:pt x="541206" y="1604176"/>
                </a:cubicBezTo>
                <a:cubicBezTo>
                  <a:pt x="437181" y="1708224"/>
                  <a:pt x="432602" y="1928028"/>
                  <a:pt x="435885" y="2022523"/>
                </a:cubicBezTo>
                <a:cubicBezTo>
                  <a:pt x="530412" y="2025714"/>
                  <a:pt x="750184" y="2021215"/>
                  <a:pt x="854233" y="1917191"/>
                </a:cubicBezTo>
                <a:lnTo>
                  <a:pt x="854245" y="1917191"/>
                </a:lnTo>
                <a:cubicBezTo>
                  <a:pt x="898142" y="1874155"/>
                  <a:pt x="928715" y="1819388"/>
                  <a:pt x="942305" y="1759437"/>
                </a:cubicBezTo>
                <a:cubicBezTo>
                  <a:pt x="839355" y="1703524"/>
                  <a:pt x="754752" y="1619057"/>
                  <a:pt x="698673" y="1516196"/>
                </a:cubicBezTo>
                <a:close/>
                <a:moveTo>
                  <a:pt x="1980819" y="1007869"/>
                </a:moveTo>
                <a:cubicBezTo>
                  <a:pt x="1919605" y="1007366"/>
                  <a:pt x="1859522" y="1024377"/>
                  <a:pt x="1807653" y="1056893"/>
                </a:cubicBezTo>
                <a:cubicBezTo>
                  <a:pt x="1841357" y="1169244"/>
                  <a:pt x="1841244" y="1289028"/>
                  <a:pt x="1807335" y="1401314"/>
                </a:cubicBezTo>
                <a:cubicBezTo>
                  <a:pt x="1859269" y="1433967"/>
                  <a:pt x="1919476" y="1451050"/>
                  <a:pt x="1980819" y="1450543"/>
                </a:cubicBezTo>
                <a:cubicBezTo>
                  <a:pt x="2128016" y="1450543"/>
                  <a:pt x="2286651" y="1298352"/>
                  <a:pt x="2351104" y="1229206"/>
                </a:cubicBezTo>
                <a:cubicBezTo>
                  <a:pt x="2286667" y="1160056"/>
                  <a:pt x="2128016" y="1007869"/>
                  <a:pt x="1980819" y="1007869"/>
                </a:cubicBezTo>
                <a:close/>
                <a:moveTo>
                  <a:pt x="477581" y="1007869"/>
                </a:moveTo>
                <a:cubicBezTo>
                  <a:pt x="330384" y="1007869"/>
                  <a:pt x="171750" y="1160056"/>
                  <a:pt x="107296" y="1229206"/>
                </a:cubicBezTo>
                <a:cubicBezTo>
                  <a:pt x="171734" y="1298352"/>
                  <a:pt x="330384" y="1450543"/>
                  <a:pt x="477581" y="1450543"/>
                </a:cubicBezTo>
                <a:lnTo>
                  <a:pt x="477593" y="1450543"/>
                </a:lnTo>
                <a:cubicBezTo>
                  <a:pt x="538932" y="1451046"/>
                  <a:pt x="599132" y="1433963"/>
                  <a:pt x="651061" y="1401314"/>
                </a:cubicBezTo>
                <a:cubicBezTo>
                  <a:pt x="617148" y="1289028"/>
                  <a:pt x="617036" y="1169244"/>
                  <a:pt x="650739" y="1056893"/>
                </a:cubicBezTo>
                <a:cubicBezTo>
                  <a:pt x="598874" y="1024377"/>
                  <a:pt x="538795" y="1007366"/>
                  <a:pt x="477581" y="1007869"/>
                </a:cubicBezTo>
                <a:close/>
                <a:moveTo>
                  <a:pt x="1211849" y="705599"/>
                </a:moveTo>
                <a:cubicBezTo>
                  <a:pt x="939118" y="720622"/>
                  <a:pt x="721338" y="938401"/>
                  <a:pt x="706319" y="1211133"/>
                </a:cubicBezTo>
                <a:cubicBezTo>
                  <a:pt x="705961" y="1222333"/>
                  <a:pt x="705961" y="1233544"/>
                  <a:pt x="706319" y="1244744"/>
                </a:cubicBezTo>
                <a:cubicBezTo>
                  <a:pt x="715603" y="1533822"/>
                  <a:pt x="957473" y="1760641"/>
                  <a:pt x="1246551" y="1751357"/>
                </a:cubicBezTo>
                <a:cubicBezTo>
                  <a:pt x="1519283" y="1736334"/>
                  <a:pt x="1737058" y="1518562"/>
                  <a:pt x="1752081" y="1245831"/>
                </a:cubicBezTo>
                <a:cubicBezTo>
                  <a:pt x="1752439" y="1234631"/>
                  <a:pt x="1752439" y="1223419"/>
                  <a:pt x="1752081" y="1212220"/>
                </a:cubicBezTo>
                <a:cubicBezTo>
                  <a:pt x="1742801" y="923137"/>
                  <a:pt x="1500928" y="696319"/>
                  <a:pt x="1211849" y="705599"/>
                </a:cubicBezTo>
                <a:close/>
                <a:moveTo>
                  <a:pt x="1982682" y="435209"/>
                </a:moveTo>
                <a:cubicBezTo>
                  <a:pt x="1876002" y="435209"/>
                  <a:pt x="1695515" y="449906"/>
                  <a:pt x="1604164" y="541222"/>
                </a:cubicBezTo>
                <a:cubicBezTo>
                  <a:pt x="1560620" y="583948"/>
                  <a:pt x="1530185" y="638228"/>
                  <a:pt x="1516446" y="697667"/>
                </a:cubicBezTo>
                <a:cubicBezTo>
                  <a:pt x="1619681" y="753834"/>
                  <a:pt x="1704425" y="838723"/>
                  <a:pt x="1760415" y="942055"/>
                </a:cubicBezTo>
                <a:cubicBezTo>
                  <a:pt x="1819987" y="928357"/>
                  <a:pt x="1874392" y="897884"/>
                  <a:pt x="1917199" y="854245"/>
                </a:cubicBezTo>
                <a:cubicBezTo>
                  <a:pt x="2021227" y="750216"/>
                  <a:pt x="2025807" y="530392"/>
                  <a:pt x="2022523" y="435897"/>
                </a:cubicBezTo>
                <a:cubicBezTo>
                  <a:pt x="2010957" y="435503"/>
                  <a:pt x="1997536" y="435209"/>
                  <a:pt x="1982682" y="435209"/>
                </a:cubicBezTo>
                <a:close/>
                <a:moveTo>
                  <a:pt x="476736" y="435207"/>
                </a:moveTo>
                <a:cubicBezTo>
                  <a:pt x="461476" y="435194"/>
                  <a:pt x="447702" y="435484"/>
                  <a:pt x="435885" y="435897"/>
                </a:cubicBezTo>
                <a:cubicBezTo>
                  <a:pt x="432614" y="530392"/>
                  <a:pt x="437193" y="750216"/>
                  <a:pt x="541206" y="854245"/>
                </a:cubicBezTo>
                <a:cubicBezTo>
                  <a:pt x="584012" y="897884"/>
                  <a:pt x="638417" y="928357"/>
                  <a:pt x="697993" y="942055"/>
                </a:cubicBezTo>
                <a:cubicBezTo>
                  <a:pt x="753983" y="838723"/>
                  <a:pt x="838727" y="753834"/>
                  <a:pt x="941963" y="697667"/>
                </a:cubicBezTo>
                <a:cubicBezTo>
                  <a:pt x="928220" y="638228"/>
                  <a:pt x="897780" y="583948"/>
                  <a:pt x="854233" y="541222"/>
                </a:cubicBezTo>
                <a:cubicBezTo>
                  <a:pt x="763190" y="450179"/>
                  <a:pt x="583554" y="435292"/>
                  <a:pt x="476736" y="435207"/>
                </a:cubicBezTo>
                <a:close/>
                <a:moveTo>
                  <a:pt x="1229202" y="107308"/>
                </a:moveTo>
                <a:cubicBezTo>
                  <a:pt x="1160057" y="171762"/>
                  <a:pt x="1007865" y="330396"/>
                  <a:pt x="1007865" y="477589"/>
                </a:cubicBezTo>
                <a:cubicBezTo>
                  <a:pt x="1007370" y="538618"/>
                  <a:pt x="1024276" y="598524"/>
                  <a:pt x="1056599" y="650289"/>
                </a:cubicBezTo>
                <a:cubicBezTo>
                  <a:pt x="1169168" y="616344"/>
                  <a:pt x="1289241" y="616344"/>
                  <a:pt x="1401809" y="650289"/>
                </a:cubicBezTo>
                <a:cubicBezTo>
                  <a:pt x="1434132" y="598524"/>
                  <a:pt x="1451034" y="538618"/>
                  <a:pt x="1450539" y="477593"/>
                </a:cubicBezTo>
                <a:cubicBezTo>
                  <a:pt x="1450539" y="330396"/>
                  <a:pt x="1298352" y="171762"/>
                  <a:pt x="1229202" y="107308"/>
                </a:cubicBezTo>
                <a:close/>
                <a:moveTo>
                  <a:pt x="1229202" y="0"/>
                </a:moveTo>
                <a:lnTo>
                  <a:pt x="1255517" y="22717"/>
                </a:lnTo>
                <a:cubicBezTo>
                  <a:pt x="1320152" y="78543"/>
                  <a:pt x="1531026" y="276337"/>
                  <a:pt x="1531026" y="477593"/>
                </a:cubicBezTo>
                <a:cubicBezTo>
                  <a:pt x="1531026" y="485807"/>
                  <a:pt x="1530494" y="493864"/>
                  <a:pt x="1530007" y="501936"/>
                </a:cubicBezTo>
                <a:cubicBezTo>
                  <a:pt x="1530003" y="502057"/>
                  <a:pt x="1530052" y="502174"/>
                  <a:pt x="1530140" y="502254"/>
                </a:cubicBezTo>
                <a:cubicBezTo>
                  <a:pt x="1530305" y="502403"/>
                  <a:pt x="1530559" y="502391"/>
                  <a:pt x="1530708" y="502226"/>
                </a:cubicBezTo>
                <a:cubicBezTo>
                  <a:pt x="1536088" y="496166"/>
                  <a:pt x="1541469" y="490101"/>
                  <a:pt x="1547260" y="484314"/>
                </a:cubicBezTo>
                <a:cubicBezTo>
                  <a:pt x="1689503" y="342087"/>
                  <a:pt x="1978477" y="351403"/>
                  <a:pt x="2063720" y="357472"/>
                </a:cubicBezTo>
                <a:lnTo>
                  <a:pt x="2098401" y="360007"/>
                </a:lnTo>
                <a:lnTo>
                  <a:pt x="2100937" y="394689"/>
                </a:lnTo>
                <a:cubicBezTo>
                  <a:pt x="2107146" y="479891"/>
                  <a:pt x="2116342" y="768905"/>
                  <a:pt x="1974094" y="911149"/>
                </a:cubicBezTo>
                <a:cubicBezTo>
                  <a:pt x="1968308" y="916940"/>
                  <a:pt x="1962243" y="922320"/>
                  <a:pt x="1956182" y="927701"/>
                </a:cubicBezTo>
                <a:cubicBezTo>
                  <a:pt x="1956094" y="927781"/>
                  <a:pt x="1956045" y="927898"/>
                  <a:pt x="1956049" y="928019"/>
                </a:cubicBezTo>
                <a:cubicBezTo>
                  <a:pt x="1956061" y="928240"/>
                  <a:pt x="1956250" y="928413"/>
                  <a:pt x="1956472" y="928401"/>
                </a:cubicBezTo>
                <a:cubicBezTo>
                  <a:pt x="1964545" y="927914"/>
                  <a:pt x="1972601" y="927383"/>
                  <a:pt x="1980815" y="927383"/>
                </a:cubicBezTo>
                <a:cubicBezTo>
                  <a:pt x="2182071" y="927383"/>
                  <a:pt x="2379866" y="1138265"/>
                  <a:pt x="2435691" y="1202891"/>
                </a:cubicBezTo>
                <a:lnTo>
                  <a:pt x="2458408" y="1229206"/>
                </a:lnTo>
                <a:lnTo>
                  <a:pt x="2435691" y="1255517"/>
                </a:lnTo>
                <a:cubicBezTo>
                  <a:pt x="2379866" y="1320144"/>
                  <a:pt x="2182071" y="1531030"/>
                  <a:pt x="1980815" y="1531018"/>
                </a:cubicBezTo>
                <a:cubicBezTo>
                  <a:pt x="1972601" y="1531018"/>
                  <a:pt x="1964545" y="1530482"/>
                  <a:pt x="1956472" y="1529995"/>
                </a:cubicBezTo>
                <a:cubicBezTo>
                  <a:pt x="1956351" y="1529991"/>
                  <a:pt x="1956235" y="1530040"/>
                  <a:pt x="1956154" y="1530128"/>
                </a:cubicBezTo>
                <a:cubicBezTo>
                  <a:pt x="1956005" y="1530293"/>
                  <a:pt x="1956017" y="1530547"/>
                  <a:pt x="1956182" y="1530696"/>
                </a:cubicBezTo>
                <a:cubicBezTo>
                  <a:pt x="1962243" y="1536080"/>
                  <a:pt x="1968308" y="1541461"/>
                  <a:pt x="1974094" y="1547248"/>
                </a:cubicBezTo>
                <a:cubicBezTo>
                  <a:pt x="2116342" y="1689491"/>
                  <a:pt x="2107146" y="1978505"/>
                  <a:pt x="2100937" y="2063708"/>
                </a:cubicBezTo>
                <a:lnTo>
                  <a:pt x="2098401" y="2098389"/>
                </a:lnTo>
                <a:lnTo>
                  <a:pt x="2063720" y="2100925"/>
                </a:lnTo>
                <a:cubicBezTo>
                  <a:pt x="2044906" y="2102281"/>
                  <a:pt x="2016137" y="2103814"/>
                  <a:pt x="1981222" y="2103814"/>
                </a:cubicBezTo>
                <a:cubicBezTo>
                  <a:pt x="1858041" y="2103814"/>
                  <a:pt x="1658069" y="2084940"/>
                  <a:pt x="1547260" y="1974094"/>
                </a:cubicBezTo>
                <a:cubicBezTo>
                  <a:pt x="1541469" y="1968307"/>
                  <a:pt x="1536088" y="1962243"/>
                  <a:pt x="1530708" y="1956182"/>
                </a:cubicBezTo>
                <a:cubicBezTo>
                  <a:pt x="1530627" y="1956094"/>
                  <a:pt x="1530511" y="1956045"/>
                  <a:pt x="1530390" y="1956049"/>
                </a:cubicBezTo>
                <a:cubicBezTo>
                  <a:pt x="1530169" y="1956061"/>
                  <a:pt x="1529995" y="1956251"/>
                  <a:pt x="1530007" y="1956472"/>
                </a:cubicBezTo>
                <a:cubicBezTo>
                  <a:pt x="1530494" y="1964545"/>
                  <a:pt x="1531026" y="1972601"/>
                  <a:pt x="1531026" y="1980815"/>
                </a:cubicBezTo>
                <a:cubicBezTo>
                  <a:pt x="1531026" y="2169350"/>
                  <a:pt x="1345972" y="2354835"/>
                  <a:pt x="1269445" y="2423425"/>
                </a:cubicBezTo>
                <a:lnTo>
                  <a:pt x="1269445" y="2503819"/>
                </a:lnTo>
                <a:lnTo>
                  <a:pt x="1188967" y="2503819"/>
                </a:lnTo>
                <a:lnTo>
                  <a:pt x="1188967" y="2423421"/>
                </a:lnTo>
                <a:cubicBezTo>
                  <a:pt x="1112445" y="2354831"/>
                  <a:pt x="927387" y="2169346"/>
                  <a:pt x="927387" y="1980811"/>
                </a:cubicBezTo>
                <a:cubicBezTo>
                  <a:pt x="927387" y="1972597"/>
                  <a:pt x="927922" y="1964541"/>
                  <a:pt x="928409" y="1956468"/>
                </a:cubicBezTo>
                <a:cubicBezTo>
                  <a:pt x="928413" y="1956347"/>
                  <a:pt x="928365" y="1956230"/>
                  <a:pt x="928276" y="1956150"/>
                </a:cubicBezTo>
                <a:cubicBezTo>
                  <a:pt x="928111" y="1956001"/>
                  <a:pt x="927858" y="1956013"/>
                  <a:pt x="927709" y="1956178"/>
                </a:cubicBezTo>
                <a:cubicBezTo>
                  <a:pt x="922324" y="1962239"/>
                  <a:pt x="916944" y="1968303"/>
                  <a:pt x="911157" y="1974090"/>
                </a:cubicBezTo>
                <a:cubicBezTo>
                  <a:pt x="800339" y="2084908"/>
                  <a:pt x="600395" y="2103822"/>
                  <a:pt x="477187" y="2103822"/>
                </a:cubicBezTo>
                <a:cubicBezTo>
                  <a:pt x="442264" y="2103822"/>
                  <a:pt x="413514" y="2102289"/>
                  <a:pt x="394688" y="2100933"/>
                </a:cubicBezTo>
                <a:lnTo>
                  <a:pt x="360007" y="2098397"/>
                </a:lnTo>
                <a:lnTo>
                  <a:pt x="357472" y="2063716"/>
                </a:lnTo>
                <a:cubicBezTo>
                  <a:pt x="351262" y="1978513"/>
                  <a:pt x="342067" y="1689499"/>
                  <a:pt x="484314" y="1547256"/>
                </a:cubicBezTo>
                <a:cubicBezTo>
                  <a:pt x="490101" y="1541469"/>
                  <a:pt x="496166" y="1536088"/>
                  <a:pt x="502226" y="1530704"/>
                </a:cubicBezTo>
                <a:cubicBezTo>
                  <a:pt x="502315" y="1530623"/>
                  <a:pt x="502363" y="1530507"/>
                  <a:pt x="502359" y="1530386"/>
                </a:cubicBezTo>
                <a:cubicBezTo>
                  <a:pt x="502347" y="1530164"/>
                  <a:pt x="502158" y="1529991"/>
                  <a:pt x="501936" y="1530003"/>
                </a:cubicBezTo>
                <a:cubicBezTo>
                  <a:pt x="493864" y="1530490"/>
                  <a:pt x="485807" y="1531026"/>
                  <a:pt x="477593" y="1531026"/>
                </a:cubicBezTo>
                <a:cubicBezTo>
                  <a:pt x="276338" y="1531026"/>
                  <a:pt x="78543" y="1320140"/>
                  <a:pt x="22717" y="1255513"/>
                </a:cubicBezTo>
                <a:lnTo>
                  <a:pt x="0" y="1229202"/>
                </a:lnTo>
                <a:lnTo>
                  <a:pt x="22717" y="1202887"/>
                </a:lnTo>
                <a:cubicBezTo>
                  <a:pt x="78543" y="1138253"/>
                  <a:pt x="276338" y="927379"/>
                  <a:pt x="477593" y="927379"/>
                </a:cubicBezTo>
                <a:cubicBezTo>
                  <a:pt x="485807" y="927379"/>
                  <a:pt x="493864" y="927910"/>
                  <a:pt x="501936" y="928397"/>
                </a:cubicBezTo>
                <a:cubicBezTo>
                  <a:pt x="502057" y="928401"/>
                  <a:pt x="502174" y="928353"/>
                  <a:pt x="502254" y="928264"/>
                </a:cubicBezTo>
                <a:cubicBezTo>
                  <a:pt x="502403" y="928099"/>
                  <a:pt x="502391" y="927846"/>
                  <a:pt x="502226" y="927697"/>
                </a:cubicBezTo>
                <a:cubicBezTo>
                  <a:pt x="496166" y="922316"/>
                  <a:pt x="490101" y="916936"/>
                  <a:pt x="484314" y="911145"/>
                </a:cubicBezTo>
                <a:cubicBezTo>
                  <a:pt x="342067" y="768901"/>
                  <a:pt x="351262" y="479887"/>
                  <a:pt x="357472" y="394684"/>
                </a:cubicBezTo>
                <a:lnTo>
                  <a:pt x="360007" y="360003"/>
                </a:lnTo>
                <a:lnTo>
                  <a:pt x="394688" y="357468"/>
                </a:lnTo>
                <a:cubicBezTo>
                  <a:pt x="479742" y="351258"/>
                  <a:pt x="768885" y="342042"/>
                  <a:pt x="911149" y="484310"/>
                </a:cubicBezTo>
                <a:cubicBezTo>
                  <a:pt x="916936" y="490097"/>
                  <a:pt x="922316" y="496162"/>
                  <a:pt x="927701" y="502222"/>
                </a:cubicBezTo>
                <a:cubicBezTo>
                  <a:pt x="927781" y="502311"/>
                  <a:pt x="927898" y="502359"/>
                  <a:pt x="928019" y="502355"/>
                </a:cubicBezTo>
                <a:cubicBezTo>
                  <a:pt x="928240" y="502343"/>
                  <a:pt x="928413" y="502154"/>
                  <a:pt x="928401" y="501932"/>
                </a:cubicBezTo>
                <a:cubicBezTo>
                  <a:pt x="927914" y="493860"/>
                  <a:pt x="927379" y="485803"/>
                  <a:pt x="927379" y="477589"/>
                </a:cubicBezTo>
                <a:cubicBezTo>
                  <a:pt x="927379" y="276337"/>
                  <a:pt x="1138265" y="78543"/>
                  <a:pt x="1202891" y="22717"/>
                </a:cubicBezTo>
                <a:close/>
              </a:path>
            </a:pathLst>
          </a:custGeom>
          <a:solidFill>
            <a:schemeClr val="tx1"/>
          </a:solidFill>
          <a:ln w="4018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 descr="Sunflower outline">
            <a:extLst>
              <a:ext uri="{FF2B5EF4-FFF2-40B4-BE49-F238E27FC236}">
                <a16:creationId xmlns:a16="http://schemas.microsoft.com/office/drawing/2014/main" id="{4F8D1D04-ABF9-43BB-B9AE-096EC98EA7B2}"/>
              </a:ext>
            </a:extLst>
          </p:cNvPr>
          <p:cNvSpPr/>
          <p:nvPr/>
        </p:nvSpPr>
        <p:spPr>
          <a:xfrm>
            <a:off x="6064737" y="3541773"/>
            <a:ext cx="80486" cy="2763777"/>
          </a:xfrm>
          <a:custGeom>
            <a:avLst/>
            <a:gdLst>
              <a:gd name="connsiteX0" fmla="*/ 0 w 80486"/>
              <a:gd name="connsiteY0" fmla="*/ 0 h 211758"/>
              <a:gd name="connsiteX1" fmla="*/ 80486 w 80486"/>
              <a:gd name="connsiteY1" fmla="*/ 0 h 211758"/>
              <a:gd name="connsiteX2" fmla="*/ 80486 w 80486"/>
              <a:gd name="connsiteY2" fmla="*/ 211758 h 211758"/>
              <a:gd name="connsiteX3" fmla="*/ 0 w 80486"/>
              <a:gd name="connsiteY3" fmla="*/ 211758 h 2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" h="211758">
                <a:moveTo>
                  <a:pt x="0" y="0"/>
                </a:moveTo>
                <a:lnTo>
                  <a:pt x="80486" y="0"/>
                </a:lnTo>
                <a:lnTo>
                  <a:pt x="80486" y="211758"/>
                </a:lnTo>
                <a:lnTo>
                  <a:pt x="0" y="211758"/>
                </a:lnTo>
                <a:close/>
              </a:path>
            </a:pathLst>
          </a:custGeom>
          <a:solidFill>
            <a:schemeClr val="tx1"/>
          </a:solidFill>
          <a:ln w="401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F2545D-A80F-46A4-81FD-1FD6C1114A9A}"/>
              </a:ext>
            </a:extLst>
          </p:cNvPr>
          <p:cNvGrpSpPr/>
          <p:nvPr/>
        </p:nvGrpSpPr>
        <p:grpSpPr>
          <a:xfrm>
            <a:off x="3222688" y="3650058"/>
            <a:ext cx="2764339" cy="2490675"/>
            <a:chOff x="3222688" y="3580074"/>
            <a:chExt cx="2764339" cy="24906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B5D227-D60A-4B15-8A21-C58B3002F839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EF4B61-5178-46BD-9293-F8E32D312EAC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ED31511-8054-4F17-A369-9D4AA86C04B8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8B6153-4407-47C7-B840-4389B3BD21D3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33381-8C50-4C64-BA60-F471AD007675}"/>
              </a:ext>
            </a:extLst>
          </p:cNvPr>
          <p:cNvGrpSpPr/>
          <p:nvPr/>
        </p:nvGrpSpPr>
        <p:grpSpPr>
          <a:xfrm flipH="1">
            <a:off x="6260076" y="3352974"/>
            <a:ext cx="2761488" cy="2490675"/>
            <a:chOff x="3222688" y="3580074"/>
            <a:chExt cx="2764339" cy="24906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DFD6CC-5CF6-4890-81DF-82B6E8EFE21A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CFFF8-0B74-4BF1-8018-67D47997286A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9B8226-A72A-4EDA-96AD-32313302EA33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3464AD-C952-4AC4-90E9-3A56CB72B7E1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0CEF70-5837-483D-8DB8-65B284E97003}"/>
              </a:ext>
            </a:extLst>
          </p:cNvPr>
          <p:cNvGrpSpPr/>
          <p:nvPr/>
        </p:nvGrpSpPr>
        <p:grpSpPr>
          <a:xfrm>
            <a:off x="9759951" y="3492816"/>
            <a:ext cx="2093610" cy="1659485"/>
            <a:chOff x="8921977" y="1466725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5A7FB29-95FF-4831-8220-CC8A3DCA42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3853D3-AD6A-429F-8B5B-3EE66F64D3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EE5AEC-4F08-40A2-8EFD-988D266AF02C}"/>
              </a:ext>
            </a:extLst>
          </p:cNvPr>
          <p:cNvGrpSpPr/>
          <p:nvPr/>
        </p:nvGrpSpPr>
        <p:grpSpPr>
          <a:xfrm>
            <a:off x="338439" y="4210060"/>
            <a:ext cx="2093610" cy="1659485"/>
            <a:chOff x="332936" y="2627766"/>
            <a:chExt cx="2926080" cy="16594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804902-0F09-48BA-90D7-77E3719AD7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840C72-B0FD-4C42-B255-01E58B3130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4A8839-A25E-4631-B8E0-A9B501348D17}"/>
              </a:ext>
            </a:extLst>
          </p:cNvPr>
          <p:cNvGrpSpPr/>
          <p:nvPr/>
        </p:nvGrpSpPr>
        <p:grpSpPr>
          <a:xfrm>
            <a:off x="8228929" y="174873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B41D0EC-AD67-48E0-9AAD-A40FCDBE8F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DA5592-FAD7-4DC8-908A-C3EB385494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C117F05-2FCC-44FE-8B50-6D863AD826B8}"/>
              </a:ext>
            </a:extLst>
          </p:cNvPr>
          <p:cNvGrpSpPr/>
          <p:nvPr/>
        </p:nvGrpSpPr>
        <p:grpSpPr>
          <a:xfrm>
            <a:off x="1036991" y="2446063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83EB32-9FD8-4E54-AD53-012BFEC6133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AAD3FD-9CC2-44AA-BB40-36E559F30B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6" name="Graphic 35" descr="Users">
            <a:extLst>
              <a:ext uri="{FF2B5EF4-FFF2-40B4-BE49-F238E27FC236}">
                <a16:creationId xmlns:a16="http://schemas.microsoft.com/office/drawing/2014/main" id="{DEECB8AD-ADC6-41D7-B62C-C67E690D1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3295" y="3425775"/>
            <a:ext cx="566928" cy="566928"/>
          </a:xfrm>
          <a:prstGeom prst="rect">
            <a:avLst/>
          </a:prstGeom>
        </p:spPr>
      </p:pic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301D0603-8CE5-465C-A55A-1992536AF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1651" y="4386828"/>
            <a:ext cx="646278" cy="646278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5A099715-659B-4680-A7DB-E158BA000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99531" y="4621332"/>
            <a:ext cx="646278" cy="646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4B2A5DE-A62C-4FF2-AC94-58DC4B68E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58574" y="3781517"/>
            <a:ext cx="569395" cy="5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0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8537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&amp; Leaves – Slide Template</vt:lpstr>
      <vt:lpstr>Flower &amp; Leaves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&amp; Leaves</dc:title>
  <dc:creator>PresentationGO.com</dc:creator>
  <dc:description>© Copyright PresentationGO.com</dc:description>
  <dcterms:created xsi:type="dcterms:W3CDTF">2014-11-26T05:14:11Z</dcterms:created>
  <dcterms:modified xsi:type="dcterms:W3CDTF">2021-01-12T00:42:17Z</dcterms:modified>
  <cp:category>Graphics &amp; Metaphors</cp:category>
</cp:coreProperties>
</file>