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63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85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Flower Matrix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94F4A44-3CC2-4831-9650-124C1A95E7D7}"/>
              </a:ext>
            </a:extLst>
          </p:cNvPr>
          <p:cNvSpPr/>
          <p:nvPr/>
        </p:nvSpPr>
        <p:spPr>
          <a:xfrm>
            <a:off x="2825813" y="1778853"/>
            <a:ext cx="1680899" cy="1680899"/>
          </a:xfrm>
          <a:custGeom>
            <a:avLst/>
            <a:gdLst>
              <a:gd name="connsiteX0" fmla="*/ 0 w 2025650"/>
              <a:gd name="connsiteY0" fmla="*/ 0 h 2025650"/>
              <a:gd name="connsiteX1" fmla="*/ 1012825 w 2025650"/>
              <a:gd name="connsiteY1" fmla="*/ 0 h 2025650"/>
              <a:gd name="connsiteX2" fmla="*/ 2025650 w 2025650"/>
              <a:gd name="connsiteY2" fmla="*/ 1012825 h 2025650"/>
              <a:gd name="connsiteX3" fmla="*/ 2025650 w 2025650"/>
              <a:gd name="connsiteY3" fmla="*/ 2025650 h 2025650"/>
              <a:gd name="connsiteX4" fmla="*/ 1012825 w 2025650"/>
              <a:gd name="connsiteY4" fmla="*/ 2025650 h 2025650"/>
              <a:gd name="connsiteX5" fmla="*/ 0 w 2025650"/>
              <a:gd name="connsiteY5" fmla="*/ 1012825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650" h="2025650">
                <a:moveTo>
                  <a:pt x="0" y="0"/>
                </a:moveTo>
                <a:lnTo>
                  <a:pt x="1012825" y="0"/>
                </a:lnTo>
                <a:cubicBezTo>
                  <a:pt x="1572193" y="0"/>
                  <a:pt x="2025650" y="453457"/>
                  <a:pt x="2025650" y="1012825"/>
                </a:cubicBezTo>
                <a:lnTo>
                  <a:pt x="2025650" y="2025650"/>
                </a:lnTo>
                <a:lnTo>
                  <a:pt x="1012825" y="2025650"/>
                </a:lnTo>
                <a:cubicBezTo>
                  <a:pt x="453457" y="2025650"/>
                  <a:pt x="0" y="1572193"/>
                  <a:pt x="0" y="101282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4D5CF9C-DBBB-49A2-ABFB-BE27821D2895}"/>
              </a:ext>
            </a:extLst>
          </p:cNvPr>
          <p:cNvSpPr/>
          <p:nvPr/>
        </p:nvSpPr>
        <p:spPr>
          <a:xfrm>
            <a:off x="4648982" y="1778853"/>
            <a:ext cx="1680899" cy="1680899"/>
          </a:xfrm>
          <a:custGeom>
            <a:avLst/>
            <a:gdLst>
              <a:gd name="connsiteX0" fmla="*/ 1012825 w 2025650"/>
              <a:gd name="connsiteY0" fmla="*/ 0 h 2025650"/>
              <a:gd name="connsiteX1" fmla="*/ 2025650 w 2025650"/>
              <a:gd name="connsiteY1" fmla="*/ 0 h 2025650"/>
              <a:gd name="connsiteX2" fmla="*/ 2025650 w 2025650"/>
              <a:gd name="connsiteY2" fmla="*/ 1012825 h 2025650"/>
              <a:gd name="connsiteX3" fmla="*/ 1012825 w 2025650"/>
              <a:gd name="connsiteY3" fmla="*/ 2025650 h 2025650"/>
              <a:gd name="connsiteX4" fmla="*/ 0 w 2025650"/>
              <a:gd name="connsiteY4" fmla="*/ 2025650 h 2025650"/>
              <a:gd name="connsiteX5" fmla="*/ 0 w 2025650"/>
              <a:gd name="connsiteY5" fmla="*/ 1012825 h 2025650"/>
              <a:gd name="connsiteX6" fmla="*/ 1012825 w 2025650"/>
              <a:gd name="connsiteY6" fmla="*/ 0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650" h="2025650">
                <a:moveTo>
                  <a:pt x="1012825" y="0"/>
                </a:moveTo>
                <a:lnTo>
                  <a:pt x="2025650" y="0"/>
                </a:lnTo>
                <a:lnTo>
                  <a:pt x="2025650" y="1012825"/>
                </a:lnTo>
                <a:cubicBezTo>
                  <a:pt x="2025650" y="1572193"/>
                  <a:pt x="1572193" y="2025650"/>
                  <a:pt x="1012825" y="2025650"/>
                </a:cubicBezTo>
                <a:lnTo>
                  <a:pt x="0" y="2025650"/>
                </a:lnTo>
                <a:lnTo>
                  <a:pt x="0" y="1012825"/>
                </a:lnTo>
                <a:cubicBezTo>
                  <a:pt x="0" y="453457"/>
                  <a:pt x="453457" y="0"/>
                  <a:pt x="1012825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8AFE7D0-35A5-4788-9BE2-65BE3B9BEA09}"/>
              </a:ext>
            </a:extLst>
          </p:cNvPr>
          <p:cNvSpPr/>
          <p:nvPr/>
        </p:nvSpPr>
        <p:spPr>
          <a:xfrm>
            <a:off x="4648982" y="3602022"/>
            <a:ext cx="1680899" cy="1680899"/>
          </a:xfrm>
          <a:custGeom>
            <a:avLst/>
            <a:gdLst>
              <a:gd name="connsiteX0" fmla="*/ 0 w 2025650"/>
              <a:gd name="connsiteY0" fmla="*/ 0 h 2025650"/>
              <a:gd name="connsiteX1" fmla="*/ 1012825 w 2025650"/>
              <a:gd name="connsiteY1" fmla="*/ 0 h 2025650"/>
              <a:gd name="connsiteX2" fmla="*/ 2025650 w 2025650"/>
              <a:gd name="connsiteY2" fmla="*/ 1012825 h 2025650"/>
              <a:gd name="connsiteX3" fmla="*/ 2025650 w 2025650"/>
              <a:gd name="connsiteY3" fmla="*/ 2025650 h 2025650"/>
              <a:gd name="connsiteX4" fmla="*/ 1012825 w 2025650"/>
              <a:gd name="connsiteY4" fmla="*/ 2025650 h 2025650"/>
              <a:gd name="connsiteX5" fmla="*/ 0 w 2025650"/>
              <a:gd name="connsiteY5" fmla="*/ 1012825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650" h="2025650">
                <a:moveTo>
                  <a:pt x="0" y="0"/>
                </a:moveTo>
                <a:lnTo>
                  <a:pt x="1012825" y="0"/>
                </a:lnTo>
                <a:cubicBezTo>
                  <a:pt x="1572193" y="0"/>
                  <a:pt x="2025650" y="453457"/>
                  <a:pt x="2025650" y="1012825"/>
                </a:cubicBezTo>
                <a:lnTo>
                  <a:pt x="2025650" y="2025650"/>
                </a:lnTo>
                <a:lnTo>
                  <a:pt x="1012825" y="2025650"/>
                </a:lnTo>
                <a:cubicBezTo>
                  <a:pt x="453457" y="2025650"/>
                  <a:pt x="0" y="1572193"/>
                  <a:pt x="0" y="1012825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D6149C3-F9F6-4B26-AD10-EA89B68935B8}"/>
              </a:ext>
            </a:extLst>
          </p:cNvPr>
          <p:cNvSpPr/>
          <p:nvPr/>
        </p:nvSpPr>
        <p:spPr>
          <a:xfrm>
            <a:off x="2825813" y="3602022"/>
            <a:ext cx="1680899" cy="1680899"/>
          </a:xfrm>
          <a:custGeom>
            <a:avLst/>
            <a:gdLst>
              <a:gd name="connsiteX0" fmla="*/ 1012825 w 2025650"/>
              <a:gd name="connsiteY0" fmla="*/ 0 h 2025650"/>
              <a:gd name="connsiteX1" fmla="*/ 2025650 w 2025650"/>
              <a:gd name="connsiteY1" fmla="*/ 0 h 2025650"/>
              <a:gd name="connsiteX2" fmla="*/ 2025650 w 2025650"/>
              <a:gd name="connsiteY2" fmla="*/ 1012825 h 2025650"/>
              <a:gd name="connsiteX3" fmla="*/ 1012825 w 2025650"/>
              <a:gd name="connsiteY3" fmla="*/ 2025650 h 2025650"/>
              <a:gd name="connsiteX4" fmla="*/ 0 w 2025650"/>
              <a:gd name="connsiteY4" fmla="*/ 2025650 h 2025650"/>
              <a:gd name="connsiteX5" fmla="*/ 0 w 2025650"/>
              <a:gd name="connsiteY5" fmla="*/ 1012825 h 2025650"/>
              <a:gd name="connsiteX6" fmla="*/ 1012825 w 2025650"/>
              <a:gd name="connsiteY6" fmla="*/ 0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650" h="2025650">
                <a:moveTo>
                  <a:pt x="1012825" y="0"/>
                </a:moveTo>
                <a:lnTo>
                  <a:pt x="2025650" y="0"/>
                </a:lnTo>
                <a:lnTo>
                  <a:pt x="2025650" y="1012825"/>
                </a:lnTo>
                <a:cubicBezTo>
                  <a:pt x="2025650" y="1572193"/>
                  <a:pt x="1572193" y="2025650"/>
                  <a:pt x="1012825" y="2025650"/>
                </a:cubicBezTo>
                <a:lnTo>
                  <a:pt x="0" y="2025650"/>
                </a:lnTo>
                <a:lnTo>
                  <a:pt x="0" y="1012825"/>
                </a:lnTo>
                <a:cubicBezTo>
                  <a:pt x="0" y="453457"/>
                  <a:pt x="453457" y="0"/>
                  <a:pt x="1012825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16546CF-01E1-4603-907B-7B777FB23CB0}"/>
              </a:ext>
            </a:extLst>
          </p:cNvPr>
          <p:cNvSpPr/>
          <p:nvPr/>
        </p:nvSpPr>
        <p:spPr>
          <a:xfrm>
            <a:off x="2767102" y="1707718"/>
            <a:ext cx="1680899" cy="1680899"/>
          </a:xfrm>
          <a:custGeom>
            <a:avLst/>
            <a:gdLst>
              <a:gd name="connsiteX0" fmla="*/ 0 w 2025650"/>
              <a:gd name="connsiteY0" fmla="*/ 0 h 2025650"/>
              <a:gd name="connsiteX1" fmla="*/ 1012825 w 2025650"/>
              <a:gd name="connsiteY1" fmla="*/ 0 h 2025650"/>
              <a:gd name="connsiteX2" fmla="*/ 2025650 w 2025650"/>
              <a:gd name="connsiteY2" fmla="*/ 1012825 h 2025650"/>
              <a:gd name="connsiteX3" fmla="*/ 2025650 w 2025650"/>
              <a:gd name="connsiteY3" fmla="*/ 2025650 h 2025650"/>
              <a:gd name="connsiteX4" fmla="*/ 1012825 w 2025650"/>
              <a:gd name="connsiteY4" fmla="*/ 2025650 h 2025650"/>
              <a:gd name="connsiteX5" fmla="*/ 0 w 2025650"/>
              <a:gd name="connsiteY5" fmla="*/ 1012825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650" h="2025650">
                <a:moveTo>
                  <a:pt x="0" y="0"/>
                </a:moveTo>
                <a:lnTo>
                  <a:pt x="1012825" y="0"/>
                </a:lnTo>
                <a:cubicBezTo>
                  <a:pt x="1572193" y="0"/>
                  <a:pt x="2025650" y="453457"/>
                  <a:pt x="2025650" y="1012825"/>
                </a:cubicBezTo>
                <a:lnTo>
                  <a:pt x="2025650" y="2025650"/>
                </a:lnTo>
                <a:lnTo>
                  <a:pt x="1012825" y="2025650"/>
                </a:lnTo>
                <a:cubicBezTo>
                  <a:pt x="453457" y="2025650"/>
                  <a:pt x="0" y="1572193"/>
                  <a:pt x="0" y="101282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9E3E527E-BEF6-438C-8DFB-C9A281FE427F}"/>
              </a:ext>
            </a:extLst>
          </p:cNvPr>
          <p:cNvSpPr/>
          <p:nvPr/>
        </p:nvSpPr>
        <p:spPr>
          <a:xfrm>
            <a:off x="4707692" y="1707718"/>
            <a:ext cx="1680899" cy="1680899"/>
          </a:xfrm>
          <a:custGeom>
            <a:avLst/>
            <a:gdLst>
              <a:gd name="connsiteX0" fmla="*/ 1012825 w 2025650"/>
              <a:gd name="connsiteY0" fmla="*/ 0 h 2025650"/>
              <a:gd name="connsiteX1" fmla="*/ 2025650 w 2025650"/>
              <a:gd name="connsiteY1" fmla="*/ 0 h 2025650"/>
              <a:gd name="connsiteX2" fmla="*/ 2025650 w 2025650"/>
              <a:gd name="connsiteY2" fmla="*/ 1012825 h 2025650"/>
              <a:gd name="connsiteX3" fmla="*/ 1012825 w 2025650"/>
              <a:gd name="connsiteY3" fmla="*/ 2025650 h 2025650"/>
              <a:gd name="connsiteX4" fmla="*/ 0 w 2025650"/>
              <a:gd name="connsiteY4" fmla="*/ 2025650 h 2025650"/>
              <a:gd name="connsiteX5" fmla="*/ 0 w 2025650"/>
              <a:gd name="connsiteY5" fmla="*/ 1012825 h 2025650"/>
              <a:gd name="connsiteX6" fmla="*/ 1012825 w 2025650"/>
              <a:gd name="connsiteY6" fmla="*/ 0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650" h="2025650">
                <a:moveTo>
                  <a:pt x="1012825" y="0"/>
                </a:moveTo>
                <a:lnTo>
                  <a:pt x="2025650" y="0"/>
                </a:lnTo>
                <a:lnTo>
                  <a:pt x="2025650" y="1012825"/>
                </a:lnTo>
                <a:cubicBezTo>
                  <a:pt x="2025650" y="1572193"/>
                  <a:pt x="1572193" y="2025650"/>
                  <a:pt x="1012825" y="2025650"/>
                </a:cubicBezTo>
                <a:lnTo>
                  <a:pt x="0" y="2025650"/>
                </a:lnTo>
                <a:lnTo>
                  <a:pt x="0" y="1012825"/>
                </a:lnTo>
                <a:cubicBezTo>
                  <a:pt x="0" y="453457"/>
                  <a:pt x="453457" y="0"/>
                  <a:pt x="101282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AAE2896-EEA3-4394-BBE3-A1A7AA444BF2}"/>
              </a:ext>
            </a:extLst>
          </p:cNvPr>
          <p:cNvSpPr/>
          <p:nvPr/>
        </p:nvSpPr>
        <p:spPr>
          <a:xfrm>
            <a:off x="2767102" y="3673157"/>
            <a:ext cx="1680899" cy="1680899"/>
          </a:xfrm>
          <a:custGeom>
            <a:avLst/>
            <a:gdLst>
              <a:gd name="connsiteX0" fmla="*/ 1012825 w 2025650"/>
              <a:gd name="connsiteY0" fmla="*/ 0 h 2025650"/>
              <a:gd name="connsiteX1" fmla="*/ 2025650 w 2025650"/>
              <a:gd name="connsiteY1" fmla="*/ 0 h 2025650"/>
              <a:gd name="connsiteX2" fmla="*/ 2025650 w 2025650"/>
              <a:gd name="connsiteY2" fmla="*/ 1012825 h 2025650"/>
              <a:gd name="connsiteX3" fmla="*/ 1012825 w 2025650"/>
              <a:gd name="connsiteY3" fmla="*/ 2025650 h 2025650"/>
              <a:gd name="connsiteX4" fmla="*/ 0 w 2025650"/>
              <a:gd name="connsiteY4" fmla="*/ 2025650 h 2025650"/>
              <a:gd name="connsiteX5" fmla="*/ 0 w 2025650"/>
              <a:gd name="connsiteY5" fmla="*/ 1012825 h 2025650"/>
              <a:gd name="connsiteX6" fmla="*/ 1012825 w 2025650"/>
              <a:gd name="connsiteY6" fmla="*/ 0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650" h="2025650">
                <a:moveTo>
                  <a:pt x="1012825" y="0"/>
                </a:moveTo>
                <a:lnTo>
                  <a:pt x="2025650" y="0"/>
                </a:lnTo>
                <a:lnTo>
                  <a:pt x="2025650" y="1012825"/>
                </a:lnTo>
                <a:cubicBezTo>
                  <a:pt x="2025650" y="1572193"/>
                  <a:pt x="1572193" y="2025650"/>
                  <a:pt x="1012825" y="2025650"/>
                </a:cubicBezTo>
                <a:lnTo>
                  <a:pt x="0" y="2025650"/>
                </a:lnTo>
                <a:lnTo>
                  <a:pt x="0" y="1012825"/>
                </a:lnTo>
                <a:cubicBezTo>
                  <a:pt x="0" y="453457"/>
                  <a:pt x="453457" y="0"/>
                  <a:pt x="1012825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C7297EE4-4989-456D-AE39-A59E20D9C11A}"/>
              </a:ext>
            </a:extLst>
          </p:cNvPr>
          <p:cNvSpPr/>
          <p:nvPr/>
        </p:nvSpPr>
        <p:spPr>
          <a:xfrm>
            <a:off x="4707692" y="3673157"/>
            <a:ext cx="1680899" cy="1680899"/>
          </a:xfrm>
          <a:custGeom>
            <a:avLst/>
            <a:gdLst>
              <a:gd name="connsiteX0" fmla="*/ 0 w 2025650"/>
              <a:gd name="connsiteY0" fmla="*/ 0 h 2025650"/>
              <a:gd name="connsiteX1" fmla="*/ 1012825 w 2025650"/>
              <a:gd name="connsiteY1" fmla="*/ 0 h 2025650"/>
              <a:gd name="connsiteX2" fmla="*/ 2025650 w 2025650"/>
              <a:gd name="connsiteY2" fmla="*/ 1012825 h 2025650"/>
              <a:gd name="connsiteX3" fmla="*/ 2025650 w 2025650"/>
              <a:gd name="connsiteY3" fmla="*/ 2025650 h 2025650"/>
              <a:gd name="connsiteX4" fmla="*/ 1012825 w 2025650"/>
              <a:gd name="connsiteY4" fmla="*/ 2025650 h 2025650"/>
              <a:gd name="connsiteX5" fmla="*/ 0 w 2025650"/>
              <a:gd name="connsiteY5" fmla="*/ 1012825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650" h="2025650">
                <a:moveTo>
                  <a:pt x="0" y="0"/>
                </a:moveTo>
                <a:lnTo>
                  <a:pt x="1012825" y="0"/>
                </a:lnTo>
                <a:cubicBezTo>
                  <a:pt x="1572193" y="0"/>
                  <a:pt x="2025650" y="453457"/>
                  <a:pt x="2025650" y="1012825"/>
                </a:cubicBezTo>
                <a:lnTo>
                  <a:pt x="2025650" y="2025650"/>
                </a:lnTo>
                <a:lnTo>
                  <a:pt x="1012825" y="2025650"/>
                </a:lnTo>
                <a:cubicBezTo>
                  <a:pt x="453457" y="2025650"/>
                  <a:pt x="0" y="1572193"/>
                  <a:pt x="0" y="101282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BF91ECB-CB32-4E7C-A6DE-5F8EE1485A5D}"/>
              </a:ext>
            </a:extLst>
          </p:cNvPr>
          <p:cNvGrpSpPr/>
          <p:nvPr/>
        </p:nvGrpSpPr>
        <p:grpSpPr>
          <a:xfrm>
            <a:off x="4296254" y="4880962"/>
            <a:ext cx="568458" cy="803920"/>
            <a:chOff x="5756653" y="5141699"/>
            <a:chExt cx="685048" cy="968804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E7E1004-6EB5-4A0A-A5DD-38CA39FE1F7D}"/>
                </a:ext>
              </a:extLst>
            </p:cNvPr>
            <p:cNvSpPr/>
            <p:nvPr/>
          </p:nvSpPr>
          <p:spPr>
            <a:xfrm rot="2700000">
              <a:off x="5756653" y="5283577"/>
              <a:ext cx="685048" cy="685048"/>
            </a:xfrm>
            <a:custGeom>
              <a:avLst/>
              <a:gdLst>
                <a:gd name="connsiteX0" fmla="*/ 0 w 2025650"/>
                <a:gd name="connsiteY0" fmla="*/ 0 h 2025650"/>
                <a:gd name="connsiteX1" fmla="*/ 1012825 w 2025650"/>
                <a:gd name="connsiteY1" fmla="*/ 0 h 2025650"/>
                <a:gd name="connsiteX2" fmla="*/ 2025650 w 2025650"/>
                <a:gd name="connsiteY2" fmla="*/ 1012825 h 2025650"/>
                <a:gd name="connsiteX3" fmla="*/ 2025650 w 2025650"/>
                <a:gd name="connsiteY3" fmla="*/ 2025650 h 2025650"/>
                <a:gd name="connsiteX4" fmla="*/ 1012825 w 2025650"/>
                <a:gd name="connsiteY4" fmla="*/ 2025650 h 2025650"/>
                <a:gd name="connsiteX5" fmla="*/ 0 w 2025650"/>
                <a:gd name="connsiteY5" fmla="*/ 1012825 h 202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5650" h="2025650">
                  <a:moveTo>
                    <a:pt x="0" y="0"/>
                  </a:moveTo>
                  <a:lnTo>
                    <a:pt x="1012825" y="0"/>
                  </a:lnTo>
                  <a:cubicBezTo>
                    <a:pt x="1572193" y="0"/>
                    <a:pt x="2025650" y="453457"/>
                    <a:pt x="2025650" y="1012825"/>
                  </a:cubicBezTo>
                  <a:lnTo>
                    <a:pt x="2025650" y="2025650"/>
                  </a:lnTo>
                  <a:lnTo>
                    <a:pt x="1012825" y="2025650"/>
                  </a:lnTo>
                  <a:cubicBezTo>
                    <a:pt x="453457" y="2025650"/>
                    <a:pt x="0" y="1572193"/>
                    <a:pt x="0" y="101282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9A9D6AC-B456-4F01-9AE1-97E231D06225}"/>
                </a:ext>
              </a:extLst>
            </p:cNvPr>
            <p:cNvSpPr/>
            <p:nvPr/>
          </p:nvSpPr>
          <p:spPr>
            <a:xfrm>
              <a:off x="6096001" y="5141699"/>
              <a:ext cx="345700" cy="968804"/>
            </a:xfrm>
            <a:custGeom>
              <a:avLst/>
              <a:gdLst>
                <a:gd name="connsiteX0" fmla="*/ 3176 w 345700"/>
                <a:gd name="connsiteY0" fmla="*/ 0 h 968804"/>
                <a:gd name="connsiteX1" fmla="*/ 245377 w 345700"/>
                <a:gd name="connsiteY1" fmla="*/ 242201 h 968804"/>
                <a:gd name="connsiteX2" fmla="*/ 245377 w 345700"/>
                <a:gd name="connsiteY2" fmla="*/ 726603 h 968804"/>
                <a:gd name="connsiteX3" fmla="*/ 3176 w 345700"/>
                <a:gd name="connsiteY3" fmla="*/ 968804 h 968804"/>
                <a:gd name="connsiteX4" fmla="*/ 0 w 345700"/>
                <a:gd name="connsiteY4" fmla="*/ 965628 h 968804"/>
                <a:gd name="connsiteX5" fmla="*/ 0 w 345700"/>
                <a:gd name="connsiteY5" fmla="*/ 3176 h 968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5700" h="968804">
                  <a:moveTo>
                    <a:pt x="3176" y="0"/>
                  </a:moveTo>
                  <a:lnTo>
                    <a:pt x="245377" y="242201"/>
                  </a:lnTo>
                  <a:cubicBezTo>
                    <a:pt x="379141" y="375965"/>
                    <a:pt x="379141" y="592839"/>
                    <a:pt x="245377" y="726603"/>
                  </a:cubicBezTo>
                  <a:lnTo>
                    <a:pt x="3176" y="968804"/>
                  </a:lnTo>
                  <a:lnTo>
                    <a:pt x="0" y="965628"/>
                  </a:lnTo>
                  <a:lnTo>
                    <a:pt x="0" y="3176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31F3D80-7949-4DA7-AB33-BE441ADA095B}"/>
              </a:ext>
            </a:extLst>
          </p:cNvPr>
          <p:cNvGrpSpPr/>
          <p:nvPr/>
        </p:nvGrpSpPr>
        <p:grpSpPr>
          <a:xfrm>
            <a:off x="2423853" y="3246660"/>
            <a:ext cx="803920" cy="568458"/>
            <a:chOff x="3500224" y="3172202"/>
            <a:chExt cx="968804" cy="685048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FB5B0CE-0A05-44FD-855C-787D7B928F00}"/>
                </a:ext>
              </a:extLst>
            </p:cNvPr>
            <p:cNvSpPr/>
            <p:nvPr/>
          </p:nvSpPr>
          <p:spPr>
            <a:xfrm rot="18900000">
              <a:off x="3642102" y="3172202"/>
              <a:ext cx="685048" cy="685048"/>
            </a:xfrm>
            <a:custGeom>
              <a:avLst/>
              <a:gdLst>
                <a:gd name="connsiteX0" fmla="*/ 0 w 2025650"/>
                <a:gd name="connsiteY0" fmla="*/ 0 h 2025650"/>
                <a:gd name="connsiteX1" fmla="*/ 1012825 w 2025650"/>
                <a:gd name="connsiteY1" fmla="*/ 0 h 2025650"/>
                <a:gd name="connsiteX2" fmla="*/ 2025650 w 2025650"/>
                <a:gd name="connsiteY2" fmla="*/ 1012825 h 2025650"/>
                <a:gd name="connsiteX3" fmla="*/ 2025650 w 2025650"/>
                <a:gd name="connsiteY3" fmla="*/ 2025650 h 2025650"/>
                <a:gd name="connsiteX4" fmla="*/ 1012825 w 2025650"/>
                <a:gd name="connsiteY4" fmla="*/ 2025650 h 2025650"/>
                <a:gd name="connsiteX5" fmla="*/ 0 w 2025650"/>
                <a:gd name="connsiteY5" fmla="*/ 1012825 h 202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5650" h="2025650">
                  <a:moveTo>
                    <a:pt x="0" y="0"/>
                  </a:moveTo>
                  <a:lnTo>
                    <a:pt x="1012825" y="0"/>
                  </a:lnTo>
                  <a:cubicBezTo>
                    <a:pt x="1572193" y="0"/>
                    <a:pt x="2025650" y="453457"/>
                    <a:pt x="2025650" y="1012825"/>
                  </a:cubicBezTo>
                  <a:lnTo>
                    <a:pt x="2025650" y="2025650"/>
                  </a:lnTo>
                  <a:lnTo>
                    <a:pt x="1012825" y="2025650"/>
                  </a:lnTo>
                  <a:cubicBezTo>
                    <a:pt x="453457" y="2025650"/>
                    <a:pt x="0" y="1572193"/>
                    <a:pt x="0" y="101282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D2767CEF-016B-4F6C-9475-CA15A9847645}"/>
                </a:ext>
              </a:extLst>
            </p:cNvPr>
            <p:cNvSpPr/>
            <p:nvPr/>
          </p:nvSpPr>
          <p:spPr>
            <a:xfrm>
              <a:off x="3500224" y="3514726"/>
              <a:ext cx="968804" cy="342524"/>
            </a:xfrm>
            <a:custGeom>
              <a:avLst/>
              <a:gdLst>
                <a:gd name="connsiteX0" fmla="*/ 0 w 968804"/>
                <a:gd name="connsiteY0" fmla="*/ 0 h 342524"/>
                <a:gd name="connsiteX1" fmla="*/ 968804 w 968804"/>
                <a:gd name="connsiteY1" fmla="*/ 0 h 342524"/>
                <a:gd name="connsiteX2" fmla="*/ 726603 w 968804"/>
                <a:gd name="connsiteY2" fmla="*/ 242201 h 342524"/>
                <a:gd name="connsiteX3" fmla="*/ 242201 w 968804"/>
                <a:gd name="connsiteY3" fmla="*/ 242201 h 342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8804" h="342524">
                  <a:moveTo>
                    <a:pt x="0" y="0"/>
                  </a:moveTo>
                  <a:lnTo>
                    <a:pt x="968804" y="0"/>
                  </a:lnTo>
                  <a:lnTo>
                    <a:pt x="726603" y="242201"/>
                  </a:lnTo>
                  <a:cubicBezTo>
                    <a:pt x="592839" y="375965"/>
                    <a:pt x="375965" y="375965"/>
                    <a:pt x="242201" y="24220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0F0489C-899A-4B58-B0B7-7F19C93DFD72}"/>
              </a:ext>
            </a:extLst>
          </p:cNvPr>
          <p:cNvGrpSpPr/>
          <p:nvPr/>
        </p:nvGrpSpPr>
        <p:grpSpPr>
          <a:xfrm>
            <a:off x="5927921" y="3246660"/>
            <a:ext cx="803920" cy="568458"/>
            <a:chOff x="7722973" y="3172203"/>
            <a:chExt cx="968804" cy="685048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30F3026-FE70-497A-ADEE-DA33A051CAA4}"/>
                </a:ext>
              </a:extLst>
            </p:cNvPr>
            <p:cNvSpPr/>
            <p:nvPr/>
          </p:nvSpPr>
          <p:spPr>
            <a:xfrm rot="18900000">
              <a:off x="7864851" y="3172203"/>
              <a:ext cx="685048" cy="685048"/>
            </a:xfrm>
            <a:custGeom>
              <a:avLst/>
              <a:gdLst>
                <a:gd name="connsiteX0" fmla="*/ 0 w 2025650"/>
                <a:gd name="connsiteY0" fmla="*/ 0 h 2025650"/>
                <a:gd name="connsiteX1" fmla="*/ 1012825 w 2025650"/>
                <a:gd name="connsiteY1" fmla="*/ 0 h 2025650"/>
                <a:gd name="connsiteX2" fmla="*/ 2025650 w 2025650"/>
                <a:gd name="connsiteY2" fmla="*/ 1012825 h 2025650"/>
                <a:gd name="connsiteX3" fmla="*/ 2025650 w 2025650"/>
                <a:gd name="connsiteY3" fmla="*/ 2025650 h 2025650"/>
                <a:gd name="connsiteX4" fmla="*/ 1012825 w 2025650"/>
                <a:gd name="connsiteY4" fmla="*/ 2025650 h 2025650"/>
                <a:gd name="connsiteX5" fmla="*/ 0 w 2025650"/>
                <a:gd name="connsiteY5" fmla="*/ 1012825 h 202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5650" h="2025650">
                  <a:moveTo>
                    <a:pt x="0" y="0"/>
                  </a:moveTo>
                  <a:lnTo>
                    <a:pt x="1012825" y="0"/>
                  </a:lnTo>
                  <a:cubicBezTo>
                    <a:pt x="1572193" y="0"/>
                    <a:pt x="2025650" y="453457"/>
                    <a:pt x="2025650" y="1012825"/>
                  </a:cubicBezTo>
                  <a:lnTo>
                    <a:pt x="2025650" y="2025650"/>
                  </a:lnTo>
                  <a:lnTo>
                    <a:pt x="1012825" y="2025650"/>
                  </a:lnTo>
                  <a:cubicBezTo>
                    <a:pt x="453457" y="2025650"/>
                    <a:pt x="0" y="1572193"/>
                    <a:pt x="0" y="101282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E7CFE777-CFD1-4AA4-8336-7A40F63AD31D}"/>
                </a:ext>
              </a:extLst>
            </p:cNvPr>
            <p:cNvSpPr/>
            <p:nvPr/>
          </p:nvSpPr>
          <p:spPr>
            <a:xfrm>
              <a:off x="7722973" y="3514726"/>
              <a:ext cx="968804" cy="342525"/>
            </a:xfrm>
            <a:custGeom>
              <a:avLst/>
              <a:gdLst>
                <a:gd name="connsiteX0" fmla="*/ 1 w 968804"/>
                <a:gd name="connsiteY0" fmla="*/ 0 h 342525"/>
                <a:gd name="connsiteX1" fmla="*/ 968803 w 968804"/>
                <a:gd name="connsiteY1" fmla="*/ 0 h 342525"/>
                <a:gd name="connsiteX2" fmla="*/ 968804 w 968804"/>
                <a:gd name="connsiteY2" fmla="*/ 1 h 342525"/>
                <a:gd name="connsiteX3" fmla="*/ 726603 w 968804"/>
                <a:gd name="connsiteY3" fmla="*/ 242202 h 342525"/>
                <a:gd name="connsiteX4" fmla="*/ 242201 w 968804"/>
                <a:gd name="connsiteY4" fmla="*/ 242202 h 342525"/>
                <a:gd name="connsiteX5" fmla="*/ 0 w 968804"/>
                <a:gd name="connsiteY5" fmla="*/ 1 h 34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8804" h="342525">
                  <a:moveTo>
                    <a:pt x="1" y="0"/>
                  </a:moveTo>
                  <a:lnTo>
                    <a:pt x="968803" y="0"/>
                  </a:lnTo>
                  <a:lnTo>
                    <a:pt x="968804" y="1"/>
                  </a:lnTo>
                  <a:lnTo>
                    <a:pt x="726603" y="242202"/>
                  </a:lnTo>
                  <a:cubicBezTo>
                    <a:pt x="592839" y="375966"/>
                    <a:pt x="375965" y="375966"/>
                    <a:pt x="242201" y="24220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1EC1AC4-B839-47E5-9FB3-2850E3DA12FC}"/>
              </a:ext>
            </a:extLst>
          </p:cNvPr>
          <p:cNvGrpSpPr/>
          <p:nvPr/>
        </p:nvGrpSpPr>
        <p:grpSpPr>
          <a:xfrm>
            <a:off x="4293619" y="1376893"/>
            <a:ext cx="568458" cy="803920"/>
            <a:chOff x="5753477" y="918948"/>
            <a:chExt cx="685048" cy="968804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F95AC5D-6423-47A5-AD95-A39584FBAC23}"/>
                </a:ext>
              </a:extLst>
            </p:cNvPr>
            <p:cNvSpPr/>
            <p:nvPr/>
          </p:nvSpPr>
          <p:spPr>
            <a:xfrm rot="2700000">
              <a:off x="5753477" y="1060826"/>
              <a:ext cx="685048" cy="685048"/>
            </a:xfrm>
            <a:custGeom>
              <a:avLst/>
              <a:gdLst>
                <a:gd name="connsiteX0" fmla="*/ 0 w 2025650"/>
                <a:gd name="connsiteY0" fmla="*/ 0 h 2025650"/>
                <a:gd name="connsiteX1" fmla="*/ 1012825 w 2025650"/>
                <a:gd name="connsiteY1" fmla="*/ 0 h 2025650"/>
                <a:gd name="connsiteX2" fmla="*/ 2025650 w 2025650"/>
                <a:gd name="connsiteY2" fmla="*/ 1012825 h 2025650"/>
                <a:gd name="connsiteX3" fmla="*/ 2025650 w 2025650"/>
                <a:gd name="connsiteY3" fmla="*/ 2025650 h 2025650"/>
                <a:gd name="connsiteX4" fmla="*/ 1012825 w 2025650"/>
                <a:gd name="connsiteY4" fmla="*/ 2025650 h 2025650"/>
                <a:gd name="connsiteX5" fmla="*/ 0 w 2025650"/>
                <a:gd name="connsiteY5" fmla="*/ 1012825 h 202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5650" h="2025650">
                  <a:moveTo>
                    <a:pt x="0" y="0"/>
                  </a:moveTo>
                  <a:lnTo>
                    <a:pt x="1012825" y="0"/>
                  </a:lnTo>
                  <a:cubicBezTo>
                    <a:pt x="1572193" y="0"/>
                    <a:pt x="2025650" y="453457"/>
                    <a:pt x="2025650" y="1012825"/>
                  </a:cubicBezTo>
                  <a:lnTo>
                    <a:pt x="2025650" y="2025650"/>
                  </a:lnTo>
                  <a:lnTo>
                    <a:pt x="1012825" y="2025650"/>
                  </a:lnTo>
                  <a:cubicBezTo>
                    <a:pt x="453457" y="2025650"/>
                    <a:pt x="0" y="1572193"/>
                    <a:pt x="0" y="101282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24476FE-14DE-4C62-BAD9-ECB5EBBD4839}"/>
                </a:ext>
              </a:extLst>
            </p:cNvPr>
            <p:cNvSpPr/>
            <p:nvPr/>
          </p:nvSpPr>
          <p:spPr>
            <a:xfrm>
              <a:off x="6096001" y="918948"/>
              <a:ext cx="342524" cy="968804"/>
            </a:xfrm>
            <a:custGeom>
              <a:avLst/>
              <a:gdLst>
                <a:gd name="connsiteX0" fmla="*/ 0 w 342524"/>
                <a:gd name="connsiteY0" fmla="*/ 0 h 968804"/>
                <a:gd name="connsiteX1" fmla="*/ 242201 w 342524"/>
                <a:gd name="connsiteY1" fmla="*/ 242201 h 968804"/>
                <a:gd name="connsiteX2" fmla="*/ 242201 w 342524"/>
                <a:gd name="connsiteY2" fmla="*/ 726603 h 968804"/>
                <a:gd name="connsiteX3" fmla="*/ 0 w 342524"/>
                <a:gd name="connsiteY3" fmla="*/ 968804 h 968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524" h="968804">
                  <a:moveTo>
                    <a:pt x="0" y="0"/>
                  </a:moveTo>
                  <a:lnTo>
                    <a:pt x="242201" y="242201"/>
                  </a:lnTo>
                  <a:cubicBezTo>
                    <a:pt x="375965" y="375965"/>
                    <a:pt x="375965" y="592839"/>
                    <a:pt x="242201" y="726603"/>
                  </a:cubicBezTo>
                  <a:lnTo>
                    <a:pt x="0" y="96880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" name="Graphic 77" descr="Rocket">
            <a:extLst>
              <a:ext uri="{FF2B5EF4-FFF2-40B4-BE49-F238E27FC236}">
                <a16:creationId xmlns:a16="http://schemas.microsoft.com/office/drawing/2014/main" id="{CA08A8EE-20F0-4603-8BF1-FAA40EC77DBC}"/>
              </a:ext>
            </a:extLst>
          </p:cNvPr>
          <p:cNvGrpSpPr/>
          <p:nvPr/>
        </p:nvGrpSpPr>
        <p:grpSpPr>
          <a:xfrm>
            <a:off x="3286875" y="2239915"/>
            <a:ext cx="758776" cy="758776"/>
            <a:chOff x="4540250" y="1958975"/>
            <a:chExt cx="914400" cy="91440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6F3F5B6-3838-403C-BC28-74CEA0161651}"/>
                </a:ext>
              </a:extLst>
            </p:cNvPr>
            <p:cNvSpPr/>
            <p:nvPr/>
          </p:nvSpPr>
          <p:spPr>
            <a:xfrm>
              <a:off x="5206047" y="2033942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243B0B0-54EC-4FAA-A53A-5067E960DE42}"/>
                </a:ext>
              </a:extLst>
            </p:cNvPr>
            <p:cNvSpPr/>
            <p:nvPr/>
          </p:nvSpPr>
          <p:spPr>
            <a:xfrm>
              <a:off x="4613656" y="2295802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950663-1E34-4B40-8523-EA4758D37DAD}"/>
                </a:ext>
              </a:extLst>
            </p:cNvPr>
            <p:cNvSpPr/>
            <p:nvPr/>
          </p:nvSpPr>
          <p:spPr>
            <a:xfrm>
              <a:off x="4893668" y="2559050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F7AF288-ACEB-43EA-BFE7-5BD30122841A}"/>
                </a:ext>
              </a:extLst>
            </p:cNvPr>
            <p:cNvSpPr/>
            <p:nvPr/>
          </p:nvSpPr>
          <p:spPr>
            <a:xfrm>
              <a:off x="4816475" y="2077084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AA65399-E758-4E23-9DCD-FE81E54075C2}"/>
                </a:ext>
              </a:extLst>
            </p:cNvPr>
            <p:cNvSpPr/>
            <p:nvPr/>
          </p:nvSpPr>
          <p:spPr>
            <a:xfrm>
              <a:off x="4704287" y="2565102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4" name="Graphic 76" descr="Lightbulb">
            <a:extLst>
              <a:ext uri="{FF2B5EF4-FFF2-40B4-BE49-F238E27FC236}">
                <a16:creationId xmlns:a16="http://schemas.microsoft.com/office/drawing/2014/main" id="{74D452A6-5AA0-458D-A4CE-C996978590CE}"/>
              </a:ext>
            </a:extLst>
          </p:cNvPr>
          <p:cNvGrpSpPr/>
          <p:nvPr/>
        </p:nvGrpSpPr>
        <p:grpSpPr>
          <a:xfrm>
            <a:off x="3286875" y="4063084"/>
            <a:ext cx="758776" cy="758776"/>
            <a:chOff x="4540250" y="4156075"/>
            <a:chExt cx="914400" cy="9144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C134D50-BD2B-478A-B815-CD0578990CBC}"/>
                </a:ext>
              </a:extLst>
            </p:cNvPr>
            <p:cNvSpPr/>
            <p:nvPr/>
          </p:nvSpPr>
          <p:spPr>
            <a:xfrm>
              <a:off x="4873625" y="476567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B78B23D-59E7-488E-8346-0B9233677BC3}"/>
                </a:ext>
              </a:extLst>
            </p:cNvPr>
            <p:cNvSpPr/>
            <p:nvPr/>
          </p:nvSpPr>
          <p:spPr>
            <a:xfrm>
              <a:off x="4873625" y="486092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54F72B5-6C52-46E6-9D30-BB07C520954C}"/>
                </a:ext>
              </a:extLst>
            </p:cNvPr>
            <p:cNvSpPr/>
            <p:nvPr/>
          </p:nvSpPr>
          <p:spPr>
            <a:xfrm>
              <a:off x="4935537" y="4956175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9285DAC-F2D5-42EB-89F3-10B3A907AF58}"/>
                </a:ext>
              </a:extLst>
            </p:cNvPr>
            <p:cNvSpPr/>
            <p:nvPr/>
          </p:nvSpPr>
          <p:spPr>
            <a:xfrm>
              <a:off x="4749800" y="4213225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9" name="Graphic 75" descr="Puzzle">
            <a:extLst>
              <a:ext uri="{FF2B5EF4-FFF2-40B4-BE49-F238E27FC236}">
                <a16:creationId xmlns:a16="http://schemas.microsoft.com/office/drawing/2014/main" id="{14805152-834F-403A-9C23-020ECA60586E}"/>
              </a:ext>
            </a:extLst>
          </p:cNvPr>
          <p:cNvSpPr/>
          <p:nvPr/>
        </p:nvSpPr>
        <p:spPr>
          <a:xfrm>
            <a:off x="5173275" y="4110508"/>
            <a:ext cx="632313" cy="632313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0" name="Graphic 74" descr="Users">
            <a:extLst>
              <a:ext uri="{FF2B5EF4-FFF2-40B4-BE49-F238E27FC236}">
                <a16:creationId xmlns:a16="http://schemas.microsoft.com/office/drawing/2014/main" id="{D855BAEE-5F1D-4BEB-8B04-EB444EDE5111}"/>
              </a:ext>
            </a:extLst>
          </p:cNvPr>
          <p:cNvGrpSpPr/>
          <p:nvPr/>
        </p:nvGrpSpPr>
        <p:grpSpPr>
          <a:xfrm>
            <a:off x="5157467" y="2412220"/>
            <a:ext cx="663929" cy="414164"/>
            <a:chOff x="6794500" y="2166620"/>
            <a:chExt cx="800100" cy="499109"/>
          </a:xfrm>
          <a:solidFill>
            <a:srgbClr val="000000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8ABCFDD-6361-450C-BB66-31BB6C27F6AD}"/>
                </a:ext>
              </a:extLst>
            </p:cNvPr>
            <p:cNvSpPr/>
            <p:nvPr/>
          </p:nvSpPr>
          <p:spPr>
            <a:xfrm>
              <a:off x="6880225" y="2166620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8E7C3C0-ABE9-4D99-B030-72297955A521}"/>
                </a:ext>
              </a:extLst>
            </p:cNvPr>
            <p:cNvSpPr/>
            <p:nvPr/>
          </p:nvSpPr>
          <p:spPr>
            <a:xfrm>
              <a:off x="7337425" y="2166620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07F4F53-3508-48F8-BADE-36DF7905A4B0}"/>
                </a:ext>
              </a:extLst>
            </p:cNvPr>
            <p:cNvSpPr/>
            <p:nvPr/>
          </p:nvSpPr>
          <p:spPr>
            <a:xfrm>
              <a:off x="7023100" y="2494280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3A09D7D-2737-4691-8315-5B63A663991E}"/>
                </a:ext>
              </a:extLst>
            </p:cNvPr>
            <p:cNvSpPr/>
            <p:nvPr/>
          </p:nvSpPr>
          <p:spPr>
            <a:xfrm>
              <a:off x="7108825" y="2299970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C04C4EA-4288-4F51-8C9F-9EB4E4877606}"/>
                </a:ext>
              </a:extLst>
            </p:cNvPr>
            <p:cNvSpPr/>
            <p:nvPr/>
          </p:nvSpPr>
          <p:spPr>
            <a:xfrm>
              <a:off x="7284085" y="2360930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9E8732-6079-4312-B963-8765C8B4B58A}"/>
                </a:ext>
              </a:extLst>
            </p:cNvPr>
            <p:cNvSpPr/>
            <p:nvPr/>
          </p:nvSpPr>
          <p:spPr>
            <a:xfrm>
              <a:off x="6794500" y="2360930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10B5A1C-1A8B-411C-9195-9BCF6109B61D}"/>
              </a:ext>
            </a:extLst>
          </p:cNvPr>
          <p:cNvGrpSpPr/>
          <p:nvPr/>
        </p:nvGrpSpPr>
        <p:grpSpPr>
          <a:xfrm>
            <a:off x="6691483" y="4132639"/>
            <a:ext cx="2202817" cy="1237866"/>
            <a:chOff x="6691483" y="4757378"/>
            <a:chExt cx="2202817" cy="12378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B9EF57D-0E77-4DFE-9F9E-D9F0F75251D0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7B2A5B3-F91E-4878-8E85-ACB42B31A3BB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AAAE1A3-1780-4DCF-A6E5-AD3253EB582D}"/>
              </a:ext>
            </a:extLst>
          </p:cNvPr>
          <p:cNvGrpSpPr/>
          <p:nvPr/>
        </p:nvGrpSpPr>
        <p:grpSpPr>
          <a:xfrm>
            <a:off x="249702" y="4132639"/>
            <a:ext cx="2202816" cy="1237866"/>
            <a:chOff x="249702" y="4757378"/>
            <a:chExt cx="2202816" cy="1237866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3A4DBE7-7ABF-4EC0-A5F5-D21475A92D40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8A8A415-E3C4-4251-8F7D-B6B0D3BC20E9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2909ECC-50D5-4CD7-B989-467C3B2CD30B}"/>
              </a:ext>
            </a:extLst>
          </p:cNvPr>
          <p:cNvGrpSpPr/>
          <p:nvPr/>
        </p:nvGrpSpPr>
        <p:grpSpPr>
          <a:xfrm>
            <a:off x="6697329" y="1707491"/>
            <a:ext cx="2202817" cy="1237868"/>
            <a:chOff x="6697329" y="1266169"/>
            <a:chExt cx="2202817" cy="1237868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D37ECF0-5099-4A00-8049-E999D5480E38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0AFC8EE-CF35-4761-827C-8A81B2182F3E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F4A08D1-0C1A-450A-AC7A-A3A78B343C7E}"/>
              </a:ext>
            </a:extLst>
          </p:cNvPr>
          <p:cNvGrpSpPr/>
          <p:nvPr/>
        </p:nvGrpSpPr>
        <p:grpSpPr>
          <a:xfrm>
            <a:off x="255548" y="1707490"/>
            <a:ext cx="2202816" cy="1237867"/>
            <a:chOff x="255548" y="1266168"/>
            <a:chExt cx="2202816" cy="1237867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B7FE99A-502F-4A01-8CF4-1E38C04EF395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B22E5F0-4FE1-41CA-925E-C8DA32B84A0E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871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Flower Matrix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94F4A44-3CC2-4831-9650-124C1A95E7D7}"/>
              </a:ext>
            </a:extLst>
          </p:cNvPr>
          <p:cNvSpPr/>
          <p:nvPr/>
        </p:nvSpPr>
        <p:spPr>
          <a:xfrm>
            <a:off x="2825813" y="1778853"/>
            <a:ext cx="1680899" cy="1680899"/>
          </a:xfrm>
          <a:custGeom>
            <a:avLst/>
            <a:gdLst>
              <a:gd name="connsiteX0" fmla="*/ 0 w 2025650"/>
              <a:gd name="connsiteY0" fmla="*/ 0 h 2025650"/>
              <a:gd name="connsiteX1" fmla="*/ 1012825 w 2025650"/>
              <a:gd name="connsiteY1" fmla="*/ 0 h 2025650"/>
              <a:gd name="connsiteX2" fmla="*/ 2025650 w 2025650"/>
              <a:gd name="connsiteY2" fmla="*/ 1012825 h 2025650"/>
              <a:gd name="connsiteX3" fmla="*/ 2025650 w 2025650"/>
              <a:gd name="connsiteY3" fmla="*/ 2025650 h 2025650"/>
              <a:gd name="connsiteX4" fmla="*/ 1012825 w 2025650"/>
              <a:gd name="connsiteY4" fmla="*/ 2025650 h 2025650"/>
              <a:gd name="connsiteX5" fmla="*/ 0 w 2025650"/>
              <a:gd name="connsiteY5" fmla="*/ 1012825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650" h="2025650">
                <a:moveTo>
                  <a:pt x="0" y="0"/>
                </a:moveTo>
                <a:lnTo>
                  <a:pt x="1012825" y="0"/>
                </a:lnTo>
                <a:cubicBezTo>
                  <a:pt x="1572193" y="0"/>
                  <a:pt x="2025650" y="453457"/>
                  <a:pt x="2025650" y="1012825"/>
                </a:cubicBezTo>
                <a:lnTo>
                  <a:pt x="2025650" y="2025650"/>
                </a:lnTo>
                <a:lnTo>
                  <a:pt x="1012825" y="2025650"/>
                </a:lnTo>
                <a:cubicBezTo>
                  <a:pt x="453457" y="2025650"/>
                  <a:pt x="0" y="1572193"/>
                  <a:pt x="0" y="101282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4D5CF9C-DBBB-49A2-ABFB-BE27821D2895}"/>
              </a:ext>
            </a:extLst>
          </p:cNvPr>
          <p:cNvSpPr/>
          <p:nvPr/>
        </p:nvSpPr>
        <p:spPr>
          <a:xfrm>
            <a:off x="4648982" y="1778853"/>
            <a:ext cx="1680899" cy="1680899"/>
          </a:xfrm>
          <a:custGeom>
            <a:avLst/>
            <a:gdLst>
              <a:gd name="connsiteX0" fmla="*/ 1012825 w 2025650"/>
              <a:gd name="connsiteY0" fmla="*/ 0 h 2025650"/>
              <a:gd name="connsiteX1" fmla="*/ 2025650 w 2025650"/>
              <a:gd name="connsiteY1" fmla="*/ 0 h 2025650"/>
              <a:gd name="connsiteX2" fmla="*/ 2025650 w 2025650"/>
              <a:gd name="connsiteY2" fmla="*/ 1012825 h 2025650"/>
              <a:gd name="connsiteX3" fmla="*/ 1012825 w 2025650"/>
              <a:gd name="connsiteY3" fmla="*/ 2025650 h 2025650"/>
              <a:gd name="connsiteX4" fmla="*/ 0 w 2025650"/>
              <a:gd name="connsiteY4" fmla="*/ 2025650 h 2025650"/>
              <a:gd name="connsiteX5" fmla="*/ 0 w 2025650"/>
              <a:gd name="connsiteY5" fmla="*/ 1012825 h 2025650"/>
              <a:gd name="connsiteX6" fmla="*/ 1012825 w 2025650"/>
              <a:gd name="connsiteY6" fmla="*/ 0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650" h="2025650">
                <a:moveTo>
                  <a:pt x="1012825" y="0"/>
                </a:moveTo>
                <a:lnTo>
                  <a:pt x="2025650" y="0"/>
                </a:lnTo>
                <a:lnTo>
                  <a:pt x="2025650" y="1012825"/>
                </a:lnTo>
                <a:cubicBezTo>
                  <a:pt x="2025650" y="1572193"/>
                  <a:pt x="1572193" y="2025650"/>
                  <a:pt x="1012825" y="2025650"/>
                </a:cubicBezTo>
                <a:lnTo>
                  <a:pt x="0" y="2025650"/>
                </a:lnTo>
                <a:lnTo>
                  <a:pt x="0" y="1012825"/>
                </a:lnTo>
                <a:cubicBezTo>
                  <a:pt x="0" y="453457"/>
                  <a:pt x="453457" y="0"/>
                  <a:pt x="1012825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8AFE7D0-35A5-4788-9BE2-65BE3B9BEA09}"/>
              </a:ext>
            </a:extLst>
          </p:cNvPr>
          <p:cNvSpPr/>
          <p:nvPr/>
        </p:nvSpPr>
        <p:spPr>
          <a:xfrm>
            <a:off x="4648982" y="3602022"/>
            <a:ext cx="1680899" cy="1680899"/>
          </a:xfrm>
          <a:custGeom>
            <a:avLst/>
            <a:gdLst>
              <a:gd name="connsiteX0" fmla="*/ 0 w 2025650"/>
              <a:gd name="connsiteY0" fmla="*/ 0 h 2025650"/>
              <a:gd name="connsiteX1" fmla="*/ 1012825 w 2025650"/>
              <a:gd name="connsiteY1" fmla="*/ 0 h 2025650"/>
              <a:gd name="connsiteX2" fmla="*/ 2025650 w 2025650"/>
              <a:gd name="connsiteY2" fmla="*/ 1012825 h 2025650"/>
              <a:gd name="connsiteX3" fmla="*/ 2025650 w 2025650"/>
              <a:gd name="connsiteY3" fmla="*/ 2025650 h 2025650"/>
              <a:gd name="connsiteX4" fmla="*/ 1012825 w 2025650"/>
              <a:gd name="connsiteY4" fmla="*/ 2025650 h 2025650"/>
              <a:gd name="connsiteX5" fmla="*/ 0 w 2025650"/>
              <a:gd name="connsiteY5" fmla="*/ 1012825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650" h="2025650">
                <a:moveTo>
                  <a:pt x="0" y="0"/>
                </a:moveTo>
                <a:lnTo>
                  <a:pt x="1012825" y="0"/>
                </a:lnTo>
                <a:cubicBezTo>
                  <a:pt x="1572193" y="0"/>
                  <a:pt x="2025650" y="453457"/>
                  <a:pt x="2025650" y="1012825"/>
                </a:cubicBezTo>
                <a:lnTo>
                  <a:pt x="2025650" y="2025650"/>
                </a:lnTo>
                <a:lnTo>
                  <a:pt x="1012825" y="2025650"/>
                </a:lnTo>
                <a:cubicBezTo>
                  <a:pt x="453457" y="2025650"/>
                  <a:pt x="0" y="1572193"/>
                  <a:pt x="0" y="1012825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D6149C3-F9F6-4B26-AD10-EA89B68935B8}"/>
              </a:ext>
            </a:extLst>
          </p:cNvPr>
          <p:cNvSpPr/>
          <p:nvPr/>
        </p:nvSpPr>
        <p:spPr>
          <a:xfrm>
            <a:off x="2825813" y="3602022"/>
            <a:ext cx="1680899" cy="1680899"/>
          </a:xfrm>
          <a:custGeom>
            <a:avLst/>
            <a:gdLst>
              <a:gd name="connsiteX0" fmla="*/ 1012825 w 2025650"/>
              <a:gd name="connsiteY0" fmla="*/ 0 h 2025650"/>
              <a:gd name="connsiteX1" fmla="*/ 2025650 w 2025650"/>
              <a:gd name="connsiteY1" fmla="*/ 0 h 2025650"/>
              <a:gd name="connsiteX2" fmla="*/ 2025650 w 2025650"/>
              <a:gd name="connsiteY2" fmla="*/ 1012825 h 2025650"/>
              <a:gd name="connsiteX3" fmla="*/ 1012825 w 2025650"/>
              <a:gd name="connsiteY3" fmla="*/ 2025650 h 2025650"/>
              <a:gd name="connsiteX4" fmla="*/ 0 w 2025650"/>
              <a:gd name="connsiteY4" fmla="*/ 2025650 h 2025650"/>
              <a:gd name="connsiteX5" fmla="*/ 0 w 2025650"/>
              <a:gd name="connsiteY5" fmla="*/ 1012825 h 2025650"/>
              <a:gd name="connsiteX6" fmla="*/ 1012825 w 2025650"/>
              <a:gd name="connsiteY6" fmla="*/ 0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650" h="2025650">
                <a:moveTo>
                  <a:pt x="1012825" y="0"/>
                </a:moveTo>
                <a:lnTo>
                  <a:pt x="2025650" y="0"/>
                </a:lnTo>
                <a:lnTo>
                  <a:pt x="2025650" y="1012825"/>
                </a:lnTo>
                <a:cubicBezTo>
                  <a:pt x="2025650" y="1572193"/>
                  <a:pt x="1572193" y="2025650"/>
                  <a:pt x="1012825" y="2025650"/>
                </a:cubicBezTo>
                <a:lnTo>
                  <a:pt x="0" y="2025650"/>
                </a:lnTo>
                <a:lnTo>
                  <a:pt x="0" y="1012825"/>
                </a:lnTo>
                <a:cubicBezTo>
                  <a:pt x="0" y="453457"/>
                  <a:pt x="453457" y="0"/>
                  <a:pt x="1012825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16546CF-01E1-4603-907B-7B777FB23CB0}"/>
              </a:ext>
            </a:extLst>
          </p:cNvPr>
          <p:cNvSpPr/>
          <p:nvPr/>
        </p:nvSpPr>
        <p:spPr>
          <a:xfrm>
            <a:off x="2767102" y="1707718"/>
            <a:ext cx="1680899" cy="1680899"/>
          </a:xfrm>
          <a:custGeom>
            <a:avLst/>
            <a:gdLst>
              <a:gd name="connsiteX0" fmla="*/ 0 w 2025650"/>
              <a:gd name="connsiteY0" fmla="*/ 0 h 2025650"/>
              <a:gd name="connsiteX1" fmla="*/ 1012825 w 2025650"/>
              <a:gd name="connsiteY1" fmla="*/ 0 h 2025650"/>
              <a:gd name="connsiteX2" fmla="*/ 2025650 w 2025650"/>
              <a:gd name="connsiteY2" fmla="*/ 1012825 h 2025650"/>
              <a:gd name="connsiteX3" fmla="*/ 2025650 w 2025650"/>
              <a:gd name="connsiteY3" fmla="*/ 2025650 h 2025650"/>
              <a:gd name="connsiteX4" fmla="*/ 1012825 w 2025650"/>
              <a:gd name="connsiteY4" fmla="*/ 2025650 h 2025650"/>
              <a:gd name="connsiteX5" fmla="*/ 0 w 2025650"/>
              <a:gd name="connsiteY5" fmla="*/ 1012825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650" h="2025650">
                <a:moveTo>
                  <a:pt x="0" y="0"/>
                </a:moveTo>
                <a:lnTo>
                  <a:pt x="1012825" y="0"/>
                </a:lnTo>
                <a:cubicBezTo>
                  <a:pt x="1572193" y="0"/>
                  <a:pt x="2025650" y="453457"/>
                  <a:pt x="2025650" y="1012825"/>
                </a:cubicBezTo>
                <a:lnTo>
                  <a:pt x="2025650" y="2025650"/>
                </a:lnTo>
                <a:lnTo>
                  <a:pt x="1012825" y="2025650"/>
                </a:lnTo>
                <a:cubicBezTo>
                  <a:pt x="453457" y="2025650"/>
                  <a:pt x="0" y="1572193"/>
                  <a:pt x="0" y="101282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9E3E527E-BEF6-438C-8DFB-C9A281FE427F}"/>
              </a:ext>
            </a:extLst>
          </p:cNvPr>
          <p:cNvSpPr/>
          <p:nvPr/>
        </p:nvSpPr>
        <p:spPr>
          <a:xfrm>
            <a:off x="4707692" y="1707718"/>
            <a:ext cx="1680899" cy="1680899"/>
          </a:xfrm>
          <a:custGeom>
            <a:avLst/>
            <a:gdLst>
              <a:gd name="connsiteX0" fmla="*/ 1012825 w 2025650"/>
              <a:gd name="connsiteY0" fmla="*/ 0 h 2025650"/>
              <a:gd name="connsiteX1" fmla="*/ 2025650 w 2025650"/>
              <a:gd name="connsiteY1" fmla="*/ 0 h 2025650"/>
              <a:gd name="connsiteX2" fmla="*/ 2025650 w 2025650"/>
              <a:gd name="connsiteY2" fmla="*/ 1012825 h 2025650"/>
              <a:gd name="connsiteX3" fmla="*/ 1012825 w 2025650"/>
              <a:gd name="connsiteY3" fmla="*/ 2025650 h 2025650"/>
              <a:gd name="connsiteX4" fmla="*/ 0 w 2025650"/>
              <a:gd name="connsiteY4" fmla="*/ 2025650 h 2025650"/>
              <a:gd name="connsiteX5" fmla="*/ 0 w 2025650"/>
              <a:gd name="connsiteY5" fmla="*/ 1012825 h 2025650"/>
              <a:gd name="connsiteX6" fmla="*/ 1012825 w 2025650"/>
              <a:gd name="connsiteY6" fmla="*/ 0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650" h="2025650">
                <a:moveTo>
                  <a:pt x="1012825" y="0"/>
                </a:moveTo>
                <a:lnTo>
                  <a:pt x="2025650" y="0"/>
                </a:lnTo>
                <a:lnTo>
                  <a:pt x="2025650" y="1012825"/>
                </a:lnTo>
                <a:cubicBezTo>
                  <a:pt x="2025650" y="1572193"/>
                  <a:pt x="1572193" y="2025650"/>
                  <a:pt x="1012825" y="2025650"/>
                </a:cubicBezTo>
                <a:lnTo>
                  <a:pt x="0" y="2025650"/>
                </a:lnTo>
                <a:lnTo>
                  <a:pt x="0" y="1012825"/>
                </a:lnTo>
                <a:cubicBezTo>
                  <a:pt x="0" y="453457"/>
                  <a:pt x="453457" y="0"/>
                  <a:pt x="101282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AAE2896-EEA3-4394-BBE3-A1A7AA444BF2}"/>
              </a:ext>
            </a:extLst>
          </p:cNvPr>
          <p:cNvSpPr/>
          <p:nvPr/>
        </p:nvSpPr>
        <p:spPr>
          <a:xfrm>
            <a:off x="2767102" y="3673157"/>
            <a:ext cx="1680899" cy="1680899"/>
          </a:xfrm>
          <a:custGeom>
            <a:avLst/>
            <a:gdLst>
              <a:gd name="connsiteX0" fmla="*/ 1012825 w 2025650"/>
              <a:gd name="connsiteY0" fmla="*/ 0 h 2025650"/>
              <a:gd name="connsiteX1" fmla="*/ 2025650 w 2025650"/>
              <a:gd name="connsiteY1" fmla="*/ 0 h 2025650"/>
              <a:gd name="connsiteX2" fmla="*/ 2025650 w 2025650"/>
              <a:gd name="connsiteY2" fmla="*/ 1012825 h 2025650"/>
              <a:gd name="connsiteX3" fmla="*/ 1012825 w 2025650"/>
              <a:gd name="connsiteY3" fmla="*/ 2025650 h 2025650"/>
              <a:gd name="connsiteX4" fmla="*/ 0 w 2025650"/>
              <a:gd name="connsiteY4" fmla="*/ 2025650 h 2025650"/>
              <a:gd name="connsiteX5" fmla="*/ 0 w 2025650"/>
              <a:gd name="connsiteY5" fmla="*/ 1012825 h 2025650"/>
              <a:gd name="connsiteX6" fmla="*/ 1012825 w 2025650"/>
              <a:gd name="connsiteY6" fmla="*/ 0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650" h="2025650">
                <a:moveTo>
                  <a:pt x="1012825" y="0"/>
                </a:moveTo>
                <a:lnTo>
                  <a:pt x="2025650" y="0"/>
                </a:lnTo>
                <a:lnTo>
                  <a:pt x="2025650" y="1012825"/>
                </a:lnTo>
                <a:cubicBezTo>
                  <a:pt x="2025650" y="1572193"/>
                  <a:pt x="1572193" y="2025650"/>
                  <a:pt x="1012825" y="2025650"/>
                </a:cubicBezTo>
                <a:lnTo>
                  <a:pt x="0" y="2025650"/>
                </a:lnTo>
                <a:lnTo>
                  <a:pt x="0" y="1012825"/>
                </a:lnTo>
                <a:cubicBezTo>
                  <a:pt x="0" y="453457"/>
                  <a:pt x="453457" y="0"/>
                  <a:pt x="101282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C7297EE4-4989-456D-AE39-A59E20D9C11A}"/>
              </a:ext>
            </a:extLst>
          </p:cNvPr>
          <p:cNvSpPr/>
          <p:nvPr/>
        </p:nvSpPr>
        <p:spPr>
          <a:xfrm>
            <a:off x="4707692" y="3673157"/>
            <a:ext cx="1680899" cy="1680899"/>
          </a:xfrm>
          <a:custGeom>
            <a:avLst/>
            <a:gdLst>
              <a:gd name="connsiteX0" fmla="*/ 0 w 2025650"/>
              <a:gd name="connsiteY0" fmla="*/ 0 h 2025650"/>
              <a:gd name="connsiteX1" fmla="*/ 1012825 w 2025650"/>
              <a:gd name="connsiteY1" fmla="*/ 0 h 2025650"/>
              <a:gd name="connsiteX2" fmla="*/ 2025650 w 2025650"/>
              <a:gd name="connsiteY2" fmla="*/ 1012825 h 2025650"/>
              <a:gd name="connsiteX3" fmla="*/ 2025650 w 2025650"/>
              <a:gd name="connsiteY3" fmla="*/ 2025650 h 2025650"/>
              <a:gd name="connsiteX4" fmla="*/ 1012825 w 2025650"/>
              <a:gd name="connsiteY4" fmla="*/ 2025650 h 2025650"/>
              <a:gd name="connsiteX5" fmla="*/ 0 w 2025650"/>
              <a:gd name="connsiteY5" fmla="*/ 1012825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650" h="2025650">
                <a:moveTo>
                  <a:pt x="0" y="0"/>
                </a:moveTo>
                <a:lnTo>
                  <a:pt x="1012825" y="0"/>
                </a:lnTo>
                <a:cubicBezTo>
                  <a:pt x="1572193" y="0"/>
                  <a:pt x="2025650" y="453457"/>
                  <a:pt x="2025650" y="1012825"/>
                </a:cubicBezTo>
                <a:lnTo>
                  <a:pt x="2025650" y="2025650"/>
                </a:lnTo>
                <a:lnTo>
                  <a:pt x="1012825" y="2025650"/>
                </a:lnTo>
                <a:cubicBezTo>
                  <a:pt x="453457" y="2025650"/>
                  <a:pt x="0" y="1572193"/>
                  <a:pt x="0" y="101282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BF91ECB-CB32-4E7C-A6DE-5F8EE1485A5D}"/>
              </a:ext>
            </a:extLst>
          </p:cNvPr>
          <p:cNvGrpSpPr/>
          <p:nvPr/>
        </p:nvGrpSpPr>
        <p:grpSpPr>
          <a:xfrm>
            <a:off x="4296254" y="4880962"/>
            <a:ext cx="568458" cy="803920"/>
            <a:chOff x="5756653" y="5141699"/>
            <a:chExt cx="685048" cy="968804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E7E1004-6EB5-4A0A-A5DD-38CA39FE1F7D}"/>
                </a:ext>
              </a:extLst>
            </p:cNvPr>
            <p:cNvSpPr/>
            <p:nvPr/>
          </p:nvSpPr>
          <p:spPr>
            <a:xfrm rot="2700000">
              <a:off x="5756653" y="5283577"/>
              <a:ext cx="685048" cy="685048"/>
            </a:xfrm>
            <a:custGeom>
              <a:avLst/>
              <a:gdLst>
                <a:gd name="connsiteX0" fmla="*/ 0 w 2025650"/>
                <a:gd name="connsiteY0" fmla="*/ 0 h 2025650"/>
                <a:gd name="connsiteX1" fmla="*/ 1012825 w 2025650"/>
                <a:gd name="connsiteY1" fmla="*/ 0 h 2025650"/>
                <a:gd name="connsiteX2" fmla="*/ 2025650 w 2025650"/>
                <a:gd name="connsiteY2" fmla="*/ 1012825 h 2025650"/>
                <a:gd name="connsiteX3" fmla="*/ 2025650 w 2025650"/>
                <a:gd name="connsiteY3" fmla="*/ 2025650 h 2025650"/>
                <a:gd name="connsiteX4" fmla="*/ 1012825 w 2025650"/>
                <a:gd name="connsiteY4" fmla="*/ 2025650 h 2025650"/>
                <a:gd name="connsiteX5" fmla="*/ 0 w 2025650"/>
                <a:gd name="connsiteY5" fmla="*/ 1012825 h 202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5650" h="2025650">
                  <a:moveTo>
                    <a:pt x="0" y="0"/>
                  </a:moveTo>
                  <a:lnTo>
                    <a:pt x="1012825" y="0"/>
                  </a:lnTo>
                  <a:cubicBezTo>
                    <a:pt x="1572193" y="0"/>
                    <a:pt x="2025650" y="453457"/>
                    <a:pt x="2025650" y="1012825"/>
                  </a:cubicBezTo>
                  <a:lnTo>
                    <a:pt x="2025650" y="2025650"/>
                  </a:lnTo>
                  <a:lnTo>
                    <a:pt x="1012825" y="2025650"/>
                  </a:lnTo>
                  <a:cubicBezTo>
                    <a:pt x="453457" y="2025650"/>
                    <a:pt x="0" y="1572193"/>
                    <a:pt x="0" y="101282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9A9D6AC-B456-4F01-9AE1-97E231D06225}"/>
                </a:ext>
              </a:extLst>
            </p:cNvPr>
            <p:cNvSpPr/>
            <p:nvPr/>
          </p:nvSpPr>
          <p:spPr>
            <a:xfrm>
              <a:off x="6096001" y="5141699"/>
              <a:ext cx="345700" cy="968804"/>
            </a:xfrm>
            <a:custGeom>
              <a:avLst/>
              <a:gdLst>
                <a:gd name="connsiteX0" fmla="*/ 3176 w 345700"/>
                <a:gd name="connsiteY0" fmla="*/ 0 h 968804"/>
                <a:gd name="connsiteX1" fmla="*/ 245377 w 345700"/>
                <a:gd name="connsiteY1" fmla="*/ 242201 h 968804"/>
                <a:gd name="connsiteX2" fmla="*/ 245377 w 345700"/>
                <a:gd name="connsiteY2" fmla="*/ 726603 h 968804"/>
                <a:gd name="connsiteX3" fmla="*/ 3176 w 345700"/>
                <a:gd name="connsiteY3" fmla="*/ 968804 h 968804"/>
                <a:gd name="connsiteX4" fmla="*/ 0 w 345700"/>
                <a:gd name="connsiteY4" fmla="*/ 965628 h 968804"/>
                <a:gd name="connsiteX5" fmla="*/ 0 w 345700"/>
                <a:gd name="connsiteY5" fmla="*/ 3176 h 968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5700" h="968804">
                  <a:moveTo>
                    <a:pt x="3176" y="0"/>
                  </a:moveTo>
                  <a:lnTo>
                    <a:pt x="245377" y="242201"/>
                  </a:lnTo>
                  <a:cubicBezTo>
                    <a:pt x="379141" y="375965"/>
                    <a:pt x="379141" y="592839"/>
                    <a:pt x="245377" y="726603"/>
                  </a:cubicBezTo>
                  <a:lnTo>
                    <a:pt x="3176" y="968804"/>
                  </a:lnTo>
                  <a:lnTo>
                    <a:pt x="0" y="965628"/>
                  </a:lnTo>
                  <a:lnTo>
                    <a:pt x="0" y="3176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31F3D80-7949-4DA7-AB33-BE441ADA095B}"/>
              </a:ext>
            </a:extLst>
          </p:cNvPr>
          <p:cNvGrpSpPr/>
          <p:nvPr/>
        </p:nvGrpSpPr>
        <p:grpSpPr>
          <a:xfrm>
            <a:off x="2423853" y="3246660"/>
            <a:ext cx="803920" cy="568458"/>
            <a:chOff x="3500224" y="3172202"/>
            <a:chExt cx="968804" cy="685048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FB5B0CE-0A05-44FD-855C-787D7B928F00}"/>
                </a:ext>
              </a:extLst>
            </p:cNvPr>
            <p:cNvSpPr/>
            <p:nvPr/>
          </p:nvSpPr>
          <p:spPr>
            <a:xfrm rot="18900000">
              <a:off x="3642102" y="3172202"/>
              <a:ext cx="685048" cy="685048"/>
            </a:xfrm>
            <a:custGeom>
              <a:avLst/>
              <a:gdLst>
                <a:gd name="connsiteX0" fmla="*/ 0 w 2025650"/>
                <a:gd name="connsiteY0" fmla="*/ 0 h 2025650"/>
                <a:gd name="connsiteX1" fmla="*/ 1012825 w 2025650"/>
                <a:gd name="connsiteY1" fmla="*/ 0 h 2025650"/>
                <a:gd name="connsiteX2" fmla="*/ 2025650 w 2025650"/>
                <a:gd name="connsiteY2" fmla="*/ 1012825 h 2025650"/>
                <a:gd name="connsiteX3" fmla="*/ 2025650 w 2025650"/>
                <a:gd name="connsiteY3" fmla="*/ 2025650 h 2025650"/>
                <a:gd name="connsiteX4" fmla="*/ 1012825 w 2025650"/>
                <a:gd name="connsiteY4" fmla="*/ 2025650 h 2025650"/>
                <a:gd name="connsiteX5" fmla="*/ 0 w 2025650"/>
                <a:gd name="connsiteY5" fmla="*/ 1012825 h 202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5650" h="2025650">
                  <a:moveTo>
                    <a:pt x="0" y="0"/>
                  </a:moveTo>
                  <a:lnTo>
                    <a:pt x="1012825" y="0"/>
                  </a:lnTo>
                  <a:cubicBezTo>
                    <a:pt x="1572193" y="0"/>
                    <a:pt x="2025650" y="453457"/>
                    <a:pt x="2025650" y="1012825"/>
                  </a:cubicBezTo>
                  <a:lnTo>
                    <a:pt x="2025650" y="2025650"/>
                  </a:lnTo>
                  <a:lnTo>
                    <a:pt x="1012825" y="2025650"/>
                  </a:lnTo>
                  <a:cubicBezTo>
                    <a:pt x="453457" y="2025650"/>
                    <a:pt x="0" y="1572193"/>
                    <a:pt x="0" y="101282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D2767CEF-016B-4F6C-9475-CA15A9847645}"/>
                </a:ext>
              </a:extLst>
            </p:cNvPr>
            <p:cNvSpPr/>
            <p:nvPr/>
          </p:nvSpPr>
          <p:spPr>
            <a:xfrm>
              <a:off x="3500224" y="3514726"/>
              <a:ext cx="968804" cy="342524"/>
            </a:xfrm>
            <a:custGeom>
              <a:avLst/>
              <a:gdLst>
                <a:gd name="connsiteX0" fmla="*/ 0 w 968804"/>
                <a:gd name="connsiteY0" fmla="*/ 0 h 342524"/>
                <a:gd name="connsiteX1" fmla="*/ 968804 w 968804"/>
                <a:gd name="connsiteY1" fmla="*/ 0 h 342524"/>
                <a:gd name="connsiteX2" fmla="*/ 726603 w 968804"/>
                <a:gd name="connsiteY2" fmla="*/ 242201 h 342524"/>
                <a:gd name="connsiteX3" fmla="*/ 242201 w 968804"/>
                <a:gd name="connsiteY3" fmla="*/ 242201 h 342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8804" h="342524">
                  <a:moveTo>
                    <a:pt x="0" y="0"/>
                  </a:moveTo>
                  <a:lnTo>
                    <a:pt x="968804" y="0"/>
                  </a:lnTo>
                  <a:lnTo>
                    <a:pt x="726603" y="242201"/>
                  </a:lnTo>
                  <a:cubicBezTo>
                    <a:pt x="592839" y="375965"/>
                    <a:pt x="375965" y="375965"/>
                    <a:pt x="242201" y="242201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0F0489C-899A-4B58-B0B7-7F19C93DFD72}"/>
              </a:ext>
            </a:extLst>
          </p:cNvPr>
          <p:cNvGrpSpPr/>
          <p:nvPr/>
        </p:nvGrpSpPr>
        <p:grpSpPr>
          <a:xfrm>
            <a:off x="5927921" y="3246660"/>
            <a:ext cx="803920" cy="568458"/>
            <a:chOff x="7722973" y="3172203"/>
            <a:chExt cx="968804" cy="685048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30F3026-FE70-497A-ADEE-DA33A051CAA4}"/>
                </a:ext>
              </a:extLst>
            </p:cNvPr>
            <p:cNvSpPr/>
            <p:nvPr/>
          </p:nvSpPr>
          <p:spPr>
            <a:xfrm rot="18900000">
              <a:off x="7864851" y="3172203"/>
              <a:ext cx="685048" cy="685048"/>
            </a:xfrm>
            <a:custGeom>
              <a:avLst/>
              <a:gdLst>
                <a:gd name="connsiteX0" fmla="*/ 0 w 2025650"/>
                <a:gd name="connsiteY0" fmla="*/ 0 h 2025650"/>
                <a:gd name="connsiteX1" fmla="*/ 1012825 w 2025650"/>
                <a:gd name="connsiteY1" fmla="*/ 0 h 2025650"/>
                <a:gd name="connsiteX2" fmla="*/ 2025650 w 2025650"/>
                <a:gd name="connsiteY2" fmla="*/ 1012825 h 2025650"/>
                <a:gd name="connsiteX3" fmla="*/ 2025650 w 2025650"/>
                <a:gd name="connsiteY3" fmla="*/ 2025650 h 2025650"/>
                <a:gd name="connsiteX4" fmla="*/ 1012825 w 2025650"/>
                <a:gd name="connsiteY4" fmla="*/ 2025650 h 2025650"/>
                <a:gd name="connsiteX5" fmla="*/ 0 w 2025650"/>
                <a:gd name="connsiteY5" fmla="*/ 1012825 h 202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5650" h="2025650">
                  <a:moveTo>
                    <a:pt x="0" y="0"/>
                  </a:moveTo>
                  <a:lnTo>
                    <a:pt x="1012825" y="0"/>
                  </a:lnTo>
                  <a:cubicBezTo>
                    <a:pt x="1572193" y="0"/>
                    <a:pt x="2025650" y="453457"/>
                    <a:pt x="2025650" y="1012825"/>
                  </a:cubicBezTo>
                  <a:lnTo>
                    <a:pt x="2025650" y="2025650"/>
                  </a:lnTo>
                  <a:lnTo>
                    <a:pt x="1012825" y="2025650"/>
                  </a:lnTo>
                  <a:cubicBezTo>
                    <a:pt x="453457" y="2025650"/>
                    <a:pt x="0" y="1572193"/>
                    <a:pt x="0" y="101282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E7CFE777-CFD1-4AA4-8336-7A40F63AD31D}"/>
                </a:ext>
              </a:extLst>
            </p:cNvPr>
            <p:cNvSpPr/>
            <p:nvPr/>
          </p:nvSpPr>
          <p:spPr>
            <a:xfrm>
              <a:off x="7722973" y="3514726"/>
              <a:ext cx="968804" cy="342525"/>
            </a:xfrm>
            <a:custGeom>
              <a:avLst/>
              <a:gdLst>
                <a:gd name="connsiteX0" fmla="*/ 1 w 968804"/>
                <a:gd name="connsiteY0" fmla="*/ 0 h 342525"/>
                <a:gd name="connsiteX1" fmla="*/ 968803 w 968804"/>
                <a:gd name="connsiteY1" fmla="*/ 0 h 342525"/>
                <a:gd name="connsiteX2" fmla="*/ 968804 w 968804"/>
                <a:gd name="connsiteY2" fmla="*/ 1 h 342525"/>
                <a:gd name="connsiteX3" fmla="*/ 726603 w 968804"/>
                <a:gd name="connsiteY3" fmla="*/ 242202 h 342525"/>
                <a:gd name="connsiteX4" fmla="*/ 242201 w 968804"/>
                <a:gd name="connsiteY4" fmla="*/ 242202 h 342525"/>
                <a:gd name="connsiteX5" fmla="*/ 0 w 968804"/>
                <a:gd name="connsiteY5" fmla="*/ 1 h 34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8804" h="342525">
                  <a:moveTo>
                    <a:pt x="1" y="0"/>
                  </a:moveTo>
                  <a:lnTo>
                    <a:pt x="968803" y="0"/>
                  </a:lnTo>
                  <a:lnTo>
                    <a:pt x="968804" y="1"/>
                  </a:lnTo>
                  <a:lnTo>
                    <a:pt x="726603" y="242202"/>
                  </a:lnTo>
                  <a:cubicBezTo>
                    <a:pt x="592839" y="375966"/>
                    <a:pt x="375965" y="375966"/>
                    <a:pt x="242201" y="24220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1EC1AC4-B839-47E5-9FB3-2850E3DA12FC}"/>
              </a:ext>
            </a:extLst>
          </p:cNvPr>
          <p:cNvGrpSpPr/>
          <p:nvPr/>
        </p:nvGrpSpPr>
        <p:grpSpPr>
          <a:xfrm>
            <a:off x="4293619" y="1376893"/>
            <a:ext cx="568458" cy="803920"/>
            <a:chOff x="5753477" y="918948"/>
            <a:chExt cx="685048" cy="968804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F95AC5D-6423-47A5-AD95-A39584FBAC23}"/>
                </a:ext>
              </a:extLst>
            </p:cNvPr>
            <p:cNvSpPr/>
            <p:nvPr/>
          </p:nvSpPr>
          <p:spPr>
            <a:xfrm rot="2700000">
              <a:off x="5753477" y="1060826"/>
              <a:ext cx="685048" cy="685048"/>
            </a:xfrm>
            <a:custGeom>
              <a:avLst/>
              <a:gdLst>
                <a:gd name="connsiteX0" fmla="*/ 0 w 2025650"/>
                <a:gd name="connsiteY0" fmla="*/ 0 h 2025650"/>
                <a:gd name="connsiteX1" fmla="*/ 1012825 w 2025650"/>
                <a:gd name="connsiteY1" fmla="*/ 0 h 2025650"/>
                <a:gd name="connsiteX2" fmla="*/ 2025650 w 2025650"/>
                <a:gd name="connsiteY2" fmla="*/ 1012825 h 2025650"/>
                <a:gd name="connsiteX3" fmla="*/ 2025650 w 2025650"/>
                <a:gd name="connsiteY3" fmla="*/ 2025650 h 2025650"/>
                <a:gd name="connsiteX4" fmla="*/ 1012825 w 2025650"/>
                <a:gd name="connsiteY4" fmla="*/ 2025650 h 2025650"/>
                <a:gd name="connsiteX5" fmla="*/ 0 w 2025650"/>
                <a:gd name="connsiteY5" fmla="*/ 1012825 h 202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5650" h="2025650">
                  <a:moveTo>
                    <a:pt x="0" y="0"/>
                  </a:moveTo>
                  <a:lnTo>
                    <a:pt x="1012825" y="0"/>
                  </a:lnTo>
                  <a:cubicBezTo>
                    <a:pt x="1572193" y="0"/>
                    <a:pt x="2025650" y="453457"/>
                    <a:pt x="2025650" y="1012825"/>
                  </a:cubicBezTo>
                  <a:lnTo>
                    <a:pt x="2025650" y="2025650"/>
                  </a:lnTo>
                  <a:lnTo>
                    <a:pt x="1012825" y="2025650"/>
                  </a:lnTo>
                  <a:cubicBezTo>
                    <a:pt x="453457" y="2025650"/>
                    <a:pt x="0" y="1572193"/>
                    <a:pt x="0" y="101282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24476FE-14DE-4C62-BAD9-ECB5EBBD4839}"/>
                </a:ext>
              </a:extLst>
            </p:cNvPr>
            <p:cNvSpPr/>
            <p:nvPr/>
          </p:nvSpPr>
          <p:spPr>
            <a:xfrm>
              <a:off x="6096001" y="918948"/>
              <a:ext cx="342524" cy="968804"/>
            </a:xfrm>
            <a:custGeom>
              <a:avLst/>
              <a:gdLst>
                <a:gd name="connsiteX0" fmla="*/ 0 w 342524"/>
                <a:gd name="connsiteY0" fmla="*/ 0 h 968804"/>
                <a:gd name="connsiteX1" fmla="*/ 242201 w 342524"/>
                <a:gd name="connsiteY1" fmla="*/ 242201 h 968804"/>
                <a:gd name="connsiteX2" fmla="*/ 242201 w 342524"/>
                <a:gd name="connsiteY2" fmla="*/ 726603 h 968804"/>
                <a:gd name="connsiteX3" fmla="*/ 0 w 342524"/>
                <a:gd name="connsiteY3" fmla="*/ 968804 h 968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524" h="968804">
                  <a:moveTo>
                    <a:pt x="0" y="0"/>
                  </a:moveTo>
                  <a:lnTo>
                    <a:pt x="242201" y="242201"/>
                  </a:lnTo>
                  <a:cubicBezTo>
                    <a:pt x="375965" y="375965"/>
                    <a:pt x="375965" y="592839"/>
                    <a:pt x="242201" y="726603"/>
                  </a:cubicBezTo>
                  <a:lnTo>
                    <a:pt x="0" y="96880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" name="Graphic 77" descr="Rocket">
            <a:extLst>
              <a:ext uri="{FF2B5EF4-FFF2-40B4-BE49-F238E27FC236}">
                <a16:creationId xmlns:a16="http://schemas.microsoft.com/office/drawing/2014/main" id="{CA08A8EE-20F0-4603-8BF1-FAA40EC77DBC}"/>
              </a:ext>
            </a:extLst>
          </p:cNvPr>
          <p:cNvGrpSpPr/>
          <p:nvPr/>
        </p:nvGrpSpPr>
        <p:grpSpPr>
          <a:xfrm>
            <a:off x="3286875" y="2239915"/>
            <a:ext cx="758776" cy="758776"/>
            <a:chOff x="4540250" y="1958975"/>
            <a:chExt cx="914400" cy="91440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6F3F5B6-3838-403C-BC28-74CEA0161651}"/>
                </a:ext>
              </a:extLst>
            </p:cNvPr>
            <p:cNvSpPr/>
            <p:nvPr/>
          </p:nvSpPr>
          <p:spPr>
            <a:xfrm>
              <a:off x="5206047" y="2033942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243B0B0-54EC-4FAA-A53A-5067E960DE42}"/>
                </a:ext>
              </a:extLst>
            </p:cNvPr>
            <p:cNvSpPr/>
            <p:nvPr/>
          </p:nvSpPr>
          <p:spPr>
            <a:xfrm>
              <a:off x="4613656" y="2295802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950663-1E34-4B40-8523-EA4758D37DAD}"/>
                </a:ext>
              </a:extLst>
            </p:cNvPr>
            <p:cNvSpPr/>
            <p:nvPr/>
          </p:nvSpPr>
          <p:spPr>
            <a:xfrm>
              <a:off x="4893668" y="2559050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F7AF288-ACEB-43EA-BFE7-5BD30122841A}"/>
                </a:ext>
              </a:extLst>
            </p:cNvPr>
            <p:cNvSpPr/>
            <p:nvPr/>
          </p:nvSpPr>
          <p:spPr>
            <a:xfrm>
              <a:off x="4816475" y="2077084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AA65399-E758-4E23-9DCD-FE81E54075C2}"/>
                </a:ext>
              </a:extLst>
            </p:cNvPr>
            <p:cNvSpPr/>
            <p:nvPr/>
          </p:nvSpPr>
          <p:spPr>
            <a:xfrm>
              <a:off x="4704287" y="2565102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4" name="Graphic 76" descr="Lightbulb">
            <a:extLst>
              <a:ext uri="{FF2B5EF4-FFF2-40B4-BE49-F238E27FC236}">
                <a16:creationId xmlns:a16="http://schemas.microsoft.com/office/drawing/2014/main" id="{74D452A6-5AA0-458D-A4CE-C996978590CE}"/>
              </a:ext>
            </a:extLst>
          </p:cNvPr>
          <p:cNvGrpSpPr/>
          <p:nvPr/>
        </p:nvGrpSpPr>
        <p:grpSpPr>
          <a:xfrm>
            <a:off x="3286875" y="4063084"/>
            <a:ext cx="758776" cy="758776"/>
            <a:chOff x="4540250" y="4156075"/>
            <a:chExt cx="914400" cy="914400"/>
          </a:xfrm>
          <a:solidFill>
            <a:schemeClr val="tx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C134D50-BD2B-478A-B815-CD0578990CBC}"/>
                </a:ext>
              </a:extLst>
            </p:cNvPr>
            <p:cNvSpPr/>
            <p:nvPr/>
          </p:nvSpPr>
          <p:spPr>
            <a:xfrm>
              <a:off x="4873625" y="476567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B78B23D-59E7-488E-8346-0B9233677BC3}"/>
                </a:ext>
              </a:extLst>
            </p:cNvPr>
            <p:cNvSpPr/>
            <p:nvPr/>
          </p:nvSpPr>
          <p:spPr>
            <a:xfrm>
              <a:off x="4873625" y="486092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54F72B5-6C52-46E6-9D30-BB07C520954C}"/>
                </a:ext>
              </a:extLst>
            </p:cNvPr>
            <p:cNvSpPr/>
            <p:nvPr/>
          </p:nvSpPr>
          <p:spPr>
            <a:xfrm>
              <a:off x="4935537" y="4956175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9285DAC-F2D5-42EB-89F3-10B3A907AF58}"/>
                </a:ext>
              </a:extLst>
            </p:cNvPr>
            <p:cNvSpPr/>
            <p:nvPr/>
          </p:nvSpPr>
          <p:spPr>
            <a:xfrm>
              <a:off x="4749800" y="4213225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9" name="Graphic 75" descr="Puzzle">
            <a:extLst>
              <a:ext uri="{FF2B5EF4-FFF2-40B4-BE49-F238E27FC236}">
                <a16:creationId xmlns:a16="http://schemas.microsoft.com/office/drawing/2014/main" id="{14805152-834F-403A-9C23-020ECA60586E}"/>
              </a:ext>
            </a:extLst>
          </p:cNvPr>
          <p:cNvSpPr/>
          <p:nvPr/>
        </p:nvSpPr>
        <p:spPr>
          <a:xfrm>
            <a:off x="5173275" y="4110508"/>
            <a:ext cx="632313" cy="632313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0" name="Graphic 74" descr="Users">
            <a:extLst>
              <a:ext uri="{FF2B5EF4-FFF2-40B4-BE49-F238E27FC236}">
                <a16:creationId xmlns:a16="http://schemas.microsoft.com/office/drawing/2014/main" id="{D855BAEE-5F1D-4BEB-8B04-EB444EDE5111}"/>
              </a:ext>
            </a:extLst>
          </p:cNvPr>
          <p:cNvGrpSpPr/>
          <p:nvPr/>
        </p:nvGrpSpPr>
        <p:grpSpPr>
          <a:xfrm>
            <a:off x="5157467" y="2412220"/>
            <a:ext cx="663929" cy="414164"/>
            <a:chOff x="6794500" y="2166620"/>
            <a:chExt cx="800100" cy="499109"/>
          </a:xfrm>
          <a:solidFill>
            <a:srgbClr val="000000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8ABCFDD-6361-450C-BB66-31BB6C27F6AD}"/>
                </a:ext>
              </a:extLst>
            </p:cNvPr>
            <p:cNvSpPr/>
            <p:nvPr/>
          </p:nvSpPr>
          <p:spPr>
            <a:xfrm>
              <a:off x="6880225" y="2166620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8E7C3C0-ABE9-4D99-B030-72297955A521}"/>
                </a:ext>
              </a:extLst>
            </p:cNvPr>
            <p:cNvSpPr/>
            <p:nvPr/>
          </p:nvSpPr>
          <p:spPr>
            <a:xfrm>
              <a:off x="7337425" y="2166620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07F4F53-3508-48F8-BADE-36DF7905A4B0}"/>
                </a:ext>
              </a:extLst>
            </p:cNvPr>
            <p:cNvSpPr/>
            <p:nvPr/>
          </p:nvSpPr>
          <p:spPr>
            <a:xfrm>
              <a:off x="7023100" y="2494280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3A09D7D-2737-4691-8315-5B63A663991E}"/>
                </a:ext>
              </a:extLst>
            </p:cNvPr>
            <p:cNvSpPr/>
            <p:nvPr/>
          </p:nvSpPr>
          <p:spPr>
            <a:xfrm>
              <a:off x="7108825" y="2299970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C04C4EA-4288-4F51-8C9F-9EB4E4877606}"/>
                </a:ext>
              </a:extLst>
            </p:cNvPr>
            <p:cNvSpPr/>
            <p:nvPr/>
          </p:nvSpPr>
          <p:spPr>
            <a:xfrm>
              <a:off x="7284085" y="2360930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9E8732-6079-4312-B963-8765C8B4B58A}"/>
                </a:ext>
              </a:extLst>
            </p:cNvPr>
            <p:cNvSpPr/>
            <p:nvPr/>
          </p:nvSpPr>
          <p:spPr>
            <a:xfrm>
              <a:off x="6794500" y="2360930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10B5A1C-1A8B-411C-9195-9BCF6109B61D}"/>
              </a:ext>
            </a:extLst>
          </p:cNvPr>
          <p:cNvGrpSpPr/>
          <p:nvPr/>
        </p:nvGrpSpPr>
        <p:grpSpPr>
          <a:xfrm>
            <a:off x="6691483" y="4132639"/>
            <a:ext cx="2202817" cy="1237866"/>
            <a:chOff x="6691483" y="4757378"/>
            <a:chExt cx="2202817" cy="12378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B9EF57D-0E77-4DFE-9F9E-D9F0F75251D0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7B2A5B3-F91E-4878-8E85-ACB42B31A3BB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AAAE1A3-1780-4DCF-A6E5-AD3253EB582D}"/>
              </a:ext>
            </a:extLst>
          </p:cNvPr>
          <p:cNvGrpSpPr/>
          <p:nvPr/>
        </p:nvGrpSpPr>
        <p:grpSpPr>
          <a:xfrm>
            <a:off x="249702" y="4132639"/>
            <a:ext cx="2202816" cy="1237866"/>
            <a:chOff x="249702" y="4757378"/>
            <a:chExt cx="2202816" cy="1237866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3A4DBE7-7ABF-4EC0-A5F5-D21475A92D40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8A8A415-E3C4-4251-8F7D-B6B0D3BC20E9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2909ECC-50D5-4CD7-B989-467C3B2CD30B}"/>
              </a:ext>
            </a:extLst>
          </p:cNvPr>
          <p:cNvGrpSpPr/>
          <p:nvPr/>
        </p:nvGrpSpPr>
        <p:grpSpPr>
          <a:xfrm>
            <a:off x="6697329" y="1707491"/>
            <a:ext cx="2202817" cy="1237868"/>
            <a:chOff x="6697329" y="1266169"/>
            <a:chExt cx="2202817" cy="1237868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D37ECF0-5099-4A00-8049-E999D5480E38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0AFC8EE-CF35-4761-827C-8A81B2182F3E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F4A08D1-0C1A-450A-AC7A-A3A78B343C7E}"/>
              </a:ext>
            </a:extLst>
          </p:cNvPr>
          <p:cNvGrpSpPr/>
          <p:nvPr/>
        </p:nvGrpSpPr>
        <p:grpSpPr>
          <a:xfrm>
            <a:off x="255548" y="1707490"/>
            <a:ext cx="2202816" cy="1237867"/>
            <a:chOff x="255548" y="1266168"/>
            <a:chExt cx="2202816" cy="1237867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B7FE99A-502F-4A01-8CF4-1E38C04EF395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B22E5F0-4FE1-41CA-925E-C8DA32B84A0E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9917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Flower Matrix – Slide Template</vt:lpstr>
      <vt:lpstr>Flower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 Matrix</dc:title>
  <dc:creator>PresentationGO.com</dc:creator>
  <dc:description>© Copyright PresentationGO.com</dc:description>
  <dcterms:created xsi:type="dcterms:W3CDTF">2014-11-26T05:14:11Z</dcterms:created>
  <dcterms:modified xsi:type="dcterms:W3CDTF">2019-10-28T19:57:29Z</dcterms:modified>
  <cp:category>Charts &amp; Diagrams</cp:category>
</cp:coreProperties>
</file>