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1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51" d="100"/>
          <a:sy n="151" d="100"/>
        </p:scale>
        <p:origin x="426" y="1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45195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7145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Flower Matrix – Slide Template</a:t>
            </a:r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094F4A44-3CC2-4831-9650-124C1A95E7D7}"/>
              </a:ext>
            </a:extLst>
          </p:cNvPr>
          <p:cNvSpPr/>
          <p:nvPr/>
        </p:nvSpPr>
        <p:spPr>
          <a:xfrm>
            <a:off x="3984625" y="1403350"/>
            <a:ext cx="2025650" cy="2025650"/>
          </a:xfrm>
          <a:custGeom>
            <a:avLst/>
            <a:gdLst>
              <a:gd name="connsiteX0" fmla="*/ 0 w 2025650"/>
              <a:gd name="connsiteY0" fmla="*/ 0 h 2025650"/>
              <a:gd name="connsiteX1" fmla="*/ 1012825 w 2025650"/>
              <a:gd name="connsiteY1" fmla="*/ 0 h 2025650"/>
              <a:gd name="connsiteX2" fmla="*/ 2025650 w 2025650"/>
              <a:gd name="connsiteY2" fmla="*/ 1012825 h 2025650"/>
              <a:gd name="connsiteX3" fmla="*/ 2025650 w 2025650"/>
              <a:gd name="connsiteY3" fmla="*/ 2025650 h 2025650"/>
              <a:gd name="connsiteX4" fmla="*/ 1012825 w 2025650"/>
              <a:gd name="connsiteY4" fmla="*/ 2025650 h 2025650"/>
              <a:gd name="connsiteX5" fmla="*/ 0 w 2025650"/>
              <a:gd name="connsiteY5" fmla="*/ 1012825 h 2025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25650" h="2025650">
                <a:moveTo>
                  <a:pt x="0" y="0"/>
                </a:moveTo>
                <a:lnTo>
                  <a:pt x="1012825" y="0"/>
                </a:lnTo>
                <a:cubicBezTo>
                  <a:pt x="1572193" y="0"/>
                  <a:pt x="2025650" y="453457"/>
                  <a:pt x="2025650" y="1012825"/>
                </a:cubicBezTo>
                <a:lnTo>
                  <a:pt x="2025650" y="2025650"/>
                </a:lnTo>
                <a:lnTo>
                  <a:pt x="1012825" y="2025650"/>
                </a:lnTo>
                <a:cubicBezTo>
                  <a:pt x="453457" y="2025650"/>
                  <a:pt x="0" y="1572193"/>
                  <a:pt x="0" y="101282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B4D5CF9C-DBBB-49A2-ABFB-BE27821D2895}"/>
              </a:ext>
            </a:extLst>
          </p:cNvPr>
          <p:cNvSpPr/>
          <p:nvPr/>
        </p:nvSpPr>
        <p:spPr>
          <a:xfrm>
            <a:off x="6181725" y="1403350"/>
            <a:ext cx="2025650" cy="2025650"/>
          </a:xfrm>
          <a:custGeom>
            <a:avLst/>
            <a:gdLst>
              <a:gd name="connsiteX0" fmla="*/ 1012825 w 2025650"/>
              <a:gd name="connsiteY0" fmla="*/ 0 h 2025650"/>
              <a:gd name="connsiteX1" fmla="*/ 2025650 w 2025650"/>
              <a:gd name="connsiteY1" fmla="*/ 0 h 2025650"/>
              <a:gd name="connsiteX2" fmla="*/ 2025650 w 2025650"/>
              <a:gd name="connsiteY2" fmla="*/ 1012825 h 2025650"/>
              <a:gd name="connsiteX3" fmla="*/ 1012825 w 2025650"/>
              <a:gd name="connsiteY3" fmla="*/ 2025650 h 2025650"/>
              <a:gd name="connsiteX4" fmla="*/ 0 w 2025650"/>
              <a:gd name="connsiteY4" fmla="*/ 2025650 h 2025650"/>
              <a:gd name="connsiteX5" fmla="*/ 0 w 2025650"/>
              <a:gd name="connsiteY5" fmla="*/ 1012825 h 2025650"/>
              <a:gd name="connsiteX6" fmla="*/ 1012825 w 2025650"/>
              <a:gd name="connsiteY6" fmla="*/ 0 h 2025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25650" h="2025650">
                <a:moveTo>
                  <a:pt x="1012825" y="0"/>
                </a:moveTo>
                <a:lnTo>
                  <a:pt x="2025650" y="0"/>
                </a:lnTo>
                <a:lnTo>
                  <a:pt x="2025650" y="1012825"/>
                </a:lnTo>
                <a:cubicBezTo>
                  <a:pt x="2025650" y="1572193"/>
                  <a:pt x="1572193" y="2025650"/>
                  <a:pt x="1012825" y="2025650"/>
                </a:cubicBezTo>
                <a:lnTo>
                  <a:pt x="0" y="2025650"/>
                </a:lnTo>
                <a:lnTo>
                  <a:pt x="0" y="1012825"/>
                </a:lnTo>
                <a:cubicBezTo>
                  <a:pt x="0" y="453457"/>
                  <a:pt x="453457" y="0"/>
                  <a:pt x="1012825" y="0"/>
                </a:cubicBezTo>
                <a:close/>
              </a:path>
            </a:pathLst>
          </a:cu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58AFE7D0-35A5-4788-9BE2-65BE3B9BEA09}"/>
              </a:ext>
            </a:extLst>
          </p:cNvPr>
          <p:cNvSpPr/>
          <p:nvPr/>
        </p:nvSpPr>
        <p:spPr>
          <a:xfrm>
            <a:off x="6181725" y="3600450"/>
            <a:ext cx="2025650" cy="2025650"/>
          </a:xfrm>
          <a:custGeom>
            <a:avLst/>
            <a:gdLst>
              <a:gd name="connsiteX0" fmla="*/ 0 w 2025650"/>
              <a:gd name="connsiteY0" fmla="*/ 0 h 2025650"/>
              <a:gd name="connsiteX1" fmla="*/ 1012825 w 2025650"/>
              <a:gd name="connsiteY1" fmla="*/ 0 h 2025650"/>
              <a:gd name="connsiteX2" fmla="*/ 2025650 w 2025650"/>
              <a:gd name="connsiteY2" fmla="*/ 1012825 h 2025650"/>
              <a:gd name="connsiteX3" fmla="*/ 2025650 w 2025650"/>
              <a:gd name="connsiteY3" fmla="*/ 2025650 h 2025650"/>
              <a:gd name="connsiteX4" fmla="*/ 1012825 w 2025650"/>
              <a:gd name="connsiteY4" fmla="*/ 2025650 h 2025650"/>
              <a:gd name="connsiteX5" fmla="*/ 0 w 2025650"/>
              <a:gd name="connsiteY5" fmla="*/ 1012825 h 2025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25650" h="2025650">
                <a:moveTo>
                  <a:pt x="0" y="0"/>
                </a:moveTo>
                <a:lnTo>
                  <a:pt x="1012825" y="0"/>
                </a:lnTo>
                <a:cubicBezTo>
                  <a:pt x="1572193" y="0"/>
                  <a:pt x="2025650" y="453457"/>
                  <a:pt x="2025650" y="1012825"/>
                </a:cubicBezTo>
                <a:lnTo>
                  <a:pt x="2025650" y="2025650"/>
                </a:lnTo>
                <a:lnTo>
                  <a:pt x="1012825" y="2025650"/>
                </a:lnTo>
                <a:cubicBezTo>
                  <a:pt x="453457" y="2025650"/>
                  <a:pt x="0" y="1572193"/>
                  <a:pt x="0" y="1012825"/>
                </a:cubicBezTo>
                <a:close/>
              </a:path>
            </a:pathLst>
          </a:cu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FD6149C3-F9F6-4B26-AD10-EA89B68935B8}"/>
              </a:ext>
            </a:extLst>
          </p:cNvPr>
          <p:cNvSpPr/>
          <p:nvPr/>
        </p:nvSpPr>
        <p:spPr>
          <a:xfrm>
            <a:off x="3984625" y="3600450"/>
            <a:ext cx="2025650" cy="2025650"/>
          </a:xfrm>
          <a:custGeom>
            <a:avLst/>
            <a:gdLst>
              <a:gd name="connsiteX0" fmla="*/ 1012825 w 2025650"/>
              <a:gd name="connsiteY0" fmla="*/ 0 h 2025650"/>
              <a:gd name="connsiteX1" fmla="*/ 2025650 w 2025650"/>
              <a:gd name="connsiteY1" fmla="*/ 0 h 2025650"/>
              <a:gd name="connsiteX2" fmla="*/ 2025650 w 2025650"/>
              <a:gd name="connsiteY2" fmla="*/ 1012825 h 2025650"/>
              <a:gd name="connsiteX3" fmla="*/ 1012825 w 2025650"/>
              <a:gd name="connsiteY3" fmla="*/ 2025650 h 2025650"/>
              <a:gd name="connsiteX4" fmla="*/ 0 w 2025650"/>
              <a:gd name="connsiteY4" fmla="*/ 2025650 h 2025650"/>
              <a:gd name="connsiteX5" fmla="*/ 0 w 2025650"/>
              <a:gd name="connsiteY5" fmla="*/ 1012825 h 2025650"/>
              <a:gd name="connsiteX6" fmla="*/ 1012825 w 2025650"/>
              <a:gd name="connsiteY6" fmla="*/ 0 h 2025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25650" h="2025650">
                <a:moveTo>
                  <a:pt x="1012825" y="0"/>
                </a:moveTo>
                <a:lnTo>
                  <a:pt x="2025650" y="0"/>
                </a:lnTo>
                <a:lnTo>
                  <a:pt x="2025650" y="1012825"/>
                </a:lnTo>
                <a:cubicBezTo>
                  <a:pt x="2025650" y="1572193"/>
                  <a:pt x="1572193" y="2025650"/>
                  <a:pt x="1012825" y="2025650"/>
                </a:cubicBezTo>
                <a:lnTo>
                  <a:pt x="0" y="2025650"/>
                </a:lnTo>
                <a:lnTo>
                  <a:pt x="0" y="1012825"/>
                </a:lnTo>
                <a:cubicBezTo>
                  <a:pt x="0" y="453457"/>
                  <a:pt x="453457" y="0"/>
                  <a:pt x="1012825" y="0"/>
                </a:cubicBez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C16546CF-01E1-4603-907B-7B777FB23CB0}"/>
              </a:ext>
            </a:extLst>
          </p:cNvPr>
          <p:cNvSpPr/>
          <p:nvPr/>
        </p:nvSpPr>
        <p:spPr>
          <a:xfrm>
            <a:off x="3913874" y="1317625"/>
            <a:ext cx="2025650" cy="2025650"/>
          </a:xfrm>
          <a:custGeom>
            <a:avLst/>
            <a:gdLst>
              <a:gd name="connsiteX0" fmla="*/ 0 w 2025650"/>
              <a:gd name="connsiteY0" fmla="*/ 0 h 2025650"/>
              <a:gd name="connsiteX1" fmla="*/ 1012825 w 2025650"/>
              <a:gd name="connsiteY1" fmla="*/ 0 h 2025650"/>
              <a:gd name="connsiteX2" fmla="*/ 2025650 w 2025650"/>
              <a:gd name="connsiteY2" fmla="*/ 1012825 h 2025650"/>
              <a:gd name="connsiteX3" fmla="*/ 2025650 w 2025650"/>
              <a:gd name="connsiteY3" fmla="*/ 2025650 h 2025650"/>
              <a:gd name="connsiteX4" fmla="*/ 1012825 w 2025650"/>
              <a:gd name="connsiteY4" fmla="*/ 2025650 h 2025650"/>
              <a:gd name="connsiteX5" fmla="*/ 0 w 2025650"/>
              <a:gd name="connsiteY5" fmla="*/ 1012825 h 2025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25650" h="2025650">
                <a:moveTo>
                  <a:pt x="0" y="0"/>
                </a:moveTo>
                <a:lnTo>
                  <a:pt x="1012825" y="0"/>
                </a:lnTo>
                <a:cubicBezTo>
                  <a:pt x="1572193" y="0"/>
                  <a:pt x="2025650" y="453457"/>
                  <a:pt x="2025650" y="1012825"/>
                </a:cubicBezTo>
                <a:lnTo>
                  <a:pt x="2025650" y="2025650"/>
                </a:lnTo>
                <a:lnTo>
                  <a:pt x="1012825" y="2025650"/>
                </a:lnTo>
                <a:cubicBezTo>
                  <a:pt x="453457" y="2025650"/>
                  <a:pt x="0" y="1572193"/>
                  <a:pt x="0" y="1012825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42" name="Freeform: Shape 41">
            <a:extLst>
              <a:ext uri="{FF2B5EF4-FFF2-40B4-BE49-F238E27FC236}">
                <a16:creationId xmlns:a16="http://schemas.microsoft.com/office/drawing/2014/main" id="{9E3E527E-BEF6-438C-8DFB-C9A281FE427F}"/>
              </a:ext>
            </a:extLst>
          </p:cNvPr>
          <p:cNvSpPr/>
          <p:nvPr/>
        </p:nvSpPr>
        <p:spPr>
          <a:xfrm>
            <a:off x="6252477" y="1317625"/>
            <a:ext cx="2025650" cy="2025650"/>
          </a:xfrm>
          <a:custGeom>
            <a:avLst/>
            <a:gdLst>
              <a:gd name="connsiteX0" fmla="*/ 1012825 w 2025650"/>
              <a:gd name="connsiteY0" fmla="*/ 0 h 2025650"/>
              <a:gd name="connsiteX1" fmla="*/ 2025650 w 2025650"/>
              <a:gd name="connsiteY1" fmla="*/ 0 h 2025650"/>
              <a:gd name="connsiteX2" fmla="*/ 2025650 w 2025650"/>
              <a:gd name="connsiteY2" fmla="*/ 1012825 h 2025650"/>
              <a:gd name="connsiteX3" fmla="*/ 1012825 w 2025650"/>
              <a:gd name="connsiteY3" fmla="*/ 2025650 h 2025650"/>
              <a:gd name="connsiteX4" fmla="*/ 0 w 2025650"/>
              <a:gd name="connsiteY4" fmla="*/ 2025650 h 2025650"/>
              <a:gd name="connsiteX5" fmla="*/ 0 w 2025650"/>
              <a:gd name="connsiteY5" fmla="*/ 1012825 h 2025650"/>
              <a:gd name="connsiteX6" fmla="*/ 1012825 w 2025650"/>
              <a:gd name="connsiteY6" fmla="*/ 0 h 2025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25650" h="2025650">
                <a:moveTo>
                  <a:pt x="1012825" y="0"/>
                </a:moveTo>
                <a:lnTo>
                  <a:pt x="2025650" y="0"/>
                </a:lnTo>
                <a:lnTo>
                  <a:pt x="2025650" y="1012825"/>
                </a:lnTo>
                <a:cubicBezTo>
                  <a:pt x="2025650" y="1572193"/>
                  <a:pt x="1572193" y="2025650"/>
                  <a:pt x="1012825" y="2025650"/>
                </a:cubicBezTo>
                <a:lnTo>
                  <a:pt x="0" y="2025650"/>
                </a:lnTo>
                <a:lnTo>
                  <a:pt x="0" y="1012825"/>
                </a:lnTo>
                <a:cubicBezTo>
                  <a:pt x="0" y="453457"/>
                  <a:pt x="453457" y="0"/>
                  <a:pt x="1012825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73" name="Freeform: Shape 72">
            <a:extLst>
              <a:ext uri="{FF2B5EF4-FFF2-40B4-BE49-F238E27FC236}">
                <a16:creationId xmlns:a16="http://schemas.microsoft.com/office/drawing/2014/main" id="{8AAE2896-EEA3-4394-BBE3-A1A7AA444BF2}"/>
              </a:ext>
            </a:extLst>
          </p:cNvPr>
          <p:cNvSpPr/>
          <p:nvPr/>
        </p:nvSpPr>
        <p:spPr>
          <a:xfrm>
            <a:off x="3913873" y="3686175"/>
            <a:ext cx="2025650" cy="2025650"/>
          </a:xfrm>
          <a:custGeom>
            <a:avLst/>
            <a:gdLst>
              <a:gd name="connsiteX0" fmla="*/ 1012825 w 2025650"/>
              <a:gd name="connsiteY0" fmla="*/ 0 h 2025650"/>
              <a:gd name="connsiteX1" fmla="*/ 2025650 w 2025650"/>
              <a:gd name="connsiteY1" fmla="*/ 0 h 2025650"/>
              <a:gd name="connsiteX2" fmla="*/ 2025650 w 2025650"/>
              <a:gd name="connsiteY2" fmla="*/ 1012825 h 2025650"/>
              <a:gd name="connsiteX3" fmla="*/ 1012825 w 2025650"/>
              <a:gd name="connsiteY3" fmla="*/ 2025650 h 2025650"/>
              <a:gd name="connsiteX4" fmla="*/ 0 w 2025650"/>
              <a:gd name="connsiteY4" fmla="*/ 2025650 h 2025650"/>
              <a:gd name="connsiteX5" fmla="*/ 0 w 2025650"/>
              <a:gd name="connsiteY5" fmla="*/ 1012825 h 2025650"/>
              <a:gd name="connsiteX6" fmla="*/ 1012825 w 2025650"/>
              <a:gd name="connsiteY6" fmla="*/ 0 h 2025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25650" h="2025650">
                <a:moveTo>
                  <a:pt x="1012825" y="0"/>
                </a:moveTo>
                <a:lnTo>
                  <a:pt x="2025650" y="0"/>
                </a:lnTo>
                <a:lnTo>
                  <a:pt x="2025650" y="1012825"/>
                </a:lnTo>
                <a:cubicBezTo>
                  <a:pt x="2025650" y="1572193"/>
                  <a:pt x="1572193" y="2025650"/>
                  <a:pt x="1012825" y="2025650"/>
                </a:cubicBezTo>
                <a:lnTo>
                  <a:pt x="0" y="2025650"/>
                </a:lnTo>
                <a:lnTo>
                  <a:pt x="0" y="1012825"/>
                </a:lnTo>
                <a:cubicBezTo>
                  <a:pt x="0" y="453457"/>
                  <a:pt x="453457" y="0"/>
                  <a:pt x="1012825" y="0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74" name="Freeform: Shape 73">
            <a:extLst>
              <a:ext uri="{FF2B5EF4-FFF2-40B4-BE49-F238E27FC236}">
                <a16:creationId xmlns:a16="http://schemas.microsoft.com/office/drawing/2014/main" id="{C7297EE4-4989-456D-AE39-A59E20D9C11A}"/>
              </a:ext>
            </a:extLst>
          </p:cNvPr>
          <p:cNvSpPr/>
          <p:nvPr/>
        </p:nvSpPr>
        <p:spPr>
          <a:xfrm>
            <a:off x="6252477" y="3686175"/>
            <a:ext cx="2025650" cy="2025650"/>
          </a:xfrm>
          <a:custGeom>
            <a:avLst/>
            <a:gdLst>
              <a:gd name="connsiteX0" fmla="*/ 0 w 2025650"/>
              <a:gd name="connsiteY0" fmla="*/ 0 h 2025650"/>
              <a:gd name="connsiteX1" fmla="*/ 1012825 w 2025650"/>
              <a:gd name="connsiteY1" fmla="*/ 0 h 2025650"/>
              <a:gd name="connsiteX2" fmla="*/ 2025650 w 2025650"/>
              <a:gd name="connsiteY2" fmla="*/ 1012825 h 2025650"/>
              <a:gd name="connsiteX3" fmla="*/ 2025650 w 2025650"/>
              <a:gd name="connsiteY3" fmla="*/ 2025650 h 2025650"/>
              <a:gd name="connsiteX4" fmla="*/ 1012825 w 2025650"/>
              <a:gd name="connsiteY4" fmla="*/ 2025650 h 2025650"/>
              <a:gd name="connsiteX5" fmla="*/ 0 w 2025650"/>
              <a:gd name="connsiteY5" fmla="*/ 1012825 h 2025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25650" h="2025650">
                <a:moveTo>
                  <a:pt x="0" y="0"/>
                </a:moveTo>
                <a:lnTo>
                  <a:pt x="1012825" y="0"/>
                </a:lnTo>
                <a:cubicBezTo>
                  <a:pt x="1572193" y="0"/>
                  <a:pt x="2025650" y="453457"/>
                  <a:pt x="2025650" y="1012825"/>
                </a:cubicBezTo>
                <a:lnTo>
                  <a:pt x="2025650" y="2025650"/>
                </a:lnTo>
                <a:lnTo>
                  <a:pt x="1012825" y="2025650"/>
                </a:lnTo>
                <a:cubicBezTo>
                  <a:pt x="453457" y="2025650"/>
                  <a:pt x="0" y="1572193"/>
                  <a:pt x="0" y="101282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3200" b="1" dirty="0">
              <a:solidFill>
                <a:schemeClr val="bg1"/>
              </a:solidFill>
            </a:endParaRPr>
          </a:p>
        </p:txBody>
      </p:sp>
      <p:grpSp>
        <p:nvGrpSpPr>
          <p:cNvPr id="79" name="Group 78">
            <a:extLst>
              <a:ext uri="{FF2B5EF4-FFF2-40B4-BE49-F238E27FC236}">
                <a16:creationId xmlns:a16="http://schemas.microsoft.com/office/drawing/2014/main" id="{67BC16D4-8DB3-4FCD-9118-3438CF0BA5C8}"/>
              </a:ext>
            </a:extLst>
          </p:cNvPr>
          <p:cNvGrpSpPr/>
          <p:nvPr/>
        </p:nvGrpSpPr>
        <p:grpSpPr>
          <a:xfrm>
            <a:off x="8921977" y="3968198"/>
            <a:ext cx="2937088" cy="1290153"/>
            <a:chOff x="8921977" y="1466725"/>
            <a:chExt cx="2937088" cy="1290153"/>
          </a:xfrm>
        </p:grpSpPr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536253B2-31A0-4A86-92BB-C494E16FFC27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0BED1B29-69EA-46DD-8F87-2C5284415B32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82" name="Group 81">
            <a:extLst>
              <a:ext uri="{FF2B5EF4-FFF2-40B4-BE49-F238E27FC236}">
                <a16:creationId xmlns:a16="http://schemas.microsoft.com/office/drawing/2014/main" id="{239DD258-5184-4664-9250-1B51105298BD}"/>
              </a:ext>
            </a:extLst>
          </p:cNvPr>
          <p:cNvGrpSpPr/>
          <p:nvPr/>
        </p:nvGrpSpPr>
        <p:grpSpPr>
          <a:xfrm>
            <a:off x="332936" y="3968198"/>
            <a:ext cx="2937088" cy="1290153"/>
            <a:chOff x="332936" y="2627766"/>
            <a:chExt cx="2937088" cy="1290153"/>
          </a:xfrm>
        </p:grpSpPr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0C3E1CA3-A503-4FA2-8661-863790C9F2E3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F29D2597-1432-4480-B97C-B592CAD49463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85" name="Group 84">
            <a:extLst>
              <a:ext uri="{FF2B5EF4-FFF2-40B4-BE49-F238E27FC236}">
                <a16:creationId xmlns:a16="http://schemas.microsoft.com/office/drawing/2014/main" id="{821E3626-4D8D-4792-A823-9B5C95A1013F}"/>
              </a:ext>
            </a:extLst>
          </p:cNvPr>
          <p:cNvGrpSpPr/>
          <p:nvPr/>
        </p:nvGrpSpPr>
        <p:grpSpPr>
          <a:xfrm>
            <a:off x="8929772" y="1681144"/>
            <a:ext cx="2937088" cy="1290153"/>
            <a:chOff x="8921977" y="1466725"/>
            <a:chExt cx="2937088" cy="1290153"/>
          </a:xfrm>
        </p:grpSpPr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C64D7500-76A6-4B58-9038-80E47C320433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0BC52D18-3FB1-4461-8891-1FE8DCDF9EC7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88" name="Group 87">
            <a:extLst>
              <a:ext uri="{FF2B5EF4-FFF2-40B4-BE49-F238E27FC236}">
                <a16:creationId xmlns:a16="http://schemas.microsoft.com/office/drawing/2014/main" id="{CF96A0C1-0229-4C58-9C4E-2BBD7565C77A}"/>
              </a:ext>
            </a:extLst>
          </p:cNvPr>
          <p:cNvGrpSpPr/>
          <p:nvPr/>
        </p:nvGrpSpPr>
        <p:grpSpPr>
          <a:xfrm>
            <a:off x="340731" y="1681144"/>
            <a:ext cx="2937088" cy="1290153"/>
            <a:chOff x="332936" y="2627766"/>
            <a:chExt cx="2937088" cy="1290153"/>
          </a:xfrm>
        </p:grpSpPr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5049E681-D385-4CC1-BC6C-C2B094588961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73A72A29-5A18-4AFA-A82A-365B7739810D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BBF91ECB-CB32-4E7C-A6DE-5F8EE1485A5D}"/>
              </a:ext>
            </a:extLst>
          </p:cNvPr>
          <p:cNvGrpSpPr/>
          <p:nvPr/>
        </p:nvGrpSpPr>
        <p:grpSpPr>
          <a:xfrm>
            <a:off x="5756653" y="5141699"/>
            <a:ext cx="685048" cy="968804"/>
            <a:chOff x="5756653" y="5141699"/>
            <a:chExt cx="685048" cy="968804"/>
          </a:xfrm>
        </p:grpSpPr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2E7E1004-6EB5-4A0A-A5DD-38CA39FE1F7D}"/>
                </a:ext>
              </a:extLst>
            </p:cNvPr>
            <p:cNvSpPr/>
            <p:nvPr/>
          </p:nvSpPr>
          <p:spPr>
            <a:xfrm rot="2700000">
              <a:off x="5756653" y="5283577"/>
              <a:ext cx="685048" cy="685048"/>
            </a:xfrm>
            <a:custGeom>
              <a:avLst/>
              <a:gdLst>
                <a:gd name="connsiteX0" fmla="*/ 0 w 2025650"/>
                <a:gd name="connsiteY0" fmla="*/ 0 h 2025650"/>
                <a:gd name="connsiteX1" fmla="*/ 1012825 w 2025650"/>
                <a:gd name="connsiteY1" fmla="*/ 0 h 2025650"/>
                <a:gd name="connsiteX2" fmla="*/ 2025650 w 2025650"/>
                <a:gd name="connsiteY2" fmla="*/ 1012825 h 2025650"/>
                <a:gd name="connsiteX3" fmla="*/ 2025650 w 2025650"/>
                <a:gd name="connsiteY3" fmla="*/ 2025650 h 2025650"/>
                <a:gd name="connsiteX4" fmla="*/ 1012825 w 2025650"/>
                <a:gd name="connsiteY4" fmla="*/ 2025650 h 2025650"/>
                <a:gd name="connsiteX5" fmla="*/ 0 w 2025650"/>
                <a:gd name="connsiteY5" fmla="*/ 1012825 h 2025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25650" h="2025650">
                  <a:moveTo>
                    <a:pt x="0" y="0"/>
                  </a:moveTo>
                  <a:lnTo>
                    <a:pt x="1012825" y="0"/>
                  </a:lnTo>
                  <a:cubicBezTo>
                    <a:pt x="1572193" y="0"/>
                    <a:pt x="2025650" y="453457"/>
                    <a:pt x="2025650" y="1012825"/>
                  </a:cubicBezTo>
                  <a:lnTo>
                    <a:pt x="2025650" y="2025650"/>
                  </a:lnTo>
                  <a:lnTo>
                    <a:pt x="1012825" y="2025650"/>
                  </a:lnTo>
                  <a:cubicBezTo>
                    <a:pt x="453457" y="2025650"/>
                    <a:pt x="0" y="1572193"/>
                    <a:pt x="0" y="1012825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3200" b="1" dirty="0">
                <a:solidFill>
                  <a:schemeClr val="bg1"/>
                </a:solidFill>
              </a:endParaRPr>
            </a:p>
          </p:txBody>
        </p:sp>
        <p:sp>
          <p:nvSpPr>
            <p:cNvPr id="94" name="Freeform: Shape 93">
              <a:extLst>
                <a:ext uri="{FF2B5EF4-FFF2-40B4-BE49-F238E27FC236}">
                  <a16:creationId xmlns:a16="http://schemas.microsoft.com/office/drawing/2014/main" id="{89A9D6AC-B456-4F01-9AE1-97E231D06225}"/>
                </a:ext>
              </a:extLst>
            </p:cNvPr>
            <p:cNvSpPr/>
            <p:nvPr/>
          </p:nvSpPr>
          <p:spPr>
            <a:xfrm>
              <a:off x="6096001" y="5141699"/>
              <a:ext cx="345700" cy="968804"/>
            </a:xfrm>
            <a:custGeom>
              <a:avLst/>
              <a:gdLst>
                <a:gd name="connsiteX0" fmla="*/ 3176 w 345700"/>
                <a:gd name="connsiteY0" fmla="*/ 0 h 968804"/>
                <a:gd name="connsiteX1" fmla="*/ 245377 w 345700"/>
                <a:gd name="connsiteY1" fmla="*/ 242201 h 968804"/>
                <a:gd name="connsiteX2" fmla="*/ 245377 w 345700"/>
                <a:gd name="connsiteY2" fmla="*/ 726603 h 968804"/>
                <a:gd name="connsiteX3" fmla="*/ 3176 w 345700"/>
                <a:gd name="connsiteY3" fmla="*/ 968804 h 968804"/>
                <a:gd name="connsiteX4" fmla="*/ 0 w 345700"/>
                <a:gd name="connsiteY4" fmla="*/ 965628 h 968804"/>
                <a:gd name="connsiteX5" fmla="*/ 0 w 345700"/>
                <a:gd name="connsiteY5" fmla="*/ 3176 h 9688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45700" h="968804">
                  <a:moveTo>
                    <a:pt x="3176" y="0"/>
                  </a:moveTo>
                  <a:lnTo>
                    <a:pt x="245377" y="242201"/>
                  </a:lnTo>
                  <a:cubicBezTo>
                    <a:pt x="379141" y="375965"/>
                    <a:pt x="379141" y="592839"/>
                    <a:pt x="245377" y="726603"/>
                  </a:cubicBezTo>
                  <a:lnTo>
                    <a:pt x="3176" y="968804"/>
                  </a:lnTo>
                  <a:lnTo>
                    <a:pt x="0" y="965628"/>
                  </a:lnTo>
                  <a:lnTo>
                    <a:pt x="0" y="3176"/>
                  </a:lnTo>
                  <a:close/>
                </a:path>
              </a:pathLst>
            </a:custGeom>
            <a:solidFill>
              <a:schemeClr val="tx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131F3D80-7949-4DA7-AB33-BE441ADA095B}"/>
              </a:ext>
            </a:extLst>
          </p:cNvPr>
          <p:cNvGrpSpPr/>
          <p:nvPr/>
        </p:nvGrpSpPr>
        <p:grpSpPr>
          <a:xfrm>
            <a:off x="3500224" y="3172202"/>
            <a:ext cx="968804" cy="685048"/>
            <a:chOff x="3500224" y="3172202"/>
            <a:chExt cx="968804" cy="685048"/>
          </a:xfrm>
        </p:grpSpPr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BFB5B0CE-0A05-44FD-855C-787D7B928F00}"/>
                </a:ext>
              </a:extLst>
            </p:cNvPr>
            <p:cNvSpPr/>
            <p:nvPr/>
          </p:nvSpPr>
          <p:spPr>
            <a:xfrm rot="18900000">
              <a:off x="3642102" y="3172202"/>
              <a:ext cx="685048" cy="685048"/>
            </a:xfrm>
            <a:custGeom>
              <a:avLst/>
              <a:gdLst>
                <a:gd name="connsiteX0" fmla="*/ 0 w 2025650"/>
                <a:gd name="connsiteY0" fmla="*/ 0 h 2025650"/>
                <a:gd name="connsiteX1" fmla="*/ 1012825 w 2025650"/>
                <a:gd name="connsiteY1" fmla="*/ 0 h 2025650"/>
                <a:gd name="connsiteX2" fmla="*/ 2025650 w 2025650"/>
                <a:gd name="connsiteY2" fmla="*/ 1012825 h 2025650"/>
                <a:gd name="connsiteX3" fmla="*/ 2025650 w 2025650"/>
                <a:gd name="connsiteY3" fmla="*/ 2025650 h 2025650"/>
                <a:gd name="connsiteX4" fmla="*/ 1012825 w 2025650"/>
                <a:gd name="connsiteY4" fmla="*/ 2025650 h 2025650"/>
                <a:gd name="connsiteX5" fmla="*/ 0 w 2025650"/>
                <a:gd name="connsiteY5" fmla="*/ 1012825 h 2025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25650" h="2025650">
                  <a:moveTo>
                    <a:pt x="0" y="0"/>
                  </a:moveTo>
                  <a:lnTo>
                    <a:pt x="1012825" y="0"/>
                  </a:lnTo>
                  <a:cubicBezTo>
                    <a:pt x="1572193" y="0"/>
                    <a:pt x="2025650" y="453457"/>
                    <a:pt x="2025650" y="1012825"/>
                  </a:cubicBezTo>
                  <a:lnTo>
                    <a:pt x="2025650" y="2025650"/>
                  </a:lnTo>
                  <a:lnTo>
                    <a:pt x="1012825" y="2025650"/>
                  </a:lnTo>
                  <a:cubicBezTo>
                    <a:pt x="453457" y="2025650"/>
                    <a:pt x="0" y="1572193"/>
                    <a:pt x="0" y="1012825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3200" b="1" dirty="0">
                <a:solidFill>
                  <a:schemeClr val="bg1"/>
                </a:solidFill>
              </a:endParaRPr>
            </a:p>
          </p:txBody>
        </p:sp>
        <p:sp>
          <p:nvSpPr>
            <p:cNvPr id="95" name="Freeform: Shape 94">
              <a:extLst>
                <a:ext uri="{FF2B5EF4-FFF2-40B4-BE49-F238E27FC236}">
                  <a16:creationId xmlns:a16="http://schemas.microsoft.com/office/drawing/2014/main" id="{D2767CEF-016B-4F6C-9475-CA15A9847645}"/>
                </a:ext>
              </a:extLst>
            </p:cNvPr>
            <p:cNvSpPr/>
            <p:nvPr/>
          </p:nvSpPr>
          <p:spPr>
            <a:xfrm>
              <a:off x="3500224" y="3514726"/>
              <a:ext cx="968804" cy="342524"/>
            </a:xfrm>
            <a:custGeom>
              <a:avLst/>
              <a:gdLst>
                <a:gd name="connsiteX0" fmla="*/ 0 w 968804"/>
                <a:gd name="connsiteY0" fmla="*/ 0 h 342524"/>
                <a:gd name="connsiteX1" fmla="*/ 968804 w 968804"/>
                <a:gd name="connsiteY1" fmla="*/ 0 h 342524"/>
                <a:gd name="connsiteX2" fmla="*/ 726603 w 968804"/>
                <a:gd name="connsiteY2" fmla="*/ 242201 h 342524"/>
                <a:gd name="connsiteX3" fmla="*/ 242201 w 968804"/>
                <a:gd name="connsiteY3" fmla="*/ 242201 h 3425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68804" h="342524">
                  <a:moveTo>
                    <a:pt x="0" y="0"/>
                  </a:moveTo>
                  <a:lnTo>
                    <a:pt x="968804" y="0"/>
                  </a:lnTo>
                  <a:lnTo>
                    <a:pt x="726603" y="242201"/>
                  </a:lnTo>
                  <a:cubicBezTo>
                    <a:pt x="592839" y="375965"/>
                    <a:pt x="375965" y="375965"/>
                    <a:pt x="242201" y="242201"/>
                  </a:cubicBezTo>
                  <a:close/>
                </a:path>
              </a:pathLst>
            </a:custGeom>
            <a:solidFill>
              <a:schemeClr val="tx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B0F0489C-899A-4B58-B0B7-7F19C93DFD72}"/>
              </a:ext>
            </a:extLst>
          </p:cNvPr>
          <p:cNvGrpSpPr/>
          <p:nvPr/>
        </p:nvGrpSpPr>
        <p:grpSpPr>
          <a:xfrm>
            <a:off x="7722973" y="3172203"/>
            <a:ext cx="968804" cy="685048"/>
            <a:chOff x="7722973" y="3172203"/>
            <a:chExt cx="968804" cy="685048"/>
          </a:xfrm>
        </p:grpSpPr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130F3026-FE70-497A-ADEE-DA33A051CAA4}"/>
                </a:ext>
              </a:extLst>
            </p:cNvPr>
            <p:cNvSpPr/>
            <p:nvPr/>
          </p:nvSpPr>
          <p:spPr>
            <a:xfrm rot="18900000">
              <a:off x="7864851" y="3172203"/>
              <a:ext cx="685048" cy="685048"/>
            </a:xfrm>
            <a:custGeom>
              <a:avLst/>
              <a:gdLst>
                <a:gd name="connsiteX0" fmla="*/ 0 w 2025650"/>
                <a:gd name="connsiteY0" fmla="*/ 0 h 2025650"/>
                <a:gd name="connsiteX1" fmla="*/ 1012825 w 2025650"/>
                <a:gd name="connsiteY1" fmla="*/ 0 h 2025650"/>
                <a:gd name="connsiteX2" fmla="*/ 2025650 w 2025650"/>
                <a:gd name="connsiteY2" fmla="*/ 1012825 h 2025650"/>
                <a:gd name="connsiteX3" fmla="*/ 2025650 w 2025650"/>
                <a:gd name="connsiteY3" fmla="*/ 2025650 h 2025650"/>
                <a:gd name="connsiteX4" fmla="*/ 1012825 w 2025650"/>
                <a:gd name="connsiteY4" fmla="*/ 2025650 h 2025650"/>
                <a:gd name="connsiteX5" fmla="*/ 0 w 2025650"/>
                <a:gd name="connsiteY5" fmla="*/ 1012825 h 2025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25650" h="2025650">
                  <a:moveTo>
                    <a:pt x="0" y="0"/>
                  </a:moveTo>
                  <a:lnTo>
                    <a:pt x="1012825" y="0"/>
                  </a:lnTo>
                  <a:cubicBezTo>
                    <a:pt x="1572193" y="0"/>
                    <a:pt x="2025650" y="453457"/>
                    <a:pt x="2025650" y="1012825"/>
                  </a:cubicBezTo>
                  <a:lnTo>
                    <a:pt x="2025650" y="2025650"/>
                  </a:lnTo>
                  <a:lnTo>
                    <a:pt x="1012825" y="2025650"/>
                  </a:lnTo>
                  <a:cubicBezTo>
                    <a:pt x="453457" y="2025650"/>
                    <a:pt x="0" y="1572193"/>
                    <a:pt x="0" y="1012825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3200" b="1" dirty="0">
                <a:solidFill>
                  <a:schemeClr val="bg1"/>
                </a:solidFill>
              </a:endParaRPr>
            </a:p>
          </p:txBody>
        </p:sp>
        <p:sp>
          <p:nvSpPr>
            <p:cNvPr id="96" name="Freeform: Shape 95">
              <a:extLst>
                <a:ext uri="{FF2B5EF4-FFF2-40B4-BE49-F238E27FC236}">
                  <a16:creationId xmlns:a16="http://schemas.microsoft.com/office/drawing/2014/main" id="{E7CFE777-CFD1-4AA4-8336-7A40F63AD31D}"/>
                </a:ext>
              </a:extLst>
            </p:cNvPr>
            <p:cNvSpPr/>
            <p:nvPr/>
          </p:nvSpPr>
          <p:spPr>
            <a:xfrm>
              <a:off x="7722973" y="3514726"/>
              <a:ext cx="968804" cy="342525"/>
            </a:xfrm>
            <a:custGeom>
              <a:avLst/>
              <a:gdLst>
                <a:gd name="connsiteX0" fmla="*/ 1 w 968804"/>
                <a:gd name="connsiteY0" fmla="*/ 0 h 342525"/>
                <a:gd name="connsiteX1" fmla="*/ 968803 w 968804"/>
                <a:gd name="connsiteY1" fmla="*/ 0 h 342525"/>
                <a:gd name="connsiteX2" fmla="*/ 968804 w 968804"/>
                <a:gd name="connsiteY2" fmla="*/ 1 h 342525"/>
                <a:gd name="connsiteX3" fmla="*/ 726603 w 968804"/>
                <a:gd name="connsiteY3" fmla="*/ 242202 h 342525"/>
                <a:gd name="connsiteX4" fmla="*/ 242201 w 968804"/>
                <a:gd name="connsiteY4" fmla="*/ 242202 h 342525"/>
                <a:gd name="connsiteX5" fmla="*/ 0 w 968804"/>
                <a:gd name="connsiteY5" fmla="*/ 1 h 342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68804" h="342525">
                  <a:moveTo>
                    <a:pt x="1" y="0"/>
                  </a:moveTo>
                  <a:lnTo>
                    <a:pt x="968803" y="0"/>
                  </a:lnTo>
                  <a:lnTo>
                    <a:pt x="968804" y="1"/>
                  </a:lnTo>
                  <a:lnTo>
                    <a:pt x="726603" y="242202"/>
                  </a:lnTo>
                  <a:cubicBezTo>
                    <a:pt x="592839" y="375966"/>
                    <a:pt x="375965" y="375966"/>
                    <a:pt x="242201" y="242202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chemeClr val="tx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91EC1AC4-B839-47E5-9FB3-2850E3DA12FC}"/>
              </a:ext>
            </a:extLst>
          </p:cNvPr>
          <p:cNvGrpSpPr/>
          <p:nvPr/>
        </p:nvGrpSpPr>
        <p:grpSpPr>
          <a:xfrm>
            <a:off x="5753477" y="918948"/>
            <a:ext cx="685048" cy="968804"/>
            <a:chOff x="5753477" y="918948"/>
            <a:chExt cx="685048" cy="968804"/>
          </a:xfrm>
        </p:grpSpPr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4F95AC5D-6423-47A5-AD95-A39584FBAC23}"/>
                </a:ext>
              </a:extLst>
            </p:cNvPr>
            <p:cNvSpPr/>
            <p:nvPr/>
          </p:nvSpPr>
          <p:spPr>
            <a:xfrm rot="2700000">
              <a:off x="5753477" y="1060826"/>
              <a:ext cx="685048" cy="685048"/>
            </a:xfrm>
            <a:custGeom>
              <a:avLst/>
              <a:gdLst>
                <a:gd name="connsiteX0" fmla="*/ 0 w 2025650"/>
                <a:gd name="connsiteY0" fmla="*/ 0 h 2025650"/>
                <a:gd name="connsiteX1" fmla="*/ 1012825 w 2025650"/>
                <a:gd name="connsiteY1" fmla="*/ 0 h 2025650"/>
                <a:gd name="connsiteX2" fmla="*/ 2025650 w 2025650"/>
                <a:gd name="connsiteY2" fmla="*/ 1012825 h 2025650"/>
                <a:gd name="connsiteX3" fmla="*/ 2025650 w 2025650"/>
                <a:gd name="connsiteY3" fmla="*/ 2025650 h 2025650"/>
                <a:gd name="connsiteX4" fmla="*/ 1012825 w 2025650"/>
                <a:gd name="connsiteY4" fmla="*/ 2025650 h 2025650"/>
                <a:gd name="connsiteX5" fmla="*/ 0 w 2025650"/>
                <a:gd name="connsiteY5" fmla="*/ 1012825 h 2025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25650" h="2025650">
                  <a:moveTo>
                    <a:pt x="0" y="0"/>
                  </a:moveTo>
                  <a:lnTo>
                    <a:pt x="1012825" y="0"/>
                  </a:lnTo>
                  <a:cubicBezTo>
                    <a:pt x="1572193" y="0"/>
                    <a:pt x="2025650" y="453457"/>
                    <a:pt x="2025650" y="1012825"/>
                  </a:cubicBezTo>
                  <a:lnTo>
                    <a:pt x="2025650" y="2025650"/>
                  </a:lnTo>
                  <a:lnTo>
                    <a:pt x="1012825" y="2025650"/>
                  </a:lnTo>
                  <a:cubicBezTo>
                    <a:pt x="453457" y="2025650"/>
                    <a:pt x="0" y="1572193"/>
                    <a:pt x="0" y="1012825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3200" b="1" dirty="0">
                <a:solidFill>
                  <a:schemeClr val="bg1"/>
                </a:solidFill>
              </a:endParaRPr>
            </a:p>
          </p:txBody>
        </p:sp>
        <p:sp>
          <p:nvSpPr>
            <p:cNvPr id="97" name="Freeform: Shape 96">
              <a:extLst>
                <a:ext uri="{FF2B5EF4-FFF2-40B4-BE49-F238E27FC236}">
                  <a16:creationId xmlns:a16="http://schemas.microsoft.com/office/drawing/2014/main" id="{C24476FE-14DE-4C62-BAD9-ECB5EBBD4839}"/>
                </a:ext>
              </a:extLst>
            </p:cNvPr>
            <p:cNvSpPr/>
            <p:nvPr/>
          </p:nvSpPr>
          <p:spPr>
            <a:xfrm>
              <a:off x="6096001" y="918948"/>
              <a:ext cx="342524" cy="968804"/>
            </a:xfrm>
            <a:custGeom>
              <a:avLst/>
              <a:gdLst>
                <a:gd name="connsiteX0" fmla="*/ 0 w 342524"/>
                <a:gd name="connsiteY0" fmla="*/ 0 h 968804"/>
                <a:gd name="connsiteX1" fmla="*/ 242201 w 342524"/>
                <a:gd name="connsiteY1" fmla="*/ 242201 h 968804"/>
                <a:gd name="connsiteX2" fmla="*/ 242201 w 342524"/>
                <a:gd name="connsiteY2" fmla="*/ 726603 h 968804"/>
                <a:gd name="connsiteX3" fmla="*/ 0 w 342524"/>
                <a:gd name="connsiteY3" fmla="*/ 968804 h 9688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42524" h="968804">
                  <a:moveTo>
                    <a:pt x="0" y="0"/>
                  </a:moveTo>
                  <a:lnTo>
                    <a:pt x="242201" y="242201"/>
                  </a:lnTo>
                  <a:cubicBezTo>
                    <a:pt x="375965" y="375965"/>
                    <a:pt x="375965" y="592839"/>
                    <a:pt x="242201" y="726603"/>
                  </a:cubicBezTo>
                  <a:lnTo>
                    <a:pt x="0" y="968804"/>
                  </a:lnTo>
                  <a:close/>
                </a:path>
              </a:pathLst>
            </a:custGeom>
            <a:solidFill>
              <a:schemeClr val="tx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" name="Graphic 77" descr="Rocket">
            <a:extLst>
              <a:ext uri="{FF2B5EF4-FFF2-40B4-BE49-F238E27FC236}">
                <a16:creationId xmlns:a16="http://schemas.microsoft.com/office/drawing/2014/main" id="{CA08A8EE-20F0-4603-8BF1-FAA40EC77DBC}"/>
              </a:ext>
            </a:extLst>
          </p:cNvPr>
          <p:cNvGrpSpPr/>
          <p:nvPr/>
        </p:nvGrpSpPr>
        <p:grpSpPr>
          <a:xfrm>
            <a:off x="4540250" y="1958975"/>
            <a:ext cx="914400" cy="914400"/>
            <a:chOff x="4540250" y="1958975"/>
            <a:chExt cx="914400" cy="914400"/>
          </a:xfrm>
        </p:grpSpPr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66F3F5B6-3838-403C-BC28-74CEA0161651}"/>
                </a:ext>
              </a:extLst>
            </p:cNvPr>
            <p:cNvSpPr/>
            <p:nvPr/>
          </p:nvSpPr>
          <p:spPr>
            <a:xfrm>
              <a:off x="5206047" y="2033942"/>
              <a:ext cx="174747" cy="167919"/>
            </a:xfrm>
            <a:custGeom>
              <a:avLst/>
              <a:gdLst>
                <a:gd name="connsiteX0" fmla="*/ 170498 w 174747"/>
                <a:gd name="connsiteY0" fmla="*/ 5042 h 167919"/>
                <a:gd name="connsiteX1" fmla="*/ 0 w 174747"/>
                <a:gd name="connsiteY1" fmla="*/ 25997 h 167919"/>
                <a:gd name="connsiteX2" fmla="*/ 78105 w 174747"/>
                <a:gd name="connsiteY2" fmla="*/ 87910 h 167919"/>
                <a:gd name="connsiteX3" fmla="*/ 140970 w 174747"/>
                <a:gd name="connsiteY3" fmla="*/ 167920 h 167919"/>
                <a:gd name="connsiteX4" fmla="*/ 170498 w 174747"/>
                <a:gd name="connsiteY4" fmla="*/ 5042 h 1679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4747" h="167919">
                  <a:moveTo>
                    <a:pt x="170498" y="5042"/>
                  </a:moveTo>
                  <a:cubicBezTo>
                    <a:pt x="157163" y="-8293"/>
                    <a:pt x="71438" y="6947"/>
                    <a:pt x="0" y="25997"/>
                  </a:cubicBezTo>
                  <a:cubicBezTo>
                    <a:pt x="25717" y="41237"/>
                    <a:pt x="52388" y="62192"/>
                    <a:pt x="78105" y="87910"/>
                  </a:cubicBezTo>
                  <a:cubicBezTo>
                    <a:pt x="104775" y="114580"/>
                    <a:pt x="125730" y="141250"/>
                    <a:pt x="140970" y="167920"/>
                  </a:cubicBezTo>
                  <a:cubicBezTo>
                    <a:pt x="160020" y="94577"/>
                    <a:pt x="184785" y="18377"/>
                    <a:pt x="170498" y="5042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4243B0B0-54EC-4FAA-A53A-5067E960DE42}"/>
                </a:ext>
              </a:extLst>
            </p:cNvPr>
            <p:cNvSpPr/>
            <p:nvPr/>
          </p:nvSpPr>
          <p:spPr>
            <a:xfrm>
              <a:off x="4613656" y="2295802"/>
              <a:ext cx="232345" cy="222232"/>
            </a:xfrm>
            <a:custGeom>
              <a:avLst/>
              <a:gdLst>
                <a:gd name="connsiteX0" fmla="*/ 232346 w 232345"/>
                <a:gd name="connsiteY0" fmla="*/ 14645 h 222232"/>
                <a:gd name="connsiteX1" fmla="*/ 199961 w 232345"/>
                <a:gd name="connsiteY1" fmla="*/ 2262 h 222232"/>
                <a:gd name="connsiteX2" fmla="*/ 161861 w 232345"/>
                <a:gd name="connsiteY2" fmla="*/ 9882 h 222232"/>
                <a:gd name="connsiteX3" fmla="*/ 10413 w 232345"/>
                <a:gd name="connsiteY3" fmla="*/ 161330 h 222232"/>
                <a:gd name="connsiteX4" fmla="*/ 42798 w 232345"/>
                <a:gd name="connsiteY4" fmla="*/ 221337 h 222232"/>
                <a:gd name="connsiteX5" fmla="*/ 169481 w 232345"/>
                <a:gd name="connsiteY5" fmla="*/ 192762 h 222232"/>
                <a:gd name="connsiteX6" fmla="*/ 232346 w 232345"/>
                <a:gd name="connsiteY6" fmla="*/ 14645 h 2222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32345" h="222232">
                  <a:moveTo>
                    <a:pt x="232346" y="14645"/>
                  </a:moveTo>
                  <a:lnTo>
                    <a:pt x="199961" y="2262"/>
                  </a:lnTo>
                  <a:cubicBezTo>
                    <a:pt x="186626" y="-2500"/>
                    <a:pt x="172338" y="357"/>
                    <a:pt x="161861" y="9882"/>
                  </a:cubicBezTo>
                  <a:lnTo>
                    <a:pt x="10413" y="161330"/>
                  </a:lnTo>
                  <a:cubicBezTo>
                    <a:pt x="-14352" y="186095"/>
                    <a:pt x="8508" y="228957"/>
                    <a:pt x="42798" y="221337"/>
                  </a:cubicBezTo>
                  <a:lnTo>
                    <a:pt x="169481" y="192762"/>
                  </a:lnTo>
                  <a:cubicBezTo>
                    <a:pt x="179958" y="145137"/>
                    <a:pt x="197103" y="81320"/>
                    <a:pt x="232346" y="14645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B3950663-1E34-4B40-8523-EA4758D37DAD}"/>
                </a:ext>
              </a:extLst>
            </p:cNvPr>
            <p:cNvSpPr/>
            <p:nvPr/>
          </p:nvSpPr>
          <p:spPr>
            <a:xfrm>
              <a:off x="4893668" y="2559050"/>
              <a:ext cx="222671" cy="239431"/>
            </a:xfrm>
            <a:custGeom>
              <a:avLst/>
              <a:gdLst>
                <a:gd name="connsiteX0" fmla="*/ 204747 w 222671"/>
                <a:gd name="connsiteY0" fmla="*/ 0 h 239431"/>
                <a:gd name="connsiteX1" fmla="*/ 30439 w 222671"/>
                <a:gd name="connsiteY1" fmla="*/ 60960 h 239431"/>
                <a:gd name="connsiteX2" fmla="*/ 912 w 222671"/>
                <a:gd name="connsiteY2" fmla="*/ 196215 h 239431"/>
                <a:gd name="connsiteX3" fmla="*/ 60919 w 222671"/>
                <a:gd name="connsiteY3" fmla="*/ 228600 h 239431"/>
                <a:gd name="connsiteX4" fmla="*/ 212367 w 222671"/>
                <a:gd name="connsiteY4" fmla="*/ 77152 h 239431"/>
                <a:gd name="connsiteX5" fmla="*/ 219987 w 222671"/>
                <a:gd name="connsiteY5" fmla="*/ 39052 h 239431"/>
                <a:gd name="connsiteX6" fmla="*/ 204747 w 222671"/>
                <a:gd name="connsiteY6" fmla="*/ 0 h 2394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22671" h="239431">
                  <a:moveTo>
                    <a:pt x="204747" y="0"/>
                  </a:moveTo>
                  <a:cubicBezTo>
                    <a:pt x="140929" y="33338"/>
                    <a:pt x="79969" y="51435"/>
                    <a:pt x="30439" y="60960"/>
                  </a:cubicBezTo>
                  <a:lnTo>
                    <a:pt x="912" y="196215"/>
                  </a:lnTo>
                  <a:cubicBezTo>
                    <a:pt x="-6708" y="230505"/>
                    <a:pt x="35202" y="254317"/>
                    <a:pt x="60919" y="228600"/>
                  </a:cubicBezTo>
                  <a:lnTo>
                    <a:pt x="212367" y="77152"/>
                  </a:lnTo>
                  <a:cubicBezTo>
                    <a:pt x="221892" y="67627"/>
                    <a:pt x="225702" y="52388"/>
                    <a:pt x="219987" y="39052"/>
                  </a:cubicBezTo>
                  <a:lnTo>
                    <a:pt x="204747" y="0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1F7AF288-ACEB-43EA-BFE7-5BD30122841A}"/>
                </a:ext>
              </a:extLst>
            </p:cNvPr>
            <p:cNvSpPr/>
            <p:nvPr/>
          </p:nvSpPr>
          <p:spPr>
            <a:xfrm>
              <a:off x="4816475" y="2077084"/>
              <a:ext cx="512445" cy="511492"/>
            </a:xfrm>
            <a:custGeom>
              <a:avLst/>
              <a:gdLst>
                <a:gd name="connsiteX0" fmla="*/ 338138 w 512445"/>
                <a:gd name="connsiteY0" fmla="*/ 0 h 511492"/>
                <a:gd name="connsiteX1" fmla="*/ 156210 w 512445"/>
                <a:gd name="connsiteY1" fmla="*/ 123825 h 511492"/>
                <a:gd name="connsiteX2" fmla="*/ 0 w 512445"/>
                <a:gd name="connsiteY2" fmla="*/ 452438 h 511492"/>
                <a:gd name="connsiteX3" fmla="*/ 59055 w 512445"/>
                <a:gd name="connsiteY3" fmla="*/ 511493 h 511492"/>
                <a:gd name="connsiteX4" fmla="*/ 388620 w 512445"/>
                <a:gd name="connsiteY4" fmla="*/ 356235 h 511492"/>
                <a:gd name="connsiteX5" fmla="*/ 512445 w 512445"/>
                <a:gd name="connsiteY5" fmla="*/ 175260 h 511492"/>
                <a:gd name="connsiteX6" fmla="*/ 440055 w 512445"/>
                <a:gd name="connsiteY6" fmla="*/ 70485 h 511492"/>
                <a:gd name="connsiteX7" fmla="*/ 338138 w 512445"/>
                <a:gd name="connsiteY7" fmla="*/ 0 h 511492"/>
                <a:gd name="connsiteX8" fmla="*/ 386715 w 512445"/>
                <a:gd name="connsiteY8" fmla="*/ 205740 h 511492"/>
                <a:gd name="connsiteX9" fmla="*/ 305753 w 512445"/>
                <a:gd name="connsiteY9" fmla="*/ 205740 h 511492"/>
                <a:gd name="connsiteX10" fmla="*/ 305753 w 512445"/>
                <a:gd name="connsiteY10" fmla="*/ 124778 h 511492"/>
                <a:gd name="connsiteX11" fmla="*/ 386715 w 512445"/>
                <a:gd name="connsiteY11" fmla="*/ 124778 h 511492"/>
                <a:gd name="connsiteX12" fmla="*/ 386715 w 512445"/>
                <a:gd name="connsiteY12" fmla="*/ 205740 h 5114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512445" h="511492">
                  <a:moveTo>
                    <a:pt x="338138" y="0"/>
                  </a:moveTo>
                  <a:cubicBezTo>
                    <a:pt x="281940" y="22860"/>
                    <a:pt x="218123" y="61913"/>
                    <a:pt x="156210" y="123825"/>
                  </a:cubicBezTo>
                  <a:cubicBezTo>
                    <a:pt x="42863" y="237173"/>
                    <a:pt x="9525" y="374333"/>
                    <a:pt x="0" y="452438"/>
                  </a:cubicBezTo>
                  <a:lnTo>
                    <a:pt x="59055" y="511493"/>
                  </a:lnTo>
                  <a:cubicBezTo>
                    <a:pt x="137160" y="501968"/>
                    <a:pt x="275273" y="469583"/>
                    <a:pt x="388620" y="356235"/>
                  </a:cubicBezTo>
                  <a:cubicBezTo>
                    <a:pt x="450533" y="294323"/>
                    <a:pt x="489585" y="231458"/>
                    <a:pt x="512445" y="175260"/>
                  </a:cubicBezTo>
                  <a:cubicBezTo>
                    <a:pt x="500063" y="143828"/>
                    <a:pt x="475298" y="106680"/>
                    <a:pt x="440055" y="70485"/>
                  </a:cubicBezTo>
                  <a:cubicBezTo>
                    <a:pt x="405765" y="37147"/>
                    <a:pt x="369570" y="12383"/>
                    <a:pt x="338138" y="0"/>
                  </a:cubicBezTo>
                  <a:close/>
                  <a:moveTo>
                    <a:pt x="386715" y="205740"/>
                  </a:moveTo>
                  <a:cubicBezTo>
                    <a:pt x="364808" y="227648"/>
                    <a:pt x="328613" y="227648"/>
                    <a:pt x="305753" y="205740"/>
                  </a:cubicBezTo>
                  <a:cubicBezTo>
                    <a:pt x="283845" y="183833"/>
                    <a:pt x="283845" y="147638"/>
                    <a:pt x="305753" y="124778"/>
                  </a:cubicBezTo>
                  <a:cubicBezTo>
                    <a:pt x="327660" y="102870"/>
                    <a:pt x="363855" y="102870"/>
                    <a:pt x="386715" y="124778"/>
                  </a:cubicBezTo>
                  <a:cubicBezTo>
                    <a:pt x="408623" y="147638"/>
                    <a:pt x="408623" y="183833"/>
                    <a:pt x="386715" y="205740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2AA65399-E758-4E23-9DCD-FE81E54075C2}"/>
                </a:ext>
              </a:extLst>
            </p:cNvPr>
            <p:cNvSpPr/>
            <p:nvPr/>
          </p:nvSpPr>
          <p:spPr>
            <a:xfrm>
              <a:off x="4704287" y="2565102"/>
              <a:ext cx="135662" cy="135943"/>
            </a:xfrm>
            <a:custGeom>
              <a:avLst/>
              <a:gdLst>
                <a:gd name="connsiteX0" fmla="*/ 111235 w 135662"/>
                <a:gd name="connsiteY0" fmla="*/ 24428 h 135943"/>
                <a:gd name="connsiteX1" fmla="*/ 66467 w 135662"/>
                <a:gd name="connsiteY1" fmla="*/ 14903 h 135943"/>
                <a:gd name="connsiteX2" fmla="*/ 2650 w 135662"/>
                <a:gd name="connsiteY2" fmla="*/ 133013 h 135943"/>
                <a:gd name="connsiteX3" fmla="*/ 120760 w 135662"/>
                <a:gd name="connsiteY3" fmla="*/ 69195 h 135943"/>
                <a:gd name="connsiteX4" fmla="*/ 111235 w 135662"/>
                <a:gd name="connsiteY4" fmla="*/ 24428 h 1359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5662" h="135943">
                  <a:moveTo>
                    <a:pt x="111235" y="24428"/>
                  </a:moveTo>
                  <a:cubicBezTo>
                    <a:pt x="95995" y="9188"/>
                    <a:pt x="97900" y="-16530"/>
                    <a:pt x="66467" y="14903"/>
                  </a:cubicBezTo>
                  <a:cubicBezTo>
                    <a:pt x="35035" y="46335"/>
                    <a:pt x="-11638" y="117773"/>
                    <a:pt x="2650" y="133013"/>
                  </a:cubicBezTo>
                  <a:cubicBezTo>
                    <a:pt x="17890" y="148253"/>
                    <a:pt x="89327" y="100628"/>
                    <a:pt x="120760" y="69195"/>
                  </a:cubicBezTo>
                  <a:cubicBezTo>
                    <a:pt x="152192" y="36810"/>
                    <a:pt x="126475" y="38715"/>
                    <a:pt x="111235" y="24428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4" name="Graphic 76" descr="Lightbulb">
            <a:extLst>
              <a:ext uri="{FF2B5EF4-FFF2-40B4-BE49-F238E27FC236}">
                <a16:creationId xmlns:a16="http://schemas.microsoft.com/office/drawing/2014/main" id="{74D452A6-5AA0-458D-A4CE-C996978590CE}"/>
              </a:ext>
            </a:extLst>
          </p:cNvPr>
          <p:cNvGrpSpPr/>
          <p:nvPr/>
        </p:nvGrpSpPr>
        <p:grpSpPr>
          <a:xfrm>
            <a:off x="4540250" y="4156075"/>
            <a:ext cx="914400" cy="914400"/>
            <a:chOff x="4540250" y="4156075"/>
            <a:chExt cx="914400" cy="914400"/>
          </a:xfrm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8C134D50-BD2B-478A-B815-CD0578990CBC}"/>
                </a:ext>
              </a:extLst>
            </p:cNvPr>
            <p:cNvSpPr/>
            <p:nvPr/>
          </p:nvSpPr>
          <p:spPr>
            <a:xfrm>
              <a:off x="4873625" y="4765675"/>
              <a:ext cx="247650" cy="57150"/>
            </a:xfrm>
            <a:custGeom>
              <a:avLst/>
              <a:gdLst>
                <a:gd name="connsiteX0" fmla="*/ 28575 w 247650"/>
                <a:gd name="connsiteY0" fmla="*/ 0 h 57150"/>
                <a:gd name="connsiteX1" fmla="*/ 219075 w 247650"/>
                <a:gd name="connsiteY1" fmla="*/ 0 h 57150"/>
                <a:gd name="connsiteX2" fmla="*/ 247650 w 247650"/>
                <a:gd name="connsiteY2" fmla="*/ 28575 h 57150"/>
                <a:gd name="connsiteX3" fmla="*/ 219075 w 247650"/>
                <a:gd name="connsiteY3" fmla="*/ 57150 h 57150"/>
                <a:gd name="connsiteX4" fmla="*/ 28575 w 247650"/>
                <a:gd name="connsiteY4" fmla="*/ 57150 h 57150"/>
                <a:gd name="connsiteX5" fmla="*/ 0 w 247650"/>
                <a:gd name="connsiteY5" fmla="*/ 28575 h 57150"/>
                <a:gd name="connsiteX6" fmla="*/ 28575 w 247650"/>
                <a:gd name="connsiteY6" fmla="*/ 0 h 57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47650" h="57150">
                  <a:moveTo>
                    <a:pt x="28575" y="0"/>
                  </a:moveTo>
                  <a:lnTo>
                    <a:pt x="219075" y="0"/>
                  </a:lnTo>
                  <a:cubicBezTo>
                    <a:pt x="235268" y="0"/>
                    <a:pt x="247650" y="12383"/>
                    <a:pt x="247650" y="28575"/>
                  </a:cubicBezTo>
                  <a:cubicBezTo>
                    <a:pt x="247650" y="44767"/>
                    <a:pt x="235268" y="57150"/>
                    <a:pt x="219075" y="57150"/>
                  </a:cubicBezTo>
                  <a:lnTo>
                    <a:pt x="28575" y="57150"/>
                  </a:lnTo>
                  <a:cubicBezTo>
                    <a:pt x="12382" y="57150"/>
                    <a:pt x="0" y="44767"/>
                    <a:pt x="0" y="28575"/>
                  </a:cubicBezTo>
                  <a:cubicBezTo>
                    <a:pt x="0" y="12383"/>
                    <a:pt x="12382" y="0"/>
                    <a:pt x="28575" y="0"/>
                  </a:cubicBez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9B78B23D-59E7-488E-8346-0B9233677BC3}"/>
                </a:ext>
              </a:extLst>
            </p:cNvPr>
            <p:cNvSpPr/>
            <p:nvPr/>
          </p:nvSpPr>
          <p:spPr>
            <a:xfrm>
              <a:off x="4873625" y="4860925"/>
              <a:ext cx="247650" cy="57150"/>
            </a:xfrm>
            <a:custGeom>
              <a:avLst/>
              <a:gdLst>
                <a:gd name="connsiteX0" fmla="*/ 28575 w 247650"/>
                <a:gd name="connsiteY0" fmla="*/ 0 h 57150"/>
                <a:gd name="connsiteX1" fmla="*/ 219075 w 247650"/>
                <a:gd name="connsiteY1" fmla="*/ 0 h 57150"/>
                <a:gd name="connsiteX2" fmla="*/ 247650 w 247650"/>
                <a:gd name="connsiteY2" fmla="*/ 28575 h 57150"/>
                <a:gd name="connsiteX3" fmla="*/ 219075 w 247650"/>
                <a:gd name="connsiteY3" fmla="*/ 57150 h 57150"/>
                <a:gd name="connsiteX4" fmla="*/ 28575 w 247650"/>
                <a:gd name="connsiteY4" fmla="*/ 57150 h 57150"/>
                <a:gd name="connsiteX5" fmla="*/ 0 w 247650"/>
                <a:gd name="connsiteY5" fmla="*/ 28575 h 57150"/>
                <a:gd name="connsiteX6" fmla="*/ 28575 w 247650"/>
                <a:gd name="connsiteY6" fmla="*/ 0 h 57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47650" h="57150">
                  <a:moveTo>
                    <a:pt x="28575" y="0"/>
                  </a:moveTo>
                  <a:lnTo>
                    <a:pt x="219075" y="0"/>
                  </a:lnTo>
                  <a:cubicBezTo>
                    <a:pt x="235268" y="0"/>
                    <a:pt x="247650" y="12383"/>
                    <a:pt x="247650" y="28575"/>
                  </a:cubicBezTo>
                  <a:cubicBezTo>
                    <a:pt x="247650" y="44767"/>
                    <a:pt x="235268" y="57150"/>
                    <a:pt x="219075" y="57150"/>
                  </a:cubicBezTo>
                  <a:lnTo>
                    <a:pt x="28575" y="57150"/>
                  </a:lnTo>
                  <a:cubicBezTo>
                    <a:pt x="12382" y="57150"/>
                    <a:pt x="0" y="44767"/>
                    <a:pt x="0" y="28575"/>
                  </a:cubicBezTo>
                  <a:cubicBezTo>
                    <a:pt x="0" y="12383"/>
                    <a:pt x="12382" y="0"/>
                    <a:pt x="28575" y="0"/>
                  </a:cubicBez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654F72B5-6C52-46E6-9D30-BB07C520954C}"/>
                </a:ext>
              </a:extLst>
            </p:cNvPr>
            <p:cNvSpPr/>
            <p:nvPr/>
          </p:nvSpPr>
          <p:spPr>
            <a:xfrm>
              <a:off x="4935537" y="4956175"/>
              <a:ext cx="123825" cy="57150"/>
            </a:xfrm>
            <a:custGeom>
              <a:avLst/>
              <a:gdLst>
                <a:gd name="connsiteX0" fmla="*/ 0 w 123825"/>
                <a:gd name="connsiteY0" fmla="*/ 0 h 57150"/>
                <a:gd name="connsiteX1" fmla="*/ 61913 w 123825"/>
                <a:gd name="connsiteY1" fmla="*/ 57150 h 57150"/>
                <a:gd name="connsiteX2" fmla="*/ 123825 w 123825"/>
                <a:gd name="connsiteY2" fmla="*/ 0 h 57150"/>
                <a:gd name="connsiteX3" fmla="*/ 0 w 123825"/>
                <a:gd name="connsiteY3" fmla="*/ 0 h 57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3825" h="57150">
                  <a:moveTo>
                    <a:pt x="0" y="0"/>
                  </a:moveTo>
                  <a:cubicBezTo>
                    <a:pt x="2857" y="32385"/>
                    <a:pt x="29527" y="57150"/>
                    <a:pt x="61913" y="57150"/>
                  </a:cubicBezTo>
                  <a:cubicBezTo>
                    <a:pt x="94298" y="57150"/>
                    <a:pt x="120968" y="32385"/>
                    <a:pt x="12382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D9285DAC-F2D5-42EB-89F3-10B3A907AF58}"/>
                </a:ext>
              </a:extLst>
            </p:cNvPr>
            <p:cNvSpPr/>
            <p:nvPr/>
          </p:nvSpPr>
          <p:spPr>
            <a:xfrm>
              <a:off x="4749800" y="4213225"/>
              <a:ext cx="495300" cy="514350"/>
            </a:xfrm>
            <a:custGeom>
              <a:avLst/>
              <a:gdLst>
                <a:gd name="connsiteX0" fmla="*/ 247650 w 495300"/>
                <a:gd name="connsiteY0" fmla="*/ 0 h 514350"/>
                <a:gd name="connsiteX1" fmla="*/ 247650 w 495300"/>
                <a:gd name="connsiteY1" fmla="*/ 0 h 514350"/>
                <a:gd name="connsiteX2" fmla="*/ 247650 w 495300"/>
                <a:gd name="connsiteY2" fmla="*/ 0 h 514350"/>
                <a:gd name="connsiteX3" fmla="*/ 0 w 495300"/>
                <a:gd name="connsiteY3" fmla="*/ 244793 h 514350"/>
                <a:gd name="connsiteX4" fmla="*/ 0 w 495300"/>
                <a:gd name="connsiteY4" fmla="*/ 253365 h 514350"/>
                <a:gd name="connsiteX5" fmla="*/ 17145 w 495300"/>
                <a:gd name="connsiteY5" fmla="*/ 339090 h 514350"/>
                <a:gd name="connsiteX6" fmla="*/ 60007 w 495300"/>
                <a:gd name="connsiteY6" fmla="*/ 409575 h 514350"/>
                <a:gd name="connsiteX7" fmla="*/ 118110 w 495300"/>
                <a:gd name="connsiteY7" fmla="*/ 503873 h 514350"/>
                <a:gd name="connsiteX8" fmla="*/ 135255 w 495300"/>
                <a:gd name="connsiteY8" fmla="*/ 514350 h 514350"/>
                <a:gd name="connsiteX9" fmla="*/ 360045 w 495300"/>
                <a:gd name="connsiteY9" fmla="*/ 514350 h 514350"/>
                <a:gd name="connsiteX10" fmla="*/ 377190 w 495300"/>
                <a:gd name="connsiteY10" fmla="*/ 503873 h 514350"/>
                <a:gd name="connsiteX11" fmla="*/ 435292 w 495300"/>
                <a:gd name="connsiteY11" fmla="*/ 409575 h 514350"/>
                <a:gd name="connsiteX12" fmla="*/ 478155 w 495300"/>
                <a:gd name="connsiteY12" fmla="*/ 339090 h 514350"/>
                <a:gd name="connsiteX13" fmla="*/ 495300 w 495300"/>
                <a:gd name="connsiteY13" fmla="*/ 253365 h 514350"/>
                <a:gd name="connsiteX14" fmla="*/ 495300 w 495300"/>
                <a:gd name="connsiteY14" fmla="*/ 244793 h 514350"/>
                <a:gd name="connsiteX15" fmla="*/ 247650 w 495300"/>
                <a:gd name="connsiteY15" fmla="*/ 0 h 514350"/>
                <a:gd name="connsiteX16" fmla="*/ 438150 w 495300"/>
                <a:gd name="connsiteY16" fmla="*/ 252413 h 514350"/>
                <a:gd name="connsiteX17" fmla="*/ 424815 w 495300"/>
                <a:gd name="connsiteY17" fmla="*/ 319088 h 514350"/>
                <a:gd name="connsiteX18" fmla="*/ 392430 w 495300"/>
                <a:gd name="connsiteY18" fmla="*/ 371475 h 514350"/>
                <a:gd name="connsiteX19" fmla="*/ 337185 w 495300"/>
                <a:gd name="connsiteY19" fmla="*/ 457200 h 514350"/>
                <a:gd name="connsiteX20" fmla="*/ 247650 w 495300"/>
                <a:gd name="connsiteY20" fmla="*/ 457200 h 514350"/>
                <a:gd name="connsiteX21" fmla="*/ 159068 w 495300"/>
                <a:gd name="connsiteY21" fmla="*/ 457200 h 514350"/>
                <a:gd name="connsiteX22" fmla="*/ 103823 w 495300"/>
                <a:gd name="connsiteY22" fmla="*/ 371475 h 514350"/>
                <a:gd name="connsiteX23" fmla="*/ 71438 w 495300"/>
                <a:gd name="connsiteY23" fmla="*/ 319088 h 514350"/>
                <a:gd name="connsiteX24" fmla="*/ 58103 w 495300"/>
                <a:gd name="connsiteY24" fmla="*/ 252413 h 514350"/>
                <a:gd name="connsiteX25" fmla="*/ 58103 w 495300"/>
                <a:gd name="connsiteY25" fmla="*/ 244793 h 514350"/>
                <a:gd name="connsiteX26" fmla="*/ 248602 w 495300"/>
                <a:gd name="connsiteY26" fmla="*/ 56197 h 514350"/>
                <a:gd name="connsiteX27" fmla="*/ 248602 w 495300"/>
                <a:gd name="connsiteY27" fmla="*/ 56197 h 514350"/>
                <a:gd name="connsiteX28" fmla="*/ 248602 w 495300"/>
                <a:gd name="connsiteY28" fmla="*/ 56197 h 514350"/>
                <a:gd name="connsiteX29" fmla="*/ 248602 w 495300"/>
                <a:gd name="connsiteY29" fmla="*/ 56197 h 514350"/>
                <a:gd name="connsiteX30" fmla="*/ 248602 w 495300"/>
                <a:gd name="connsiteY30" fmla="*/ 56197 h 514350"/>
                <a:gd name="connsiteX31" fmla="*/ 248602 w 495300"/>
                <a:gd name="connsiteY31" fmla="*/ 56197 h 514350"/>
                <a:gd name="connsiteX32" fmla="*/ 248602 w 495300"/>
                <a:gd name="connsiteY32" fmla="*/ 56197 h 514350"/>
                <a:gd name="connsiteX33" fmla="*/ 439103 w 495300"/>
                <a:gd name="connsiteY33" fmla="*/ 244793 h 514350"/>
                <a:gd name="connsiteX34" fmla="*/ 439103 w 495300"/>
                <a:gd name="connsiteY34" fmla="*/ 252413 h 514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495300" h="514350">
                  <a:moveTo>
                    <a:pt x="247650" y="0"/>
                  </a:moveTo>
                  <a:cubicBezTo>
                    <a:pt x="247650" y="0"/>
                    <a:pt x="247650" y="0"/>
                    <a:pt x="247650" y="0"/>
                  </a:cubicBezTo>
                  <a:cubicBezTo>
                    <a:pt x="247650" y="0"/>
                    <a:pt x="247650" y="0"/>
                    <a:pt x="247650" y="0"/>
                  </a:cubicBezTo>
                  <a:cubicBezTo>
                    <a:pt x="112395" y="952"/>
                    <a:pt x="2857" y="109538"/>
                    <a:pt x="0" y="244793"/>
                  </a:cubicBezTo>
                  <a:lnTo>
                    <a:pt x="0" y="253365"/>
                  </a:lnTo>
                  <a:cubicBezTo>
                    <a:pt x="953" y="282893"/>
                    <a:pt x="6668" y="311468"/>
                    <a:pt x="17145" y="339090"/>
                  </a:cubicBezTo>
                  <a:cubicBezTo>
                    <a:pt x="27622" y="364808"/>
                    <a:pt x="41910" y="388620"/>
                    <a:pt x="60007" y="409575"/>
                  </a:cubicBezTo>
                  <a:cubicBezTo>
                    <a:pt x="82868" y="434340"/>
                    <a:pt x="107632" y="482918"/>
                    <a:pt x="118110" y="503873"/>
                  </a:cubicBezTo>
                  <a:cubicBezTo>
                    <a:pt x="120968" y="510540"/>
                    <a:pt x="127635" y="514350"/>
                    <a:pt x="135255" y="514350"/>
                  </a:cubicBezTo>
                  <a:lnTo>
                    <a:pt x="360045" y="514350"/>
                  </a:lnTo>
                  <a:cubicBezTo>
                    <a:pt x="367665" y="514350"/>
                    <a:pt x="374333" y="510540"/>
                    <a:pt x="377190" y="503873"/>
                  </a:cubicBezTo>
                  <a:cubicBezTo>
                    <a:pt x="387668" y="482918"/>
                    <a:pt x="412433" y="434340"/>
                    <a:pt x="435292" y="409575"/>
                  </a:cubicBezTo>
                  <a:cubicBezTo>
                    <a:pt x="453390" y="388620"/>
                    <a:pt x="468630" y="364808"/>
                    <a:pt x="478155" y="339090"/>
                  </a:cubicBezTo>
                  <a:cubicBezTo>
                    <a:pt x="488633" y="311468"/>
                    <a:pt x="494348" y="282893"/>
                    <a:pt x="495300" y="253365"/>
                  </a:cubicBezTo>
                  <a:lnTo>
                    <a:pt x="495300" y="244793"/>
                  </a:lnTo>
                  <a:cubicBezTo>
                    <a:pt x="492442" y="109538"/>
                    <a:pt x="382905" y="952"/>
                    <a:pt x="247650" y="0"/>
                  </a:cubicBezTo>
                  <a:close/>
                  <a:moveTo>
                    <a:pt x="438150" y="252413"/>
                  </a:moveTo>
                  <a:cubicBezTo>
                    <a:pt x="437198" y="275273"/>
                    <a:pt x="432435" y="298133"/>
                    <a:pt x="424815" y="319088"/>
                  </a:cubicBezTo>
                  <a:cubicBezTo>
                    <a:pt x="417195" y="338138"/>
                    <a:pt x="406717" y="356235"/>
                    <a:pt x="392430" y="371475"/>
                  </a:cubicBezTo>
                  <a:cubicBezTo>
                    <a:pt x="370523" y="398145"/>
                    <a:pt x="351473" y="426720"/>
                    <a:pt x="337185" y="457200"/>
                  </a:cubicBezTo>
                  <a:lnTo>
                    <a:pt x="247650" y="457200"/>
                  </a:lnTo>
                  <a:lnTo>
                    <a:pt x="159068" y="457200"/>
                  </a:lnTo>
                  <a:cubicBezTo>
                    <a:pt x="143827" y="426720"/>
                    <a:pt x="124777" y="398145"/>
                    <a:pt x="103823" y="371475"/>
                  </a:cubicBezTo>
                  <a:cubicBezTo>
                    <a:pt x="90488" y="356235"/>
                    <a:pt x="79057" y="338138"/>
                    <a:pt x="71438" y="319088"/>
                  </a:cubicBezTo>
                  <a:cubicBezTo>
                    <a:pt x="62865" y="298133"/>
                    <a:pt x="59055" y="275273"/>
                    <a:pt x="58103" y="252413"/>
                  </a:cubicBezTo>
                  <a:lnTo>
                    <a:pt x="58103" y="244793"/>
                  </a:lnTo>
                  <a:cubicBezTo>
                    <a:pt x="60007" y="140970"/>
                    <a:pt x="144780" y="57150"/>
                    <a:pt x="248602" y="56197"/>
                  </a:cubicBezTo>
                  <a:lnTo>
                    <a:pt x="248602" y="56197"/>
                  </a:lnTo>
                  <a:lnTo>
                    <a:pt x="248602" y="56197"/>
                  </a:lnTo>
                  <a:cubicBezTo>
                    <a:pt x="248602" y="56197"/>
                    <a:pt x="248602" y="56197"/>
                    <a:pt x="248602" y="56197"/>
                  </a:cubicBezTo>
                  <a:cubicBezTo>
                    <a:pt x="248602" y="56197"/>
                    <a:pt x="248602" y="56197"/>
                    <a:pt x="248602" y="56197"/>
                  </a:cubicBezTo>
                  <a:lnTo>
                    <a:pt x="248602" y="56197"/>
                  </a:lnTo>
                  <a:lnTo>
                    <a:pt x="248602" y="56197"/>
                  </a:lnTo>
                  <a:cubicBezTo>
                    <a:pt x="352425" y="57150"/>
                    <a:pt x="437198" y="140018"/>
                    <a:pt x="439103" y="244793"/>
                  </a:cubicBezTo>
                  <a:lnTo>
                    <a:pt x="439103" y="252413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19" name="Graphic 75" descr="Puzzle">
            <a:extLst>
              <a:ext uri="{FF2B5EF4-FFF2-40B4-BE49-F238E27FC236}">
                <a16:creationId xmlns:a16="http://schemas.microsoft.com/office/drawing/2014/main" id="{14805152-834F-403A-9C23-020ECA60586E}"/>
              </a:ext>
            </a:extLst>
          </p:cNvPr>
          <p:cNvSpPr/>
          <p:nvPr/>
        </p:nvSpPr>
        <p:spPr>
          <a:xfrm>
            <a:off x="6813550" y="4213225"/>
            <a:ext cx="762000" cy="762000"/>
          </a:xfrm>
          <a:custGeom>
            <a:avLst/>
            <a:gdLst>
              <a:gd name="connsiteX0" fmla="*/ 492443 w 762000"/>
              <a:gd name="connsiteY0" fmla="*/ 578168 h 762000"/>
              <a:gd name="connsiteX1" fmla="*/ 451485 w 762000"/>
              <a:gd name="connsiteY1" fmla="*/ 452438 h 762000"/>
              <a:gd name="connsiteX2" fmla="*/ 458153 w 762000"/>
              <a:gd name="connsiteY2" fmla="*/ 445770 h 762000"/>
              <a:gd name="connsiteX3" fmla="*/ 585788 w 762000"/>
              <a:gd name="connsiteY3" fmla="*/ 484823 h 762000"/>
              <a:gd name="connsiteX4" fmla="*/ 653415 w 762000"/>
              <a:gd name="connsiteY4" fmla="*/ 539115 h 762000"/>
              <a:gd name="connsiteX5" fmla="*/ 762000 w 762000"/>
              <a:gd name="connsiteY5" fmla="*/ 430530 h 762000"/>
              <a:gd name="connsiteX6" fmla="*/ 600075 w 762000"/>
              <a:gd name="connsiteY6" fmla="*/ 268605 h 762000"/>
              <a:gd name="connsiteX7" fmla="*/ 654368 w 762000"/>
              <a:gd name="connsiteY7" fmla="*/ 200978 h 762000"/>
              <a:gd name="connsiteX8" fmla="*/ 693420 w 762000"/>
              <a:gd name="connsiteY8" fmla="*/ 73343 h 762000"/>
              <a:gd name="connsiteX9" fmla="*/ 686753 w 762000"/>
              <a:gd name="connsiteY9" fmla="*/ 66675 h 762000"/>
              <a:gd name="connsiteX10" fmla="*/ 561023 w 762000"/>
              <a:gd name="connsiteY10" fmla="*/ 107632 h 762000"/>
              <a:gd name="connsiteX11" fmla="*/ 493395 w 762000"/>
              <a:gd name="connsiteY11" fmla="*/ 161925 h 762000"/>
              <a:gd name="connsiteX12" fmla="*/ 331470 w 762000"/>
              <a:gd name="connsiteY12" fmla="*/ 0 h 762000"/>
              <a:gd name="connsiteX13" fmla="*/ 221933 w 762000"/>
              <a:gd name="connsiteY13" fmla="*/ 108585 h 762000"/>
              <a:gd name="connsiteX14" fmla="*/ 276225 w 762000"/>
              <a:gd name="connsiteY14" fmla="*/ 176213 h 762000"/>
              <a:gd name="connsiteX15" fmla="*/ 317183 w 762000"/>
              <a:gd name="connsiteY15" fmla="*/ 301943 h 762000"/>
              <a:gd name="connsiteX16" fmla="*/ 310515 w 762000"/>
              <a:gd name="connsiteY16" fmla="*/ 308610 h 762000"/>
              <a:gd name="connsiteX17" fmla="*/ 182880 w 762000"/>
              <a:gd name="connsiteY17" fmla="*/ 269558 h 762000"/>
              <a:gd name="connsiteX18" fmla="*/ 115253 w 762000"/>
              <a:gd name="connsiteY18" fmla="*/ 215265 h 762000"/>
              <a:gd name="connsiteX19" fmla="*/ 0 w 762000"/>
              <a:gd name="connsiteY19" fmla="*/ 331470 h 762000"/>
              <a:gd name="connsiteX20" fmla="*/ 161925 w 762000"/>
              <a:gd name="connsiteY20" fmla="*/ 493395 h 762000"/>
              <a:gd name="connsiteX21" fmla="*/ 107632 w 762000"/>
              <a:gd name="connsiteY21" fmla="*/ 561023 h 762000"/>
              <a:gd name="connsiteX22" fmla="*/ 68580 w 762000"/>
              <a:gd name="connsiteY22" fmla="*/ 688658 h 762000"/>
              <a:gd name="connsiteX23" fmla="*/ 75248 w 762000"/>
              <a:gd name="connsiteY23" fmla="*/ 695325 h 762000"/>
              <a:gd name="connsiteX24" fmla="*/ 200978 w 762000"/>
              <a:gd name="connsiteY24" fmla="*/ 654368 h 762000"/>
              <a:gd name="connsiteX25" fmla="*/ 268605 w 762000"/>
              <a:gd name="connsiteY25" fmla="*/ 600075 h 762000"/>
              <a:gd name="connsiteX26" fmla="*/ 430530 w 762000"/>
              <a:gd name="connsiteY26" fmla="*/ 762000 h 762000"/>
              <a:gd name="connsiteX27" fmla="*/ 546735 w 762000"/>
              <a:gd name="connsiteY27" fmla="*/ 645795 h 762000"/>
              <a:gd name="connsiteX28" fmla="*/ 492443 w 762000"/>
              <a:gd name="connsiteY28" fmla="*/ 578168 h 76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762000" h="762000">
                <a:moveTo>
                  <a:pt x="492443" y="578168"/>
                </a:moveTo>
                <a:cubicBezTo>
                  <a:pt x="429578" y="580073"/>
                  <a:pt x="406718" y="499110"/>
                  <a:pt x="451485" y="452438"/>
                </a:cubicBezTo>
                <a:lnTo>
                  <a:pt x="458153" y="445770"/>
                </a:lnTo>
                <a:cubicBezTo>
                  <a:pt x="504825" y="401003"/>
                  <a:pt x="587693" y="421958"/>
                  <a:pt x="585788" y="484823"/>
                </a:cubicBezTo>
                <a:cubicBezTo>
                  <a:pt x="584835" y="521018"/>
                  <a:pt x="627698" y="564833"/>
                  <a:pt x="653415" y="539115"/>
                </a:cubicBezTo>
                <a:lnTo>
                  <a:pt x="762000" y="430530"/>
                </a:lnTo>
                <a:lnTo>
                  <a:pt x="600075" y="268605"/>
                </a:lnTo>
                <a:cubicBezTo>
                  <a:pt x="574358" y="242888"/>
                  <a:pt x="618173" y="200025"/>
                  <a:pt x="654368" y="200978"/>
                </a:cubicBezTo>
                <a:cubicBezTo>
                  <a:pt x="717233" y="202883"/>
                  <a:pt x="738188" y="120015"/>
                  <a:pt x="693420" y="73343"/>
                </a:cubicBezTo>
                <a:lnTo>
                  <a:pt x="686753" y="66675"/>
                </a:lnTo>
                <a:cubicBezTo>
                  <a:pt x="640080" y="21908"/>
                  <a:pt x="559118" y="44768"/>
                  <a:pt x="561023" y="107632"/>
                </a:cubicBezTo>
                <a:cubicBezTo>
                  <a:pt x="561975" y="143828"/>
                  <a:pt x="519113" y="187643"/>
                  <a:pt x="493395" y="161925"/>
                </a:cubicBezTo>
                <a:lnTo>
                  <a:pt x="331470" y="0"/>
                </a:lnTo>
                <a:lnTo>
                  <a:pt x="221933" y="108585"/>
                </a:lnTo>
                <a:cubicBezTo>
                  <a:pt x="196215" y="134303"/>
                  <a:pt x="240030" y="177165"/>
                  <a:pt x="276225" y="176213"/>
                </a:cubicBezTo>
                <a:cubicBezTo>
                  <a:pt x="339090" y="174308"/>
                  <a:pt x="361950" y="255270"/>
                  <a:pt x="317183" y="301943"/>
                </a:cubicBezTo>
                <a:lnTo>
                  <a:pt x="310515" y="308610"/>
                </a:lnTo>
                <a:cubicBezTo>
                  <a:pt x="263843" y="353378"/>
                  <a:pt x="180975" y="332423"/>
                  <a:pt x="182880" y="269558"/>
                </a:cubicBezTo>
                <a:cubicBezTo>
                  <a:pt x="183833" y="233363"/>
                  <a:pt x="140970" y="189548"/>
                  <a:pt x="115253" y="215265"/>
                </a:cubicBezTo>
                <a:lnTo>
                  <a:pt x="0" y="331470"/>
                </a:lnTo>
                <a:lnTo>
                  <a:pt x="161925" y="493395"/>
                </a:lnTo>
                <a:cubicBezTo>
                  <a:pt x="187643" y="519113"/>
                  <a:pt x="143828" y="561975"/>
                  <a:pt x="107632" y="561023"/>
                </a:cubicBezTo>
                <a:cubicBezTo>
                  <a:pt x="44768" y="559118"/>
                  <a:pt x="23813" y="641985"/>
                  <a:pt x="68580" y="688658"/>
                </a:cubicBezTo>
                <a:lnTo>
                  <a:pt x="75248" y="695325"/>
                </a:lnTo>
                <a:cubicBezTo>
                  <a:pt x="121920" y="740093"/>
                  <a:pt x="202883" y="717233"/>
                  <a:pt x="200978" y="654368"/>
                </a:cubicBezTo>
                <a:cubicBezTo>
                  <a:pt x="200025" y="618173"/>
                  <a:pt x="242888" y="574358"/>
                  <a:pt x="268605" y="600075"/>
                </a:cubicBezTo>
                <a:lnTo>
                  <a:pt x="430530" y="762000"/>
                </a:lnTo>
                <a:lnTo>
                  <a:pt x="546735" y="645795"/>
                </a:lnTo>
                <a:cubicBezTo>
                  <a:pt x="572453" y="620078"/>
                  <a:pt x="529590" y="577215"/>
                  <a:pt x="492443" y="578168"/>
                </a:cubicBezTo>
                <a:close/>
              </a:path>
            </a:pathLst>
          </a:custGeom>
          <a:solidFill>
            <a:schemeClr val="bg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20" name="Graphic 74" descr="Users">
            <a:extLst>
              <a:ext uri="{FF2B5EF4-FFF2-40B4-BE49-F238E27FC236}">
                <a16:creationId xmlns:a16="http://schemas.microsoft.com/office/drawing/2014/main" id="{D855BAEE-5F1D-4BEB-8B04-EB444EDE5111}"/>
              </a:ext>
            </a:extLst>
          </p:cNvPr>
          <p:cNvGrpSpPr/>
          <p:nvPr/>
        </p:nvGrpSpPr>
        <p:grpSpPr>
          <a:xfrm>
            <a:off x="6794500" y="2166620"/>
            <a:ext cx="800100" cy="499109"/>
            <a:chOff x="6794500" y="2166620"/>
            <a:chExt cx="800100" cy="499109"/>
          </a:xfrm>
          <a:solidFill>
            <a:srgbClr val="000000"/>
          </a:solidFill>
        </p:grpSpPr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E8ABCFDD-6361-450C-BB66-31BB6C27F6AD}"/>
                </a:ext>
              </a:extLst>
            </p:cNvPr>
            <p:cNvSpPr/>
            <p:nvPr/>
          </p:nvSpPr>
          <p:spPr>
            <a:xfrm>
              <a:off x="6880225" y="2166620"/>
              <a:ext cx="171450" cy="171449"/>
            </a:xfrm>
            <a:custGeom>
              <a:avLst/>
              <a:gdLst>
                <a:gd name="connsiteX0" fmla="*/ 171450 w 171450"/>
                <a:gd name="connsiteY0" fmla="*/ 85725 h 171449"/>
                <a:gd name="connsiteX1" fmla="*/ 85725 w 171450"/>
                <a:gd name="connsiteY1" fmla="*/ 171450 h 171449"/>
                <a:gd name="connsiteX2" fmla="*/ 0 w 171450"/>
                <a:gd name="connsiteY2" fmla="*/ 85725 h 171449"/>
                <a:gd name="connsiteX3" fmla="*/ 85725 w 171450"/>
                <a:gd name="connsiteY3" fmla="*/ 0 h 171449"/>
                <a:gd name="connsiteX4" fmla="*/ 171450 w 171450"/>
                <a:gd name="connsiteY4" fmla="*/ 85725 h 1714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1450" h="171449">
                  <a:moveTo>
                    <a:pt x="171450" y="85725"/>
                  </a:moveTo>
                  <a:cubicBezTo>
                    <a:pt x="171450" y="133070"/>
                    <a:pt x="133070" y="171450"/>
                    <a:pt x="85725" y="171450"/>
                  </a:cubicBezTo>
                  <a:cubicBezTo>
                    <a:pt x="38380" y="171450"/>
                    <a:pt x="0" y="133070"/>
                    <a:pt x="0" y="85725"/>
                  </a:cubicBezTo>
                  <a:cubicBezTo>
                    <a:pt x="0" y="38380"/>
                    <a:pt x="38380" y="0"/>
                    <a:pt x="85725" y="0"/>
                  </a:cubicBezTo>
                  <a:cubicBezTo>
                    <a:pt x="133070" y="0"/>
                    <a:pt x="171450" y="38380"/>
                    <a:pt x="171450" y="85725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18E7C3C0-ABE9-4D99-B030-72297955A521}"/>
                </a:ext>
              </a:extLst>
            </p:cNvPr>
            <p:cNvSpPr/>
            <p:nvPr/>
          </p:nvSpPr>
          <p:spPr>
            <a:xfrm>
              <a:off x="7337425" y="2166620"/>
              <a:ext cx="171450" cy="171449"/>
            </a:xfrm>
            <a:custGeom>
              <a:avLst/>
              <a:gdLst>
                <a:gd name="connsiteX0" fmla="*/ 171450 w 171450"/>
                <a:gd name="connsiteY0" fmla="*/ 85725 h 171449"/>
                <a:gd name="connsiteX1" fmla="*/ 85725 w 171450"/>
                <a:gd name="connsiteY1" fmla="*/ 171450 h 171449"/>
                <a:gd name="connsiteX2" fmla="*/ 0 w 171450"/>
                <a:gd name="connsiteY2" fmla="*/ 85725 h 171449"/>
                <a:gd name="connsiteX3" fmla="*/ 85725 w 171450"/>
                <a:gd name="connsiteY3" fmla="*/ 0 h 171449"/>
                <a:gd name="connsiteX4" fmla="*/ 171450 w 171450"/>
                <a:gd name="connsiteY4" fmla="*/ 85725 h 1714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1450" h="171449">
                  <a:moveTo>
                    <a:pt x="171450" y="85725"/>
                  </a:moveTo>
                  <a:cubicBezTo>
                    <a:pt x="171450" y="133070"/>
                    <a:pt x="133070" y="171450"/>
                    <a:pt x="85725" y="171450"/>
                  </a:cubicBezTo>
                  <a:cubicBezTo>
                    <a:pt x="38380" y="171450"/>
                    <a:pt x="0" y="133070"/>
                    <a:pt x="0" y="85725"/>
                  </a:cubicBezTo>
                  <a:cubicBezTo>
                    <a:pt x="0" y="38380"/>
                    <a:pt x="38380" y="0"/>
                    <a:pt x="85725" y="0"/>
                  </a:cubicBezTo>
                  <a:cubicBezTo>
                    <a:pt x="133070" y="0"/>
                    <a:pt x="171450" y="38380"/>
                    <a:pt x="171450" y="85725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C07F4F53-3508-48F8-BADE-36DF7905A4B0}"/>
                </a:ext>
              </a:extLst>
            </p:cNvPr>
            <p:cNvSpPr/>
            <p:nvPr/>
          </p:nvSpPr>
          <p:spPr>
            <a:xfrm>
              <a:off x="7023100" y="2494280"/>
              <a:ext cx="342900" cy="171449"/>
            </a:xfrm>
            <a:custGeom>
              <a:avLst/>
              <a:gdLst>
                <a:gd name="connsiteX0" fmla="*/ 342900 w 342900"/>
                <a:gd name="connsiteY0" fmla="*/ 171450 h 171449"/>
                <a:gd name="connsiteX1" fmla="*/ 342900 w 342900"/>
                <a:gd name="connsiteY1" fmla="*/ 85725 h 171449"/>
                <a:gd name="connsiteX2" fmla="*/ 325755 w 342900"/>
                <a:gd name="connsiteY2" fmla="*/ 51435 h 171449"/>
                <a:gd name="connsiteX3" fmla="*/ 241935 w 342900"/>
                <a:gd name="connsiteY3" fmla="*/ 11430 h 171449"/>
                <a:gd name="connsiteX4" fmla="*/ 171450 w 342900"/>
                <a:gd name="connsiteY4" fmla="*/ 0 h 171449"/>
                <a:gd name="connsiteX5" fmla="*/ 100965 w 342900"/>
                <a:gd name="connsiteY5" fmla="*/ 11430 h 171449"/>
                <a:gd name="connsiteX6" fmla="*/ 17145 w 342900"/>
                <a:gd name="connsiteY6" fmla="*/ 51435 h 171449"/>
                <a:gd name="connsiteX7" fmla="*/ 0 w 342900"/>
                <a:gd name="connsiteY7" fmla="*/ 85725 h 171449"/>
                <a:gd name="connsiteX8" fmla="*/ 0 w 342900"/>
                <a:gd name="connsiteY8" fmla="*/ 171450 h 171449"/>
                <a:gd name="connsiteX9" fmla="*/ 342900 w 342900"/>
                <a:gd name="connsiteY9" fmla="*/ 171450 h 1714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42900" h="171449">
                  <a:moveTo>
                    <a:pt x="342900" y="171450"/>
                  </a:moveTo>
                  <a:lnTo>
                    <a:pt x="342900" y="85725"/>
                  </a:lnTo>
                  <a:cubicBezTo>
                    <a:pt x="342900" y="72390"/>
                    <a:pt x="337185" y="59055"/>
                    <a:pt x="325755" y="51435"/>
                  </a:cubicBezTo>
                  <a:cubicBezTo>
                    <a:pt x="302895" y="32385"/>
                    <a:pt x="272415" y="19050"/>
                    <a:pt x="241935" y="11430"/>
                  </a:cubicBezTo>
                  <a:cubicBezTo>
                    <a:pt x="220980" y="5715"/>
                    <a:pt x="196215" y="0"/>
                    <a:pt x="171450" y="0"/>
                  </a:cubicBezTo>
                  <a:cubicBezTo>
                    <a:pt x="148590" y="0"/>
                    <a:pt x="123825" y="3810"/>
                    <a:pt x="100965" y="11430"/>
                  </a:cubicBezTo>
                  <a:cubicBezTo>
                    <a:pt x="70485" y="19050"/>
                    <a:pt x="41910" y="34290"/>
                    <a:pt x="17145" y="51435"/>
                  </a:cubicBezTo>
                  <a:cubicBezTo>
                    <a:pt x="5715" y="60960"/>
                    <a:pt x="0" y="72390"/>
                    <a:pt x="0" y="85725"/>
                  </a:cubicBezTo>
                  <a:lnTo>
                    <a:pt x="0" y="171450"/>
                  </a:lnTo>
                  <a:lnTo>
                    <a:pt x="342900" y="171450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E3A09D7D-2737-4691-8315-5B63A663991E}"/>
                </a:ext>
              </a:extLst>
            </p:cNvPr>
            <p:cNvSpPr/>
            <p:nvPr/>
          </p:nvSpPr>
          <p:spPr>
            <a:xfrm>
              <a:off x="7108825" y="2299970"/>
              <a:ext cx="171450" cy="171450"/>
            </a:xfrm>
            <a:custGeom>
              <a:avLst/>
              <a:gdLst>
                <a:gd name="connsiteX0" fmla="*/ 171450 w 171450"/>
                <a:gd name="connsiteY0" fmla="*/ 85725 h 171450"/>
                <a:gd name="connsiteX1" fmla="*/ 85725 w 171450"/>
                <a:gd name="connsiteY1" fmla="*/ 171450 h 171450"/>
                <a:gd name="connsiteX2" fmla="*/ 0 w 171450"/>
                <a:gd name="connsiteY2" fmla="*/ 85725 h 171450"/>
                <a:gd name="connsiteX3" fmla="*/ 85725 w 171450"/>
                <a:gd name="connsiteY3" fmla="*/ 0 h 171450"/>
                <a:gd name="connsiteX4" fmla="*/ 171450 w 171450"/>
                <a:gd name="connsiteY4" fmla="*/ 85725 h 171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1450" h="171450">
                  <a:moveTo>
                    <a:pt x="171450" y="85725"/>
                  </a:moveTo>
                  <a:cubicBezTo>
                    <a:pt x="171450" y="133070"/>
                    <a:pt x="133070" y="171450"/>
                    <a:pt x="85725" y="171450"/>
                  </a:cubicBezTo>
                  <a:cubicBezTo>
                    <a:pt x="38380" y="171450"/>
                    <a:pt x="0" y="133070"/>
                    <a:pt x="0" y="85725"/>
                  </a:cubicBezTo>
                  <a:cubicBezTo>
                    <a:pt x="0" y="38380"/>
                    <a:pt x="38380" y="0"/>
                    <a:pt x="85725" y="0"/>
                  </a:cubicBezTo>
                  <a:cubicBezTo>
                    <a:pt x="133070" y="0"/>
                    <a:pt x="171450" y="38380"/>
                    <a:pt x="171450" y="85725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AC04C4EA-4288-4F51-8C9F-9EB4E4877606}"/>
                </a:ext>
              </a:extLst>
            </p:cNvPr>
            <p:cNvSpPr/>
            <p:nvPr/>
          </p:nvSpPr>
          <p:spPr>
            <a:xfrm>
              <a:off x="7284085" y="2360930"/>
              <a:ext cx="310514" cy="171450"/>
            </a:xfrm>
            <a:custGeom>
              <a:avLst/>
              <a:gdLst>
                <a:gd name="connsiteX0" fmla="*/ 293370 w 310514"/>
                <a:gd name="connsiteY0" fmla="*/ 51435 h 171450"/>
                <a:gd name="connsiteX1" fmla="*/ 209550 w 310514"/>
                <a:gd name="connsiteY1" fmla="*/ 11430 h 171450"/>
                <a:gd name="connsiteX2" fmla="*/ 139065 w 310514"/>
                <a:gd name="connsiteY2" fmla="*/ 0 h 171450"/>
                <a:gd name="connsiteX3" fmla="*/ 68580 w 310514"/>
                <a:gd name="connsiteY3" fmla="*/ 11430 h 171450"/>
                <a:gd name="connsiteX4" fmla="*/ 34290 w 310514"/>
                <a:gd name="connsiteY4" fmla="*/ 24765 h 171450"/>
                <a:gd name="connsiteX5" fmla="*/ 34290 w 310514"/>
                <a:gd name="connsiteY5" fmla="*/ 26670 h 171450"/>
                <a:gd name="connsiteX6" fmla="*/ 0 w 310514"/>
                <a:gd name="connsiteY6" fmla="*/ 110490 h 171450"/>
                <a:gd name="connsiteX7" fmla="*/ 87630 w 310514"/>
                <a:gd name="connsiteY7" fmla="*/ 154305 h 171450"/>
                <a:gd name="connsiteX8" fmla="*/ 102870 w 310514"/>
                <a:gd name="connsiteY8" fmla="*/ 171450 h 171450"/>
                <a:gd name="connsiteX9" fmla="*/ 310515 w 310514"/>
                <a:gd name="connsiteY9" fmla="*/ 171450 h 171450"/>
                <a:gd name="connsiteX10" fmla="*/ 310515 w 310514"/>
                <a:gd name="connsiteY10" fmla="*/ 85725 h 171450"/>
                <a:gd name="connsiteX11" fmla="*/ 293370 w 310514"/>
                <a:gd name="connsiteY11" fmla="*/ 51435 h 171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10514" h="171450">
                  <a:moveTo>
                    <a:pt x="293370" y="51435"/>
                  </a:moveTo>
                  <a:cubicBezTo>
                    <a:pt x="270510" y="32385"/>
                    <a:pt x="240030" y="19050"/>
                    <a:pt x="209550" y="11430"/>
                  </a:cubicBezTo>
                  <a:cubicBezTo>
                    <a:pt x="188595" y="5715"/>
                    <a:pt x="163830" y="0"/>
                    <a:pt x="139065" y="0"/>
                  </a:cubicBezTo>
                  <a:cubicBezTo>
                    <a:pt x="116205" y="0"/>
                    <a:pt x="91440" y="3810"/>
                    <a:pt x="68580" y="11430"/>
                  </a:cubicBezTo>
                  <a:cubicBezTo>
                    <a:pt x="57150" y="15240"/>
                    <a:pt x="45720" y="19050"/>
                    <a:pt x="34290" y="24765"/>
                  </a:cubicBezTo>
                  <a:lnTo>
                    <a:pt x="34290" y="26670"/>
                  </a:lnTo>
                  <a:cubicBezTo>
                    <a:pt x="34290" y="59055"/>
                    <a:pt x="20955" y="89535"/>
                    <a:pt x="0" y="110490"/>
                  </a:cubicBezTo>
                  <a:cubicBezTo>
                    <a:pt x="36195" y="121920"/>
                    <a:pt x="64770" y="137160"/>
                    <a:pt x="87630" y="154305"/>
                  </a:cubicBezTo>
                  <a:cubicBezTo>
                    <a:pt x="93345" y="160020"/>
                    <a:pt x="99060" y="163830"/>
                    <a:pt x="102870" y="171450"/>
                  </a:cubicBezTo>
                  <a:lnTo>
                    <a:pt x="310515" y="171450"/>
                  </a:lnTo>
                  <a:lnTo>
                    <a:pt x="310515" y="85725"/>
                  </a:lnTo>
                  <a:cubicBezTo>
                    <a:pt x="310515" y="72390"/>
                    <a:pt x="304800" y="59055"/>
                    <a:pt x="293370" y="51435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BE9E8732-6079-4312-B963-8765C8B4B58A}"/>
                </a:ext>
              </a:extLst>
            </p:cNvPr>
            <p:cNvSpPr/>
            <p:nvPr/>
          </p:nvSpPr>
          <p:spPr>
            <a:xfrm>
              <a:off x="6794500" y="2360930"/>
              <a:ext cx="310514" cy="171450"/>
            </a:xfrm>
            <a:custGeom>
              <a:avLst/>
              <a:gdLst>
                <a:gd name="connsiteX0" fmla="*/ 222885 w 310514"/>
                <a:gd name="connsiteY0" fmla="*/ 154305 h 171450"/>
                <a:gd name="connsiteX1" fmla="*/ 222885 w 310514"/>
                <a:gd name="connsiteY1" fmla="*/ 154305 h 171450"/>
                <a:gd name="connsiteX2" fmla="*/ 310515 w 310514"/>
                <a:gd name="connsiteY2" fmla="*/ 110490 h 171450"/>
                <a:gd name="connsiteX3" fmla="*/ 276225 w 310514"/>
                <a:gd name="connsiteY3" fmla="*/ 26670 h 171450"/>
                <a:gd name="connsiteX4" fmla="*/ 276225 w 310514"/>
                <a:gd name="connsiteY4" fmla="*/ 22860 h 171450"/>
                <a:gd name="connsiteX5" fmla="*/ 241935 w 310514"/>
                <a:gd name="connsiteY5" fmla="*/ 11430 h 171450"/>
                <a:gd name="connsiteX6" fmla="*/ 171450 w 310514"/>
                <a:gd name="connsiteY6" fmla="*/ 0 h 171450"/>
                <a:gd name="connsiteX7" fmla="*/ 100965 w 310514"/>
                <a:gd name="connsiteY7" fmla="*/ 11430 h 171450"/>
                <a:gd name="connsiteX8" fmla="*/ 17145 w 310514"/>
                <a:gd name="connsiteY8" fmla="*/ 51435 h 171450"/>
                <a:gd name="connsiteX9" fmla="*/ 0 w 310514"/>
                <a:gd name="connsiteY9" fmla="*/ 85725 h 171450"/>
                <a:gd name="connsiteX10" fmla="*/ 0 w 310514"/>
                <a:gd name="connsiteY10" fmla="*/ 171450 h 171450"/>
                <a:gd name="connsiteX11" fmla="*/ 205740 w 310514"/>
                <a:gd name="connsiteY11" fmla="*/ 171450 h 171450"/>
                <a:gd name="connsiteX12" fmla="*/ 222885 w 310514"/>
                <a:gd name="connsiteY12" fmla="*/ 154305 h 171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10514" h="171450">
                  <a:moveTo>
                    <a:pt x="222885" y="154305"/>
                  </a:moveTo>
                  <a:lnTo>
                    <a:pt x="222885" y="154305"/>
                  </a:lnTo>
                  <a:cubicBezTo>
                    <a:pt x="249555" y="135255"/>
                    <a:pt x="280035" y="120015"/>
                    <a:pt x="310515" y="110490"/>
                  </a:cubicBezTo>
                  <a:cubicBezTo>
                    <a:pt x="289560" y="87630"/>
                    <a:pt x="276225" y="59055"/>
                    <a:pt x="276225" y="26670"/>
                  </a:cubicBezTo>
                  <a:cubicBezTo>
                    <a:pt x="276225" y="24765"/>
                    <a:pt x="276225" y="24765"/>
                    <a:pt x="276225" y="22860"/>
                  </a:cubicBezTo>
                  <a:cubicBezTo>
                    <a:pt x="264795" y="19050"/>
                    <a:pt x="253365" y="13335"/>
                    <a:pt x="241935" y="11430"/>
                  </a:cubicBezTo>
                  <a:cubicBezTo>
                    <a:pt x="220980" y="5715"/>
                    <a:pt x="196215" y="0"/>
                    <a:pt x="171450" y="0"/>
                  </a:cubicBezTo>
                  <a:cubicBezTo>
                    <a:pt x="148590" y="0"/>
                    <a:pt x="123825" y="3810"/>
                    <a:pt x="100965" y="11430"/>
                  </a:cubicBezTo>
                  <a:cubicBezTo>
                    <a:pt x="70485" y="20955"/>
                    <a:pt x="41910" y="34290"/>
                    <a:pt x="17145" y="51435"/>
                  </a:cubicBezTo>
                  <a:cubicBezTo>
                    <a:pt x="5715" y="59055"/>
                    <a:pt x="0" y="72390"/>
                    <a:pt x="0" y="85725"/>
                  </a:cubicBezTo>
                  <a:lnTo>
                    <a:pt x="0" y="171450"/>
                  </a:lnTo>
                  <a:lnTo>
                    <a:pt x="205740" y="171450"/>
                  </a:lnTo>
                  <a:cubicBezTo>
                    <a:pt x="211455" y="163830"/>
                    <a:pt x="215265" y="160020"/>
                    <a:pt x="222885" y="154305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2599736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Flower Matrix – Slide Template</a:t>
            </a:r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094F4A44-3CC2-4831-9650-124C1A95E7D7}"/>
              </a:ext>
            </a:extLst>
          </p:cNvPr>
          <p:cNvSpPr/>
          <p:nvPr/>
        </p:nvSpPr>
        <p:spPr>
          <a:xfrm>
            <a:off x="3984625" y="1403350"/>
            <a:ext cx="2025650" cy="2025650"/>
          </a:xfrm>
          <a:custGeom>
            <a:avLst/>
            <a:gdLst>
              <a:gd name="connsiteX0" fmla="*/ 0 w 2025650"/>
              <a:gd name="connsiteY0" fmla="*/ 0 h 2025650"/>
              <a:gd name="connsiteX1" fmla="*/ 1012825 w 2025650"/>
              <a:gd name="connsiteY1" fmla="*/ 0 h 2025650"/>
              <a:gd name="connsiteX2" fmla="*/ 2025650 w 2025650"/>
              <a:gd name="connsiteY2" fmla="*/ 1012825 h 2025650"/>
              <a:gd name="connsiteX3" fmla="*/ 2025650 w 2025650"/>
              <a:gd name="connsiteY3" fmla="*/ 2025650 h 2025650"/>
              <a:gd name="connsiteX4" fmla="*/ 1012825 w 2025650"/>
              <a:gd name="connsiteY4" fmla="*/ 2025650 h 2025650"/>
              <a:gd name="connsiteX5" fmla="*/ 0 w 2025650"/>
              <a:gd name="connsiteY5" fmla="*/ 1012825 h 2025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25650" h="2025650">
                <a:moveTo>
                  <a:pt x="0" y="0"/>
                </a:moveTo>
                <a:lnTo>
                  <a:pt x="1012825" y="0"/>
                </a:lnTo>
                <a:cubicBezTo>
                  <a:pt x="1572193" y="0"/>
                  <a:pt x="2025650" y="453457"/>
                  <a:pt x="2025650" y="1012825"/>
                </a:cubicBezTo>
                <a:lnTo>
                  <a:pt x="2025650" y="2025650"/>
                </a:lnTo>
                <a:lnTo>
                  <a:pt x="1012825" y="2025650"/>
                </a:lnTo>
                <a:cubicBezTo>
                  <a:pt x="453457" y="2025650"/>
                  <a:pt x="0" y="1572193"/>
                  <a:pt x="0" y="101282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B4D5CF9C-DBBB-49A2-ABFB-BE27821D2895}"/>
              </a:ext>
            </a:extLst>
          </p:cNvPr>
          <p:cNvSpPr/>
          <p:nvPr/>
        </p:nvSpPr>
        <p:spPr>
          <a:xfrm>
            <a:off x="6181725" y="1403350"/>
            <a:ext cx="2025650" cy="2025650"/>
          </a:xfrm>
          <a:custGeom>
            <a:avLst/>
            <a:gdLst>
              <a:gd name="connsiteX0" fmla="*/ 1012825 w 2025650"/>
              <a:gd name="connsiteY0" fmla="*/ 0 h 2025650"/>
              <a:gd name="connsiteX1" fmla="*/ 2025650 w 2025650"/>
              <a:gd name="connsiteY1" fmla="*/ 0 h 2025650"/>
              <a:gd name="connsiteX2" fmla="*/ 2025650 w 2025650"/>
              <a:gd name="connsiteY2" fmla="*/ 1012825 h 2025650"/>
              <a:gd name="connsiteX3" fmla="*/ 1012825 w 2025650"/>
              <a:gd name="connsiteY3" fmla="*/ 2025650 h 2025650"/>
              <a:gd name="connsiteX4" fmla="*/ 0 w 2025650"/>
              <a:gd name="connsiteY4" fmla="*/ 2025650 h 2025650"/>
              <a:gd name="connsiteX5" fmla="*/ 0 w 2025650"/>
              <a:gd name="connsiteY5" fmla="*/ 1012825 h 2025650"/>
              <a:gd name="connsiteX6" fmla="*/ 1012825 w 2025650"/>
              <a:gd name="connsiteY6" fmla="*/ 0 h 2025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25650" h="2025650">
                <a:moveTo>
                  <a:pt x="1012825" y="0"/>
                </a:moveTo>
                <a:lnTo>
                  <a:pt x="2025650" y="0"/>
                </a:lnTo>
                <a:lnTo>
                  <a:pt x="2025650" y="1012825"/>
                </a:lnTo>
                <a:cubicBezTo>
                  <a:pt x="2025650" y="1572193"/>
                  <a:pt x="1572193" y="2025650"/>
                  <a:pt x="1012825" y="2025650"/>
                </a:cubicBezTo>
                <a:lnTo>
                  <a:pt x="0" y="2025650"/>
                </a:lnTo>
                <a:lnTo>
                  <a:pt x="0" y="1012825"/>
                </a:lnTo>
                <a:cubicBezTo>
                  <a:pt x="0" y="453457"/>
                  <a:pt x="453457" y="0"/>
                  <a:pt x="1012825" y="0"/>
                </a:cubicBezTo>
                <a:close/>
              </a:path>
            </a:pathLst>
          </a:cu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58AFE7D0-35A5-4788-9BE2-65BE3B9BEA09}"/>
              </a:ext>
            </a:extLst>
          </p:cNvPr>
          <p:cNvSpPr/>
          <p:nvPr/>
        </p:nvSpPr>
        <p:spPr>
          <a:xfrm>
            <a:off x="6181725" y="3600450"/>
            <a:ext cx="2025650" cy="2025650"/>
          </a:xfrm>
          <a:custGeom>
            <a:avLst/>
            <a:gdLst>
              <a:gd name="connsiteX0" fmla="*/ 0 w 2025650"/>
              <a:gd name="connsiteY0" fmla="*/ 0 h 2025650"/>
              <a:gd name="connsiteX1" fmla="*/ 1012825 w 2025650"/>
              <a:gd name="connsiteY1" fmla="*/ 0 h 2025650"/>
              <a:gd name="connsiteX2" fmla="*/ 2025650 w 2025650"/>
              <a:gd name="connsiteY2" fmla="*/ 1012825 h 2025650"/>
              <a:gd name="connsiteX3" fmla="*/ 2025650 w 2025650"/>
              <a:gd name="connsiteY3" fmla="*/ 2025650 h 2025650"/>
              <a:gd name="connsiteX4" fmla="*/ 1012825 w 2025650"/>
              <a:gd name="connsiteY4" fmla="*/ 2025650 h 2025650"/>
              <a:gd name="connsiteX5" fmla="*/ 0 w 2025650"/>
              <a:gd name="connsiteY5" fmla="*/ 1012825 h 2025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25650" h="2025650">
                <a:moveTo>
                  <a:pt x="0" y="0"/>
                </a:moveTo>
                <a:lnTo>
                  <a:pt x="1012825" y="0"/>
                </a:lnTo>
                <a:cubicBezTo>
                  <a:pt x="1572193" y="0"/>
                  <a:pt x="2025650" y="453457"/>
                  <a:pt x="2025650" y="1012825"/>
                </a:cubicBezTo>
                <a:lnTo>
                  <a:pt x="2025650" y="2025650"/>
                </a:lnTo>
                <a:lnTo>
                  <a:pt x="1012825" y="2025650"/>
                </a:lnTo>
                <a:cubicBezTo>
                  <a:pt x="453457" y="2025650"/>
                  <a:pt x="0" y="1572193"/>
                  <a:pt x="0" y="1012825"/>
                </a:cubicBezTo>
                <a:close/>
              </a:path>
            </a:pathLst>
          </a:cu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FD6149C3-F9F6-4B26-AD10-EA89B68935B8}"/>
              </a:ext>
            </a:extLst>
          </p:cNvPr>
          <p:cNvSpPr/>
          <p:nvPr/>
        </p:nvSpPr>
        <p:spPr>
          <a:xfrm>
            <a:off x="3984625" y="3600450"/>
            <a:ext cx="2025650" cy="2025650"/>
          </a:xfrm>
          <a:custGeom>
            <a:avLst/>
            <a:gdLst>
              <a:gd name="connsiteX0" fmla="*/ 1012825 w 2025650"/>
              <a:gd name="connsiteY0" fmla="*/ 0 h 2025650"/>
              <a:gd name="connsiteX1" fmla="*/ 2025650 w 2025650"/>
              <a:gd name="connsiteY1" fmla="*/ 0 h 2025650"/>
              <a:gd name="connsiteX2" fmla="*/ 2025650 w 2025650"/>
              <a:gd name="connsiteY2" fmla="*/ 1012825 h 2025650"/>
              <a:gd name="connsiteX3" fmla="*/ 1012825 w 2025650"/>
              <a:gd name="connsiteY3" fmla="*/ 2025650 h 2025650"/>
              <a:gd name="connsiteX4" fmla="*/ 0 w 2025650"/>
              <a:gd name="connsiteY4" fmla="*/ 2025650 h 2025650"/>
              <a:gd name="connsiteX5" fmla="*/ 0 w 2025650"/>
              <a:gd name="connsiteY5" fmla="*/ 1012825 h 2025650"/>
              <a:gd name="connsiteX6" fmla="*/ 1012825 w 2025650"/>
              <a:gd name="connsiteY6" fmla="*/ 0 h 2025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25650" h="2025650">
                <a:moveTo>
                  <a:pt x="1012825" y="0"/>
                </a:moveTo>
                <a:lnTo>
                  <a:pt x="2025650" y="0"/>
                </a:lnTo>
                <a:lnTo>
                  <a:pt x="2025650" y="1012825"/>
                </a:lnTo>
                <a:cubicBezTo>
                  <a:pt x="2025650" y="1572193"/>
                  <a:pt x="1572193" y="2025650"/>
                  <a:pt x="1012825" y="2025650"/>
                </a:cubicBezTo>
                <a:lnTo>
                  <a:pt x="0" y="2025650"/>
                </a:lnTo>
                <a:lnTo>
                  <a:pt x="0" y="1012825"/>
                </a:lnTo>
                <a:cubicBezTo>
                  <a:pt x="0" y="453457"/>
                  <a:pt x="453457" y="0"/>
                  <a:pt x="1012825" y="0"/>
                </a:cubicBez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C16546CF-01E1-4603-907B-7B777FB23CB0}"/>
              </a:ext>
            </a:extLst>
          </p:cNvPr>
          <p:cNvSpPr/>
          <p:nvPr/>
        </p:nvSpPr>
        <p:spPr>
          <a:xfrm>
            <a:off x="3913874" y="1317625"/>
            <a:ext cx="2025650" cy="2025650"/>
          </a:xfrm>
          <a:custGeom>
            <a:avLst/>
            <a:gdLst>
              <a:gd name="connsiteX0" fmla="*/ 0 w 2025650"/>
              <a:gd name="connsiteY0" fmla="*/ 0 h 2025650"/>
              <a:gd name="connsiteX1" fmla="*/ 1012825 w 2025650"/>
              <a:gd name="connsiteY1" fmla="*/ 0 h 2025650"/>
              <a:gd name="connsiteX2" fmla="*/ 2025650 w 2025650"/>
              <a:gd name="connsiteY2" fmla="*/ 1012825 h 2025650"/>
              <a:gd name="connsiteX3" fmla="*/ 2025650 w 2025650"/>
              <a:gd name="connsiteY3" fmla="*/ 2025650 h 2025650"/>
              <a:gd name="connsiteX4" fmla="*/ 1012825 w 2025650"/>
              <a:gd name="connsiteY4" fmla="*/ 2025650 h 2025650"/>
              <a:gd name="connsiteX5" fmla="*/ 0 w 2025650"/>
              <a:gd name="connsiteY5" fmla="*/ 1012825 h 2025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25650" h="2025650">
                <a:moveTo>
                  <a:pt x="0" y="0"/>
                </a:moveTo>
                <a:lnTo>
                  <a:pt x="1012825" y="0"/>
                </a:lnTo>
                <a:cubicBezTo>
                  <a:pt x="1572193" y="0"/>
                  <a:pt x="2025650" y="453457"/>
                  <a:pt x="2025650" y="1012825"/>
                </a:cubicBezTo>
                <a:lnTo>
                  <a:pt x="2025650" y="2025650"/>
                </a:lnTo>
                <a:lnTo>
                  <a:pt x="1012825" y="2025650"/>
                </a:lnTo>
                <a:cubicBezTo>
                  <a:pt x="453457" y="2025650"/>
                  <a:pt x="0" y="1572193"/>
                  <a:pt x="0" y="1012825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42" name="Freeform: Shape 41">
            <a:extLst>
              <a:ext uri="{FF2B5EF4-FFF2-40B4-BE49-F238E27FC236}">
                <a16:creationId xmlns:a16="http://schemas.microsoft.com/office/drawing/2014/main" id="{9E3E527E-BEF6-438C-8DFB-C9A281FE427F}"/>
              </a:ext>
            </a:extLst>
          </p:cNvPr>
          <p:cNvSpPr/>
          <p:nvPr/>
        </p:nvSpPr>
        <p:spPr>
          <a:xfrm>
            <a:off x="6252477" y="1317625"/>
            <a:ext cx="2025650" cy="2025650"/>
          </a:xfrm>
          <a:custGeom>
            <a:avLst/>
            <a:gdLst>
              <a:gd name="connsiteX0" fmla="*/ 1012825 w 2025650"/>
              <a:gd name="connsiteY0" fmla="*/ 0 h 2025650"/>
              <a:gd name="connsiteX1" fmla="*/ 2025650 w 2025650"/>
              <a:gd name="connsiteY1" fmla="*/ 0 h 2025650"/>
              <a:gd name="connsiteX2" fmla="*/ 2025650 w 2025650"/>
              <a:gd name="connsiteY2" fmla="*/ 1012825 h 2025650"/>
              <a:gd name="connsiteX3" fmla="*/ 1012825 w 2025650"/>
              <a:gd name="connsiteY3" fmla="*/ 2025650 h 2025650"/>
              <a:gd name="connsiteX4" fmla="*/ 0 w 2025650"/>
              <a:gd name="connsiteY4" fmla="*/ 2025650 h 2025650"/>
              <a:gd name="connsiteX5" fmla="*/ 0 w 2025650"/>
              <a:gd name="connsiteY5" fmla="*/ 1012825 h 2025650"/>
              <a:gd name="connsiteX6" fmla="*/ 1012825 w 2025650"/>
              <a:gd name="connsiteY6" fmla="*/ 0 h 2025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25650" h="2025650">
                <a:moveTo>
                  <a:pt x="1012825" y="0"/>
                </a:moveTo>
                <a:lnTo>
                  <a:pt x="2025650" y="0"/>
                </a:lnTo>
                <a:lnTo>
                  <a:pt x="2025650" y="1012825"/>
                </a:lnTo>
                <a:cubicBezTo>
                  <a:pt x="2025650" y="1572193"/>
                  <a:pt x="1572193" y="2025650"/>
                  <a:pt x="1012825" y="2025650"/>
                </a:cubicBezTo>
                <a:lnTo>
                  <a:pt x="0" y="2025650"/>
                </a:lnTo>
                <a:lnTo>
                  <a:pt x="0" y="1012825"/>
                </a:lnTo>
                <a:cubicBezTo>
                  <a:pt x="0" y="453457"/>
                  <a:pt x="453457" y="0"/>
                  <a:pt x="1012825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73" name="Freeform: Shape 72">
            <a:extLst>
              <a:ext uri="{FF2B5EF4-FFF2-40B4-BE49-F238E27FC236}">
                <a16:creationId xmlns:a16="http://schemas.microsoft.com/office/drawing/2014/main" id="{8AAE2896-EEA3-4394-BBE3-A1A7AA444BF2}"/>
              </a:ext>
            </a:extLst>
          </p:cNvPr>
          <p:cNvSpPr/>
          <p:nvPr/>
        </p:nvSpPr>
        <p:spPr>
          <a:xfrm>
            <a:off x="3913873" y="3686175"/>
            <a:ext cx="2025650" cy="2025650"/>
          </a:xfrm>
          <a:custGeom>
            <a:avLst/>
            <a:gdLst>
              <a:gd name="connsiteX0" fmla="*/ 1012825 w 2025650"/>
              <a:gd name="connsiteY0" fmla="*/ 0 h 2025650"/>
              <a:gd name="connsiteX1" fmla="*/ 2025650 w 2025650"/>
              <a:gd name="connsiteY1" fmla="*/ 0 h 2025650"/>
              <a:gd name="connsiteX2" fmla="*/ 2025650 w 2025650"/>
              <a:gd name="connsiteY2" fmla="*/ 1012825 h 2025650"/>
              <a:gd name="connsiteX3" fmla="*/ 1012825 w 2025650"/>
              <a:gd name="connsiteY3" fmla="*/ 2025650 h 2025650"/>
              <a:gd name="connsiteX4" fmla="*/ 0 w 2025650"/>
              <a:gd name="connsiteY4" fmla="*/ 2025650 h 2025650"/>
              <a:gd name="connsiteX5" fmla="*/ 0 w 2025650"/>
              <a:gd name="connsiteY5" fmla="*/ 1012825 h 2025650"/>
              <a:gd name="connsiteX6" fmla="*/ 1012825 w 2025650"/>
              <a:gd name="connsiteY6" fmla="*/ 0 h 2025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25650" h="2025650">
                <a:moveTo>
                  <a:pt x="1012825" y="0"/>
                </a:moveTo>
                <a:lnTo>
                  <a:pt x="2025650" y="0"/>
                </a:lnTo>
                <a:lnTo>
                  <a:pt x="2025650" y="1012825"/>
                </a:lnTo>
                <a:cubicBezTo>
                  <a:pt x="2025650" y="1572193"/>
                  <a:pt x="1572193" y="2025650"/>
                  <a:pt x="1012825" y="2025650"/>
                </a:cubicBezTo>
                <a:lnTo>
                  <a:pt x="0" y="2025650"/>
                </a:lnTo>
                <a:lnTo>
                  <a:pt x="0" y="1012825"/>
                </a:lnTo>
                <a:cubicBezTo>
                  <a:pt x="0" y="453457"/>
                  <a:pt x="453457" y="0"/>
                  <a:pt x="1012825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74" name="Freeform: Shape 73">
            <a:extLst>
              <a:ext uri="{FF2B5EF4-FFF2-40B4-BE49-F238E27FC236}">
                <a16:creationId xmlns:a16="http://schemas.microsoft.com/office/drawing/2014/main" id="{C7297EE4-4989-456D-AE39-A59E20D9C11A}"/>
              </a:ext>
            </a:extLst>
          </p:cNvPr>
          <p:cNvSpPr/>
          <p:nvPr/>
        </p:nvSpPr>
        <p:spPr>
          <a:xfrm>
            <a:off x="6252477" y="3686175"/>
            <a:ext cx="2025650" cy="2025650"/>
          </a:xfrm>
          <a:custGeom>
            <a:avLst/>
            <a:gdLst>
              <a:gd name="connsiteX0" fmla="*/ 0 w 2025650"/>
              <a:gd name="connsiteY0" fmla="*/ 0 h 2025650"/>
              <a:gd name="connsiteX1" fmla="*/ 1012825 w 2025650"/>
              <a:gd name="connsiteY1" fmla="*/ 0 h 2025650"/>
              <a:gd name="connsiteX2" fmla="*/ 2025650 w 2025650"/>
              <a:gd name="connsiteY2" fmla="*/ 1012825 h 2025650"/>
              <a:gd name="connsiteX3" fmla="*/ 2025650 w 2025650"/>
              <a:gd name="connsiteY3" fmla="*/ 2025650 h 2025650"/>
              <a:gd name="connsiteX4" fmla="*/ 1012825 w 2025650"/>
              <a:gd name="connsiteY4" fmla="*/ 2025650 h 2025650"/>
              <a:gd name="connsiteX5" fmla="*/ 0 w 2025650"/>
              <a:gd name="connsiteY5" fmla="*/ 1012825 h 2025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25650" h="2025650">
                <a:moveTo>
                  <a:pt x="0" y="0"/>
                </a:moveTo>
                <a:lnTo>
                  <a:pt x="1012825" y="0"/>
                </a:lnTo>
                <a:cubicBezTo>
                  <a:pt x="1572193" y="0"/>
                  <a:pt x="2025650" y="453457"/>
                  <a:pt x="2025650" y="1012825"/>
                </a:cubicBezTo>
                <a:lnTo>
                  <a:pt x="2025650" y="2025650"/>
                </a:lnTo>
                <a:lnTo>
                  <a:pt x="1012825" y="2025650"/>
                </a:lnTo>
                <a:cubicBezTo>
                  <a:pt x="453457" y="2025650"/>
                  <a:pt x="0" y="1572193"/>
                  <a:pt x="0" y="101282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3200" b="1" dirty="0">
              <a:solidFill>
                <a:schemeClr val="bg1"/>
              </a:solidFill>
            </a:endParaRPr>
          </a:p>
        </p:txBody>
      </p:sp>
      <p:grpSp>
        <p:nvGrpSpPr>
          <p:cNvPr id="79" name="Group 78">
            <a:extLst>
              <a:ext uri="{FF2B5EF4-FFF2-40B4-BE49-F238E27FC236}">
                <a16:creationId xmlns:a16="http://schemas.microsoft.com/office/drawing/2014/main" id="{67BC16D4-8DB3-4FCD-9118-3438CF0BA5C8}"/>
              </a:ext>
            </a:extLst>
          </p:cNvPr>
          <p:cNvGrpSpPr/>
          <p:nvPr/>
        </p:nvGrpSpPr>
        <p:grpSpPr>
          <a:xfrm>
            <a:off x="8921977" y="3968198"/>
            <a:ext cx="2937088" cy="1290153"/>
            <a:chOff x="8921977" y="1466725"/>
            <a:chExt cx="2937088" cy="1290153"/>
          </a:xfrm>
        </p:grpSpPr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536253B2-31A0-4A86-92BB-C494E16FFC27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0BED1B29-69EA-46DD-8F87-2C5284415B32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82" name="Group 81">
            <a:extLst>
              <a:ext uri="{FF2B5EF4-FFF2-40B4-BE49-F238E27FC236}">
                <a16:creationId xmlns:a16="http://schemas.microsoft.com/office/drawing/2014/main" id="{239DD258-5184-4664-9250-1B51105298BD}"/>
              </a:ext>
            </a:extLst>
          </p:cNvPr>
          <p:cNvGrpSpPr/>
          <p:nvPr/>
        </p:nvGrpSpPr>
        <p:grpSpPr>
          <a:xfrm>
            <a:off x="332936" y="3968198"/>
            <a:ext cx="2937088" cy="1290153"/>
            <a:chOff x="332936" y="2627766"/>
            <a:chExt cx="2937088" cy="1290153"/>
          </a:xfrm>
        </p:grpSpPr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0C3E1CA3-A503-4FA2-8661-863790C9F2E3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F29D2597-1432-4480-B97C-B592CAD49463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85" name="Group 84">
            <a:extLst>
              <a:ext uri="{FF2B5EF4-FFF2-40B4-BE49-F238E27FC236}">
                <a16:creationId xmlns:a16="http://schemas.microsoft.com/office/drawing/2014/main" id="{821E3626-4D8D-4792-A823-9B5C95A1013F}"/>
              </a:ext>
            </a:extLst>
          </p:cNvPr>
          <p:cNvGrpSpPr/>
          <p:nvPr/>
        </p:nvGrpSpPr>
        <p:grpSpPr>
          <a:xfrm>
            <a:off x="8929772" y="1681144"/>
            <a:ext cx="2937088" cy="1290153"/>
            <a:chOff x="8921977" y="1466725"/>
            <a:chExt cx="2937088" cy="1290153"/>
          </a:xfrm>
        </p:grpSpPr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C64D7500-76A6-4B58-9038-80E47C320433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0BC52D18-3FB1-4461-8891-1FE8DCDF9EC7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88" name="Group 87">
            <a:extLst>
              <a:ext uri="{FF2B5EF4-FFF2-40B4-BE49-F238E27FC236}">
                <a16:creationId xmlns:a16="http://schemas.microsoft.com/office/drawing/2014/main" id="{CF96A0C1-0229-4C58-9C4E-2BBD7565C77A}"/>
              </a:ext>
            </a:extLst>
          </p:cNvPr>
          <p:cNvGrpSpPr/>
          <p:nvPr/>
        </p:nvGrpSpPr>
        <p:grpSpPr>
          <a:xfrm>
            <a:off x="340731" y="1681144"/>
            <a:ext cx="2937088" cy="1290153"/>
            <a:chOff x="332936" y="2627766"/>
            <a:chExt cx="2937088" cy="1290153"/>
          </a:xfrm>
        </p:grpSpPr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5049E681-D385-4CC1-BC6C-C2B094588961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73A72A29-5A18-4AFA-A82A-365B7739810D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BBF91ECB-CB32-4E7C-A6DE-5F8EE1485A5D}"/>
              </a:ext>
            </a:extLst>
          </p:cNvPr>
          <p:cNvGrpSpPr/>
          <p:nvPr/>
        </p:nvGrpSpPr>
        <p:grpSpPr>
          <a:xfrm>
            <a:off x="5756653" y="5141699"/>
            <a:ext cx="685048" cy="968804"/>
            <a:chOff x="5756653" y="5141699"/>
            <a:chExt cx="685048" cy="968804"/>
          </a:xfrm>
        </p:grpSpPr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2E7E1004-6EB5-4A0A-A5DD-38CA39FE1F7D}"/>
                </a:ext>
              </a:extLst>
            </p:cNvPr>
            <p:cNvSpPr/>
            <p:nvPr/>
          </p:nvSpPr>
          <p:spPr>
            <a:xfrm rot="2700000">
              <a:off x="5756653" y="5283577"/>
              <a:ext cx="685048" cy="685048"/>
            </a:xfrm>
            <a:custGeom>
              <a:avLst/>
              <a:gdLst>
                <a:gd name="connsiteX0" fmla="*/ 0 w 2025650"/>
                <a:gd name="connsiteY0" fmla="*/ 0 h 2025650"/>
                <a:gd name="connsiteX1" fmla="*/ 1012825 w 2025650"/>
                <a:gd name="connsiteY1" fmla="*/ 0 h 2025650"/>
                <a:gd name="connsiteX2" fmla="*/ 2025650 w 2025650"/>
                <a:gd name="connsiteY2" fmla="*/ 1012825 h 2025650"/>
                <a:gd name="connsiteX3" fmla="*/ 2025650 w 2025650"/>
                <a:gd name="connsiteY3" fmla="*/ 2025650 h 2025650"/>
                <a:gd name="connsiteX4" fmla="*/ 1012825 w 2025650"/>
                <a:gd name="connsiteY4" fmla="*/ 2025650 h 2025650"/>
                <a:gd name="connsiteX5" fmla="*/ 0 w 2025650"/>
                <a:gd name="connsiteY5" fmla="*/ 1012825 h 2025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25650" h="2025650">
                  <a:moveTo>
                    <a:pt x="0" y="0"/>
                  </a:moveTo>
                  <a:lnTo>
                    <a:pt x="1012825" y="0"/>
                  </a:lnTo>
                  <a:cubicBezTo>
                    <a:pt x="1572193" y="0"/>
                    <a:pt x="2025650" y="453457"/>
                    <a:pt x="2025650" y="1012825"/>
                  </a:cubicBezTo>
                  <a:lnTo>
                    <a:pt x="2025650" y="2025650"/>
                  </a:lnTo>
                  <a:lnTo>
                    <a:pt x="1012825" y="2025650"/>
                  </a:lnTo>
                  <a:cubicBezTo>
                    <a:pt x="453457" y="2025650"/>
                    <a:pt x="0" y="1572193"/>
                    <a:pt x="0" y="1012825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3200" b="1" dirty="0">
                <a:solidFill>
                  <a:schemeClr val="bg1"/>
                </a:solidFill>
              </a:endParaRPr>
            </a:p>
          </p:txBody>
        </p:sp>
        <p:sp>
          <p:nvSpPr>
            <p:cNvPr id="94" name="Freeform: Shape 93">
              <a:extLst>
                <a:ext uri="{FF2B5EF4-FFF2-40B4-BE49-F238E27FC236}">
                  <a16:creationId xmlns:a16="http://schemas.microsoft.com/office/drawing/2014/main" id="{89A9D6AC-B456-4F01-9AE1-97E231D06225}"/>
                </a:ext>
              </a:extLst>
            </p:cNvPr>
            <p:cNvSpPr/>
            <p:nvPr/>
          </p:nvSpPr>
          <p:spPr>
            <a:xfrm>
              <a:off x="6096001" y="5141699"/>
              <a:ext cx="345700" cy="968804"/>
            </a:xfrm>
            <a:custGeom>
              <a:avLst/>
              <a:gdLst>
                <a:gd name="connsiteX0" fmla="*/ 3176 w 345700"/>
                <a:gd name="connsiteY0" fmla="*/ 0 h 968804"/>
                <a:gd name="connsiteX1" fmla="*/ 245377 w 345700"/>
                <a:gd name="connsiteY1" fmla="*/ 242201 h 968804"/>
                <a:gd name="connsiteX2" fmla="*/ 245377 w 345700"/>
                <a:gd name="connsiteY2" fmla="*/ 726603 h 968804"/>
                <a:gd name="connsiteX3" fmla="*/ 3176 w 345700"/>
                <a:gd name="connsiteY3" fmla="*/ 968804 h 968804"/>
                <a:gd name="connsiteX4" fmla="*/ 0 w 345700"/>
                <a:gd name="connsiteY4" fmla="*/ 965628 h 968804"/>
                <a:gd name="connsiteX5" fmla="*/ 0 w 345700"/>
                <a:gd name="connsiteY5" fmla="*/ 3176 h 9688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45700" h="968804">
                  <a:moveTo>
                    <a:pt x="3176" y="0"/>
                  </a:moveTo>
                  <a:lnTo>
                    <a:pt x="245377" y="242201"/>
                  </a:lnTo>
                  <a:cubicBezTo>
                    <a:pt x="379141" y="375965"/>
                    <a:pt x="379141" y="592839"/>
                    <a:pt x="245377" y="726603"/>
                  </a:cubicBezTo>
                  <a:lnTo>
                    <a:pt x="3176" y="968804"/>
                  </a:lnTo>
                  <a:lnTo>
                    <a:pt x="0" y="965628"/>
                  </a:lnTo>
                  <a:lnTo>
                    <a:pt x="0" y="3176"/>
                  </a:lnTo>
                  <a:close/>
                </a:path>
              </a:pathLst>
            </a:custGeom>
            <a:solidFill>
              <a:schemeClr val="tx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131F3D80-7949-4DA7-AB33-BE441ADA095B}"/>
              </a:ext>
            </a:extLst>
          </p:cNvPr>
          <p:cNvGrpSpPr/>
          <p:nvPr/>
        </p:nvGrpSpPr>
        <p:grpSpPr>
          <a:xfrm>
            <a:off x="3500224" y="3172202"/>
            <a:ext cx="968804" cy="685048"/>
            <a:chOff x="3500224" y="3172202"/>
            <a:chExt cx="968804" cy="685048"/>
          </a:xfrm>
        </p:grpSpPr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BFB5B0CE-0A05-44FD-855C-787D7B928F00}"/>
                </a:ext>
              </a:extLst>
            </p:cNvPr>
            <p:cNvSpPr/>
            <p:nvPr/>
          </p:nvSpPr>
          <p:spPr>
            <a:xfrm rot="18900000">
              <a:off x="3642102" y="3172202"/>
              <a:ext cx="685048" cy="685048"/>
            </a:xfrm>
            <a:custGeom>
              <a:avLst/>
              <a:gdLst>
                <a:gd name="connsiteX0" fmla="*/ 0 w 2025650"/>
                <a:gd name="connsiteY0" fmla="*/ 0 h 2025650"/>
                <a:gd name="connsiteX1" fmla="*/ 1012825 w 2025650"/>
                <a:gd name="connsiteY1" fmla="*/ 0 h 2025650"/>
                <a:gd name="connsiteX2" fmla="*/ 2025650 w 2025650"/>
                <a:gd name="connsiteY2" fmla="*/ 1012825 h 2025650"/>
                <a:gd name="connsiteX3" fmla="*/ 2025650 w 2025650"/>
                <a:gd name="connsiteY3" fmla="*/ 2025650 h 2025650"/>
                <a:gd name="connsiteX4" fmla="*/ 1012825 w 2025650"/>
                <a:gd name="connsiteY4" fmla="*/ 2025650 h 2025650"/>
                <a:gd name="connsiteX5" fmla="*/ 0 w 2025650"/>
                <a:gd name="connsiteY5" fmla="*/ 1012825 h 2025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25650" h="2025650">
                  <a:moveTo>
                    <a:pt x="0" y="0"/>
                  </a:moveTo>
                  <a:lnTo>
                    <a:pt x="1012825" y="0"/>
                  </a:lnTo>
                  <a:cubicBezTo>
                    <a:pt x="1572193" y="0"/>
                    <a:pt x="2025650" y="453457"/>
                    <a:pt x="2025650" y="1012825"/>
                  </a:cubicBezTo>
                  <a:lnTo>
                    <a:pt x="2025650" y="2025650"/>
                  </a:lnTo>
                  <a:lnTo>
                    <a:pt x="1012825" y="2025650"/>
                  </a:lnTo>
                  <a:cubicBezTo>
                    <a:pt x="453457" y="2025650"/>
                    <a:pt x="0" y="1572193"/>
                    <a:pt x="0" y="1012825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3200" b="1" dirty="0">
                <a:solidFill>
                  <a:schemeClr val="bg1"/>
                </a:solidFill>
              </a:endParaRPr>
            </a:p>
          </p:txBody>
        </p:sp>
        <p:sp>
          <p:nvSpPr>
            <p:cNvPr id="95" name="Freeform: Shape 94">
              <a:extLst>
                <a:ext uri="{FF2B5EF4-FFF2-40B4-BE49-F238E27FC236}">
                  <a16:creationId xmlns:a16="http://schemas.microsoft.com/office/drawing/2014/main" id="{D2767CEF-016B-4F6C-9475-CA15A9847645}"/>
                </a:ext>
              </a:extLst>
            </p:cNvPr>
            <p:cNvSpPr/>
            <p:nvPr/>
          </p:nvSpPr>
          <p:spPr>
            <a:xfrm>
              <a:off x="3500224" y="3514726"/>
              <a:ext cx="968804" cy="342524"/>
            </a:xfrm>
            <a:custGeom>
              <a:avLst/>
              <a:gdLst>
                <a:gd name="connsiteX0" fmla="*/ 0 w 968804"/>
                <a:gd name="connsiteY0" fmla="*/ 0 h 342524"/>
                <a:gd name="connsiteX1" fmla="*/ 968804 w 968804"/>
                <a:gd name="connsiteY1" fmla="*/ 0 h 342524"/>
                <a:gd name="connsiteX2" fmla="*/ 726603 w 968804"/>
                <a:gd name="connsiteY2" fmla="*/ 242201 h 342524"/>
                <a:gd name="connsiteX3" fmla="*/ 242201 w 968804"/>
                <a:gd name="connsiteY3" fmla="*/ 242201 h 3425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68804" h="342524">
                  <a:moveTo>
                    <a:pt x="0" y="0"/>
                  </a:moveTo>
                  <a:lnTo>
                    <a:pt x="968804" y="0"/>
                  </a:lnTo>
                  <a:lnTo>
                    <a:pt x="726603" y="242201"/>
                  </a:lnTo>
                  <a:cubicBezTo>
                    <a:pt x="592839" y="375965"/>
                    <a:pt x="375965" y="375965"/>
                    <a:pt x="242201" y="242201"/>
                  </a:cubicBezTo>
                  <a:close/>
                </a:path>
              </a:pathLst>
            </a:custGeom>
            <a:solidFill>
              <a:schemeClr val="tx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B0F0489C-899A-4B58-B0B7-7F19C93DFD72}"/>
              </a:ext>
            </a:extLst>
          </p:cNvPr>
          <p:cNvGrpSpPr/>
          <p:nvPr/>
        </p:nvGrpSpPr>
        <p:grpSpPr>
          <a:xfrm>
            <a:off x="7722973" y="3172203"/>
            <a:ext cx="968804" cy="685048"/>
            <a:chOff x="7722973" y="3172203"/>
            <a:chExt cx="968804" cy="685048"/>
          </a:xfrm>
        </p:grpSpPr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130F3026-FE70-497A-ADEE-DA33A051CAA4}"/>
                </a:ext>
              </a:extLst>
            </p:cNvPr>
            <p:cNvSpPr/>
            <p:nvPr/>
          </p:nvSpPr>
          <p:spPr>
            <a:xfrm rot="18900000">
              <a:off x="7864851" y="3172203"/>
              <a:ext cx="685048" cy="685048"/>
            </a:xfrm>
            <a:custGeom>
              <a:avLst/>
              <a:gdLst>
                <a:gd name="connsiteX0" fmla="*/ 0 w 2025650"/>
                <a:gd name="connsiteY0" fmla="*/ 0 h 2025650"/>
                <a:gd name="connsiteX1" fmla="*/ 1012825 w 2025650"/>
                <a:gd name="connsiteY1" fmla="*/ 0 h 2025650"/>
                <a:gd name="connsiteX2" fmla="*/ 2025650 w 2025650"/>
                <a:gd name="connsiteY2" fmla="*/ 1012825 h 2025650"/>
                <a:gd name="connsiteX3" fmla="*/ 2025650 w 2025650"/>
                <a:gd name="connsiteY3" fmla="*/ 2025650 h 2025650"/>
                <a:gd name="connsiteX4" fmla="*/ 1012825 w 2025650"/>
                <a:gd name="connsiteY4" fmla="*/ 2025650 h 2025650"/>
                <a:gd name="connsiteX5" fmla="*/ 0 w 2025650"/>
                <a:gd name="connsiteY5" fmla="*/ 1012825 h 2025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25650" h="2025650">
                  <a:moveTo>
                    <a:pt x="0" y="0"/>
                  </a:moveTo>
                  <a:lnTo>
                    <a:pt x="1012825" y="0"/>
                  </a:lnTo>
                  <a:cubicBezTo>
                    <a:pt x="1572193" y="0"/>
                    <a:pt x="2025650" y="453457"/>
                    <a:pt x="2025650" y="1012825"/>
                  </a:cubicBezTo>
                  <a:lnTo>
                    <a:pt x="2025650" y="2025650"/>
                  </a:lnTo>
                  <a:lnTo>
                    <a:pt x="1012825" y="2025650"/>
                  </a:lnTo>
                  <a:cubicBezTo>
                    <a:pt x="453457" y="2025650"/>
                    <a:pt x="0" y="1572193"/>
                    <a:pt x="0" y="1012825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3200" b="1" dirty="0">
                <a:solidFill>
                  <a:schemeClr val="bg1"/>
                </a:solidFill>
              </a:endParaRPr>
            </a:p>
          </p:txBody>
        </p:sp>
        <p:sp>
          <p:nvSpPr>
            <p:cNvPr id="96" name="Freeform: Shape 95">
              <a:extLst>
                <a:ext uri="{FF2B5EF4-FFF2-40B4-BE49-F238E27FC236}">
                  <a16:creationId xmlns:a16="http://schemas.microsoft.com/office/drawing/2014/main" id="{E7CFE777-CFD1-4AA4-8336-7A40F63AD31D}"/>
                </a:ext>
              </a:extLst>
            </p:cNvPr>
            <p:cNvSpPr/>
            <p:nvPr/>
          </p:nvSpPr>
          <p:spPr>
            <a:xfrm>
              <a:off x="7722973" y="3514726"/>
              <a:ext cx="968804" cy="342525"/>
            </a:xfrm>
            <a:custGeom>
              <a:avLst/>
              <a:gdLst>
                <a:gd name="connsiteX0" fmla="*/ 1 w 968804"/>
                <a:gd name="connsiteY0" fmla="*/ 0 h 342525"/>
                <a:gd name="connsiteX1" fmla="*/ 968803 w 968804"/>
                <a:gd name="connsiteY1" fmla="*/ 0 h 342525"/>
                <a:gd name="connsiteX2" fmla="*/ 968804 w 968804"/>
                <a:gd name="connsiteY2" fmla="*/ 1 h 342525"/>
                <a:gd name="connsiteX3" fmla="*/ 726603 w 968804"/>
                <a:gd name="connsiteY3" fmla="*/ 242202 h 342525"/>
                <a:gd name="connsiteX4" fmla="*/ 242201 w 968804"/>
                <a:gd name="connsiteY4" fmla="*/ 242202 h 342525"/>
                <a:gd name="connsiteX5" fmla="*/ 0 w 968804"/>
                <a:gd name="connsiteY5" fmla="*/ 1 h 342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68804" h="342525">
                  <a:moveTo>
                    <a:pt x="1" y="0"/>
                  </a:moveTo>
                  <a:lnTo>
                    <a:pt x="968803" y="0"/>
                  </a:lnTo>
                  <a:lnTo>
                    <a:pt x="968804" y="1"/>
                  </a:lnTo>
                  <a:lnTo>
                    <a:pt x="726603" y="242202"/>
                  </a:lnTo>
                  <a:cubicBezTo>
                    <a:pt x="592839" y="375966"/>
                    <a:pt x="375965" y="375966"/>
                    <a:pt x="242201" y="242202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chemeClr val="tx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91EC1AC4-B839-47E5-9FB3-2850E3DA12FC}"/>
              </a:ext>
            </a:extLst>
          </p:cNvPr>
          <p:cNvGrpSpPr/>
          <p:nvPr/>
        </p:nvGrpSpPr>
        <p:grpSpPr>
          <a:xfrm>
            <a:off x="5753477" y="918948"/>
            <a:ext cx="685048" cy="968804"/>
            <a:chOff x="5753477" y="918948"/>
            <a:chExt cx="685048" cy="968804"/>
          </a:xfrm>
        </p:grpSpPr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4F95AC5D-6423-47A5-AD95-A39584FBAC23}"/>
                </a:ext>
              </a:extLst>
            </p:cNvPr>
            <p:cNvSpPr/>
            <p:nvPr/>
          </p:nvSpPr>
          <p:spPr>
            <a:xfrm rot="2700000">
              <a:off x="5753477" y="1060826"/>
              <a:ext cx="685048" cy="685048"/>
            </a:xfrm>
            <a:custGeom>
              <a:avLst/>
              <a:gdLst>
                <a:gd name="connsiteX0" fmla="*/ 0 w 2025650"/>
                <a:gd name="connsiteY0" fmla="*/ 0 h 2025650"/>
                <a:gd name="connsiteX1" fmla="*/ 1012825 w 2025650"/>
                <a:gd name="connsiteY1" fmla="*/ 0 h 2025650"/>
                <a:gd name="connsiteX2" fmla="*/ 2025650 w 2025650"/>
                <a:gd name="connsiteY2" fmla="*/ 1012825 h 2025650"/>
                <a:gd name="connsiteX3" fmla="*/ 2025650 w 2025650"/>
                <a:gd name="connsiteY3" fmla="*/ 2025650 h 2025650"/>
                <a:gd name="connsiteX4" fmla="*/ 1012825 w 2025650"/>
                <a:gd name="connsiteY4" fmla="*/ 2025650 h 2025650"/>
                <a:gd name="connsiteX5" fmla="*/ 0 w 2025650"/>
                <a:gd name="connsiteY5" fmla="*/ 1012825 h 2025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25650" h="2025650">
                  <a:moveTo>
                    <a:pt x="0" y="0"/>
                  </a:moveTo>
                  <a:lnTo>
                    <a:pt x="1012825" y="0"/>
                  </a:lnTo>
                  <a:cubicBezTo>
                    <a:pt x="1572193" y="0"/>
                    <a:pt x="2025650" y="453457"/>
                    <a:pt x="2025650" y="1012825"/>
                  </a:cubicBezTo>
                  <a:lnTo>
                    <a:pt x="2025650" y="2025650"/>
                  </a:lnTo>
                  <a:lnTo>
                    <a:pt x="1012825" y="2025650"/>
                  </a:lnTo>
                  <a:cubicBezTo>
                    <a:pt x="453457" y="2025650"/>
                    <a:pt x="0" y="1572193"/>
                    <a:pt x="0" y="1012825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3200" b="1" dirty="0">
                <a:solidFill>
                  <a:schemeClr val="bg1"/>
                </a:solidFill>
              </a:endParaRPr>
            </a:p>
          </p:txBody>
        </p:sp>
        <p:sp>
          <p:nvSpPr>
            <p:cNvPr id="97" name="Freeform: Shape 96">
              <a:extLst>
                <a:ext uri="{FF2B5EF4-FFF2-40B4-BE49-F238E27FC236}">
                  <a16:creationId xmlns:a16="http://schemas.microsoft.com/office/drawing/2014/main" id="{C24476FE-14DE-4C62-BAD9-ECB5EBBD4839}"/>
                </a:ext>
              </a:extLst>
            </p:cNvPr>
            <p:cNvSpPr/>
            <p:nvPr/>
          </p:nvSpPr>
          <p:spPr>
            <a:xfrm>
              <a:off x="6096001" y="918948"/>
              <a:ext cx="342524" cy="968804"/>
            </a:xfrm>
            <a:custGeom>
              <a:avLst/>
              <a:gdLst>
                <a:gd name="connsiteX0" fmla="*/ 0 w 342524"/>
                <a:gd name="connsiteY0" fmla="*/ 0 h 968804"/>
                <a:gd name="connsiteX1" fmla="*/ 242201 w 342524"/>
                <a:gd name="connsiteY1" fmla="*/ 242201 h 968804"/>
                <a:gd name="connsiteX2" fmla="*/ 242201 w 342524"/>
                <a:gd name="connsiteY2" fmla="*/ 726603 h 968804"/>
                <a:gd name="connsiteX3" fmla="*/ 0 w 342524"/>
                <a:gd name="connsiteY3" fmla="*/ 968804 h 9688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42524" h="968804">
                  <a:moveTo>
                    <a:pt x="0" y="0"/>
                  </a:moveTo>
                  <a:lnTo>
                    <a:pt x="242201" y="242201"/>
                  </a:lnTo>
                  <a:cubicBezTo>
                    <a:pt x="375965" y="375965"/>
                    <a:pt x="375965" y="592839"/>
                    <a:pt x="242201" y="726603"/>
                  </a:cubicBezTo>
                  <a:lnTo>
                    <a:pt x="0" y="968804"/>
                  </a:lnTo>
                  <a:close/>
                </a:path>
              </a:pathLst>
            </a:custGeom>
            <a:solidFill>
              <a:schemeClr val="tx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" name="Graphic 76" descr="Lightbulb">
            <a:extLst>
              <a:ext uri="{FF2B5EF4-FFF2-40B4-BE49-F238E27FC236}">
                <a16:creationId xmlns:a16="http://schemas.microsoft.com/office/drawing/2014/main" id="{74D452A6-5AA0-458D-A4CE-C996978590CE}"/>
              </a:ext>
            </a:extLst>
          </p:cNvPr>
          <p:cNvGrpSpPr/>
          <p:nvPr/>
        </p:nvGrpSpPr>
        <p:grpSpPr>
          <a:xfrm>
            <a:off x="4540250" y="4156075"/>
            <a:ext cx="914400" cy="914400"/>
            <a:chOff x="4540250" y="4156075"/>
            <a:chExt cx="914400" cy="914400"/>
          </a:xfrm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C29DEC55-B858-4D0A-8E23-8961CE97648C}"/>
                </a:ext>
              </a:extLst>
            </p:cNvPr>
            <p:cNvSpPr/>
            <p:nvPr/>
          </p:nvSpPr>
          <p:spPr>
            <a:xfrm>
              <a:off x="4873625" y="4765675"/>
              <a:ext cx="247650" cy="57150"/>
            </a:xfrm>
            <a:custGeom>
              <a:avLst/>
              <a:gdLst>
                <a:gd name="connsiteX0" fmla="*/ 28575 w 247650"/>
                <a:gd name="connsiteY0" fmla="*/ 0 h 57150"/>
                <a:gd name="connsiteX1" fmla="*/ 219075 w 247650"/>
                <a:gd name="connsiteY1" fmla="*/ 0 h 57150"/>
                <a:gd name="connsiteX2" fmla="*/ 247650 w 247650"/>
                <a:gd name="connsiteY2" fmla="*/ 28575 h 57150"/>
                <a:gd name="connsiteX3" fmla="*/ 219075 w 247650"/>
                <a:gd name="connsiteY3" fmla="*/ 57150 h 57150"/>
                <a:gd name="connsiteX4" fmla="*/ 28575 w 247650"/>
                <a:gd name="connsiteY4" fmla="*/ 57150 h 57150"/>
                <a:gd name="connsiteX5" fmla="*/ 0 w 247650"/>
                <a:gd name="connsiteY5" fmla="*/ 28575 h 57150"/>
                <a:gd name="connsiteX6" fmla="*/ 28575 w 247650"/>
                <a:gd name="connsiteY6" fmla="*/ 0 h 57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47650" h="57150">
                  <a:moveTo>
                    <a:pt x="28575" y="0"/>
                  </a:moveTo>
                  <a:lnTo>
                    <a:pt x="219075" y="0"/>
                  </a:lnTo>
                  <a:cubicBezTo>
                    <a:pt x="235268" y="0"/>
                    <a:pt x="247650" y="12383"/>
                    <a:pt x="247650" y="28575"/>
                  </a:cubicBezTo>
                  <a:cubicBezTo>
                    <a:pt x="247650" y="44767"/>
                    <a:pt x="235268" y="57150"/>
                    <a:pt x="219075" y="57150"/>
                  </a:cubicBezTo>
                  <a:lnTo>
                    <a:pt x="28575" y="57150"/>
                  </a:lnTo>
                  <a:cubicBezTo>
                    <a:pt x="12382" y="57150"/>
                    <a:pt x="0" y="44767"/>
                    <a:pt x="0" y="28575"/>
                  </a:cubicBezTo>
                  <a:cubicBezTo>
                    <a:pt x="0" y="12383"/>
                    <a:pt x="12382" y="0"/>
                    <a:pt x="28575" y="0"/>
                  </a:cubicBezTo>
                  <a:close/>
                </a:path>
              </a:pathLst>
            </a:custGeom>
            <a:solidFill>
              <a:schemeClr val="bg2">
                <a:lumMod val="1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8EDBE13A-63A7-4661-9FAC-E5DD8E726F53}"/>
                </a:ext>
              </a:extLst>
            </p:cNvPr>
            <p:cNvSpPr/>
            <p:nvPr/>
          </p:nvSpPr>
          <p:spPr>
            <a:xfrm>
              <a:off x="4873625" y="4860925"/>
              <a:ext cx="247650" cy="57150"/>
            </a:xfrm>
            <a:custGeom>
              <a:avLst/>
              <a:gdLst>
                <a:gd name="connsiteX0" fmla="*/ 28575 w 247650"/>
                <a:gd name="connsiteY0" fmla="*/ 0 h 57150"/>
                <a:gd name="connsiteX1" fmla="*/ 219075 w 247650"/>
                <a:gd name="connsiteY1" fmla="*/ 0 h 57150"/>
                <a:gd name="connsiteX2" fmla="*/ 247650 w 247650"/>
                <a:gd name="connsiteY2" fmla="*/ 28575 h 57150"/>
                <a:gd name="connsiteX3" fmla="*/ 219075 w 247650"/>
                <a:gd name="connsiteY3" fmla="*/ 57150 h 57150"/>
                <a:gd name="connsiteX4" fmla="*/ 28575 w 247650"/>
                <a:gd name="connsiteY4" fmla="*/ 57150 h 57150"/>
                <a:gd name="connsiteX5" fmla="*/ 0 w 247650"/>
                <a:gd name="connsiteY5" fmla="*/ 28575 h 57150"/>
                <a:gd name="connsiteX6" fmla="*/ 28575 w 247650"/>
                <a:gd name="connsiteY6" fmla="*/ 0 h 57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47650" h="57150">
                  <a:moveTo>
                    <a:pt x="28575" y="0"/>
                  </a:moveTo>
                  <a:lnTo>
                    <a:pt x="219075" y="0"/>
                  </a:lnTo>
                  <a:cubicBezTo>
                    <a:pt x="235268" y="0"/>
                    <a:pt x="247650" y="12383"/>
                    <a:pt x="247650" y="28575"/>
                  </a:cubicBezTo>
                  <a:cubicBezTo>
                    <a:pt x="247650" y="44767"/>
                    <a:pt x="235268" y="57150"/>
                    <a:pt x="219075" y="57150"/>
                  </a:cubicBezTo>
                  <a:lnTo>
                    <a:pt x="28575" y="57150"/>
                  </a:lnTo>
                  <a:cubicBezTo>
                    <a:pt x="12382" y="57150"/>
                    <a:pt x="0" y="44767"/>
                    <a:pt x="0" y="28575"/>
                  </a:cubicBezTo>
                  <a:cubicBezTo>
                    <a:pt x="0" y="12383"/>
                    <a:pt x="12382" y="0"/>
                    <a:pt x="28575" y="0"/>
                  </a:cubicBezTo>
                  <a:close/>
                </a:path>
              </a:pathLst>
            </a:custGeom>
            <a:solidFill>
              <a:schemeClr val="bg2">
                <a:lumMod val="1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120A3673-A8BC-4C07-A51B-98256B4B7ADD}"/>
                </a:ext>
              </a:extLst>
            </p:cNvPr>
            <p:cNvSpPr/>
            <p:nvPr/>
          </p:nvSpPr>
          <p:spPr>
            <a:xfrm>
              <a:off x="4935537" y="4956175"/>
              <a:ext cx="123825" cy="57150"/>
            </a:xfrm>
            <a:custGeom>
              <a:avLst/>
              <a:gdLst>
                <a:gd name="connsiteX0" fmla="*/ 0 w 123825"/>
                <a:gd name="connsiteY0" fmla="*/ 0 h 57150"/>
                <a:gd name="connsiteX1" fmla="*/ 61913 w 123825"/>
                <a:gd name="connsiteY1" fmla="*/ 57150 h 57150"/>
                <a:gd name="connsiteX2" fmla="*/ 123825 w 123825"/>
                <a:gd name="connsiteY2" fmla="*/ 0 h 57150"/>
                <a:gd name="connsiteX3" fmla="*/ 0 w 123825"/>
                <a:gd name="connsiteY3" fmla="*/ 0 h 57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3825" h="57150">
                  <a:moveTo>
                    <a:pt x="0" y="0"/>
                  </a:moveTo>
                  <a:cubicBezTo>
                    <a:pt x="2857" y="32385"/>
                    <a:pt x="29527" y="57150"/>
                    <a:pt x="61913" y="57150"/>
                  </a:cubicBezTo>
                  <a:cubicBezTo>
                    <a:pt x="94298" y="57150"/>
                    <a:pt x="120968" y="32385"/>
                    <a:pt x="12382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lumMod val="1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298C4BD0-9BA2-4779-A995-72F2B5300F1A}"/>
                </a:ext>
              </a:extLst>
            </p:cNvPr>
            <p:cNvSpPr/>
            <p:nvPr/>
          </p:nvSpPr>
          <p:spPr>
            <a:xfrm>
              <a:off x="4749800" y="4213225"/>
              <a:ext cx="495300" cy="514350"/>
            </a:xfrm>
            <a:custGeom>
              <a:avLst/>
              <a:gdLst>
                <a:gd name="connsiteX0" fmla="*/ 247650 w 495300"/>
                <a:gd name="connsiteY0" fmla="*/ 0 h 514350"/>
                <a:gd name="connsiteX1" fmla="*/ 247650 w 495300"/>
                <a:gd name="connsiteY1" fmla="*/ 0 h 514350"/>
                <a:gd name="connsiteX2" fmla="*/ 247650 w 495300"/>
                <a:gd name="connsiteY2" fmla="*/ 0 h 514350"/>
                <a:gd name="connsiteX3" fmla="*/ 0 w 495300"/>
                <a:gd name="connsiteY3" fmla="*/ 244793 h 514350"/>
                <a:gd name="connsiteX4" fmla="*/ 0 w 495300"/>
                <a:gd name="connsiteY4" fmla="*/ 253365 h 514350"/>
                <a:gd name="connsiteX5" fmla="*/ 17145 w 495300"/>
                <a:gd name="connsiteY5" fmla="*/ 339090 h 514350"/>
                <a:gd name="connsiteX6" fmla="*/ 60007 w 495300"/>
                <a:gd name="connsiteY6" fmla="*/ 409575 h 514350"/>
                <a:gd name="connsiteX7" fmla="*/ 118110 w 495300"/>
                <a:gd name="connsiteY7" fmla="*/ 503873 h 514350"/>
                <a:gd name="connsiteX8" fmla="*/ 135255 w 495300"/>
                <a:gd name="connsiteY8" fmla="*/ 514350 h 514350"/>
                <a:gd name="connsiteX9" fmla="*/ 360045 w 495300"/>
                <a:gd name="connsiteY9" fmla="*/ 514350 h 514350"/>
                <a:gd name="connsiteX10" fmla="*/ 377190 w 495300"/>
                <a:gd name="connsiteY10" fmla="*/ 503873 h 514350"/>
                <a:gd name="connsiteX11" fmla="*/ 435292 w 495300"/>
                <a:gd name="connsiteY11" fmla="*/ 409575 h 514350"/>
                <a:gd name="connsiteX12" fmla="*/ 478155 w 495300"/>
                <a:gd name="connsiteY12" fmla="*/ 339090 h 514350"/>
                <a:gd name="connsiteX13" fmla="*/ 495300 w 495300"/>
                <a:gd name="connsiteY13" fmla="*/ 253365 h 514350"/>
                <a:gd name="connsiteX14" fmla="*/ 495300 w 495300"/>
                <a:gd name="connsiteY14" fmla="*/ 244793 h 514350"/>
                <a:gd name="connsiteX15" fmla="*/ 247650 w 495300"/>
                <a:gd name="connsiteY15" fmla="*/ 0 h 514350"/>
                <a:gd name="connsiteX16" fmla="*/ 438150 w 495300"/>
                <a:gd name="connsiteY16" fmla="*/ 252413 h 514350"/>
                <a:gd name="connsiteX17" fmla="*/ 424815 w 495300"/>
                <a:gd name="connsiteY17" fmla="*/ 319088 h 514350"/>
                <a:gd name="connsiteX18" fmla="*/ 392430 w 495300"/>
                <a:gd name="connsiteY18" fmla="*/ 371475 h 514350"/>
                <a:gd name="connsiteX19" fmla="*/ 337185 w 495300"/>
                <a:gd name="connsiteY19" fmla="*/ 457200 h 514350"/>
                <a:gd name="connsiteX20" fmla="*/ 247650 w 495300"/>
                <a:gd name="connsiteY20" fmla="*/ 457200 h 514350"/>
                <a:gd name="connsiteX21" fmla="*/ 159068 w 495300"/>
                <a:gd name="connsiteY21" fmla="*/ 457200 h 514350"/>
                <a:gd name="connsiteX22" fmla="*/ 103823 w 495300"/>
                <a:gd name="connsiteY22" fmla="*/ 371475 h 514350"/>
                <a:gd name="connsiteX23" fmla="*/ 71438 w 495300"/>
                <a:gd name="connsiteY23" fmla="*/ 319088 h 514350"/>
                <a:gd name="connsiteX24" fmla="*/ 58103 w 495300"/>
                <a:gd name="connsiteY24" fmla="*/ 252413 h 514350"/>
                <a:gd name="connsiteX25" fmla="*/ 58103 w 495300"/>
                <a:gd name="connsiteY25" fmla="*/ 244793 h 514350"/>
                <a:gd name="connsiteX26" fmla="*/ 248602 w 495300"/>
                <a:gd name="connsiteY26" fmla="*/ 56197 h 514350"/>
                <a:gd name="connsiteX27" fmla="*/ 248602 w 495300"/>
                <a:gd name="connsiteY27" fmla="*/ 56197 h 514350"/>
                <a:gd name="connsiteX28" fmla="*/ 248602 w 495300"/>
                <a:gd name="connsiteY28" fmla="*/ 56197 h 514350"/>
                <a:gd name="connsiteX29" fmla="*/ 248602 w 495300"/>
                <a:gd name="connsiteY29" fmla="*/ 56197 h 514350"/>
                <a:gd name="connsiteX30" fmla="*/ 248602 w 495300"/>
                <a:gd name="connsiteY30" fmla="*/ 56197 h 514350"/>
                <a:gd name="connsiteX31" fmla="*/ 248602 w 495300"/>
                <a:gd name="connsiteY31" fmla="*/ 56197 h 514350"/>
                <a:gd name="connsiteX32" fmla="*/ 248602 w 495300"/>
                <a:gd name="connsiteY32" fmla="*/ 56197 h 514350"/>
                <a:gd name="connsiteX33" fmla="*/ 439103 w 495300"/>
                <a:gd name="connsiteY33" fmla="*/ 244793 h 514350"/>
                <a:gd name="connsiteX34" fmla="*/ 439103 w 495300"/>
                <a:gd name="connsiteY34" fmla="*/ 252413 h 514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495300" h="514350">
                  <a:moveTo>
                    <a:pt x="247650" y="0"/>
                  </a:moveTo>
                  <a:cubicBezTo>
                    <a:pt x="247650" y="0"/>
                    <a:pt x="247650" y="0"/>
                    <a:pt x="247650" y="0"/>
                  </a:cubicBezTo>
                  <a:cubicBezTo>
                    <a:pt x="247650" y="0"/>
                    <a:pt x="247650" y="0"/>
                    <a:pt x="247650" y="0"/>
                  </a:cubicBezTo>
                  <a:cubicBezTo>
                    <a:pt x="112395" y="952"/>
                    <a:pt x="2857" y="109538"/>
                    <a:pt x="0" y="244793"/>
                  </a:cubicBezTo>
                  <a:lnTo>
                    <a:pt x="0" y="253365"/>
                  </a:lnTo>
                  <a:cubicBezTo>
                    <a:pt x="953" y="282893"/>
                    <a:pt x="6668" y="311468"/>
                    <a:pt x="17145" y="339090"/>
                  </a:cubicBezTo>
                  <a:cubicBezTo>
                    <a:pt x="27622" y="364808"/>
                    <a:pt x="41910" y="388620"/>
                    <a:pt x="60007" y="409575"/>
                  </a:cubicBezTo>
                  <a:cubicBezTo>
                    <a:pt x="82868" y="434340"/>
                    <a:pt x="107632" y="482918"/>
                    <a:pt x="118110" y="503873"/>
                  </a:cubicBezTo>
                  <a:cubicBezTo>
                    <a:pt x="120968" y="510540"/>
                    <a:pt x="127635" y="514350"/>
                    <a:pt x="135255" y="514350"/>
                  </a:cubicBezTo>
                  <a:lnTo>
                    <a:pt x="360045" y="514350"/>
                  </a:lnTo>
                  <a:cubicBezTo>
                    <a:pt x="367665" y="514350"/>
                    <a:pt x="374333" y="510540"/>
                    <a:pt x="377190" y="503873"/>
                  </a:cubicBezTo>
                  <a:cubicBezTo>
                    <a:pt x="387668" y="482918"/>
                    <a:pt x="412433" y="434340"/>
                    <a:pt x="435292" y="409575"/>
                  </a:cubicBezTo>
                  <a:cubicBezTo>
                    <a:pt x="453390" y="388620"/>
                    <a:pt x="468630" y="364808"/>
                    <a:pt x="478155" y="339090"/>
                  </a:cubicBezTo>
                  <a:cubicBezTo>
                    <a:pt x="488633" y="311468"/>
                    <a:pt x="494348" y="282893"/>
                    <a:pt x="495300" y="253365"/>
                  </a:cubicBezTo>
                  <a:lnTo>
                    <a:pt x="495300" y="244793"/>
                  </a:lnTo>
                  <a:cubicBezTo>
                    <a:pt x="492442" y="109538"/>
                    <a:pt x="382905" y="952"/>
                    <a:pt x="247650" y="0"/>
                  </a:cubicBezTo>
                  <a:close/>
                  <a:moveTo>
                    <a:pt x="438150" y="252413"/>
                  </a:moveTo>
                  <a:cubicBezTo>
                    <a:pt x="437198" y="275273"/>
                    <a:pt x="432435" y="298133"/>
                    <a:pt x="424815" y="319088"/>
                  </a:cubicBezTo>
                  <a:cubicBezTo>
                    <a:pt x="417195" y="338138"/>
                    <a:pt x="406717" y="356235"/>
                    <a:pt x="392430" y="371475"/>
                  </a:cubicBezTo>
                  <a:cubicBezTo>
                    <a:pt x="370523" y="398145"/>
                    <a:pt x="351473" y="426720"/>
                    <a:pt x="337185" y="457200"/>
                  </a:cubicBezTo>
                  <a:lnTo>
                    <a:pt x="247650" y="457200"/>
                  </a:lnTo>
                  <a:lnTo>
                    <a:pt x="159068" y="457200"/>
                  </a:lnTo>
                  <a:cubicBezTo>
                    <a:pt x="143827" y="426720"/>
                    <a:pt x="124777" y="398145"/>
                    <a:pt x="103823" y="371475"/>
                  </a:cubicBezTo>
                  <a:cubicBezTo>
                    <a:pt x="90488" y="356235"/>
                    <a:pt x="79057" y="338138"/>
                    <a:pt x="71438" y="319088"/>
                  </a:cubicBezTo>
                  <a:cubicBezTo>
                    <a:pt x="62865" y="298133"/>
                    <a:pt x="59055" y="275273"/>
                    <a:pt x="58103" y="252413"/>
                  </a:cubicBezTo>
                  <a:lnTo>
                    <a:pt x="58103" y="244793"/>
                  </a:lnTo>
                  <a:cubicBezTo>
                    <a:pt x="60007" y="140970"/>
                    <a:pt x="144780" y="57150"/>
                    <a:pt x="248602" y="56197"/>
                  </a:cubicBezTo>
                  <a:lnTo>
                    <a:pt x="248602" y="56197"/>
                  </a:lnTo>
                  <a:lnTo>
                    <a:pt x="248602" y="56197"/>
                  </a:lnTo>
                  <a:cubicBezTo>
                    <a:pt x="248602" y="56197"/>
                    <a:pt x="248602" y="56197"/>
                    <a:pt x="248602" y="56197"/>
                  </a:cubicBezTo>
                  <a:cubicBezTo>
                    <a:pt x="248602" y="56197"/>
                    <a:pt x="248602" y="56197"/>
                    <a:pt x="248602" y="56197"/>
                  </a:cubicBezTo>
                  <a:lnTo>
                    <a:pt x="248602" y="56197"/>
                  </a:lnTo>
                  <a:lnTo>
                    <a:pt x="248602" y="56197"/>
                  </a:lnTo>
                  <a:cubicBezTo>
                    <a:pt x="352425" y="57150"/>
                    <a:pt x="437198" y="140018"/>
                    <a:pt x="439103" y="244793"/>
                  </a:cubicBezTo>
                  <a:lnTo>
                    <a:pt x="439103" y="252413"/>
                  </a:lnTo>
                  <a:close/>
                </a:path>
              </a:pathLst>
            </a:custGeom>
            <a:solidFill>
              <a:schemeClr val="bg2">
                <a:lumMod val="1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2" name="Graphic 77" descr="Rocket">
            <a:extLst>
              <a:ext uri="{FF2B5EF4-FFF2-40B4-BE49-F238E27FC236}">
                <a16:creationId xmlns:a16="http://schemas.microsoft.com/office/drawing/2014/main" id="{CA08A8EE-20F0-4603-8BF1-FAA40EC77DBC}"/>
              </a:ext>
            </a:extLst>
          </p:cNvPr>
          <p:cNvGrpSpPr/>
          <p:nvPr/>
        </p:nvGrpSpPr>
        <p:grpSpPr>
          <a:xfrm>
            <a:off x="4540250" y="1958975"/>
            <a:ext cx="914400" cy="914400"/>
            <a:chOff x="4540250" y="1958975"/>
            <a:chExt cx="914400" cy="914400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BCFA64E6-618F-4064-A05F-98498F53CA6C}"/>
                </a:ext>
              </a:extLst>
            </p:cNvPr>
            <p:cNvSpPr/>
            <p:nvPr/>
          </p:nvSpPr>
          <p:spPr>
            <a:xfrm>
              <a:off x="5206047" y="2033942"/>
              <a:ext cx="174747" cy="167919"/>
            </a:xfrm>
            <a:custGeom>
              <a:avLst/>
              <a:gdLst>
                <a:gd name="connsiteX0" fmla="*/ 170498 w 174747"/>
                <a:gd name="connsiteY0" fmla="*/ 5042 h 167919"/>
                <a:gd name="connsiteX1" fmla="*/ 0 w 174747"/>
                <a:gd name="connsiteY1" fmla="*/ 25997 h 167919"/>
                <a:gd name="connsiteX2" fmla="*/ 78105 w 174747"/>
                <a:gd name="connsiteY2" fmla="*/ 87910 h 167919"/>
                <a:gd name="connsiteX3" fmla="*/ 140970 w 174747"/>
                <a:gd name="connsiteY3" fmla="*/ 167920 h 167919"/>
                <a:gd name="connsiteX4" fmla="*/ 170498 w 174747"/>
                <a:gd name="connsiteY4" fmla="*/ 5042 h 1679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4747" h="167919">
                  <a:moveTo>
                    <a:pt x="170498" y="5042"/>
                  </a:moveTo>
                  <a:cubicBezTo>
                    <a:pt x="157163" y="-8293"/>
                    <a:pt x="71438" y="6947"/>
                    <a:pt x="0" y="25997"/>
                  </a:cubicBezTo>
                  <a:cubicBezTo>
                    <a:pt x="25717" y="41237"/>
                    <a:pt x="52388" y="62192"/>
                    <a:pt x="78105" y="87910"/>
                  </a:cubicBezTo>
                  <a:cubicBezTo>
                    <a:pt x="104775" y="114580"/>
                    <a:pt x="125730" y="141250"/>
                    <a:pt x="140970" y="167920"/>
                  </a:cubicBezTo>
                  <a:cubicBezTo>
                    <a:pt x="160020" y="94577"/>
                    <a:pt x="184785" y="18377"/>
                    <a:pt x="170498" y="5042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10327C8E-04ED-4BE7-BB20-1738749B136B}"/>
                </a:ext>
              </a:extLst>
            </p:cNvPr>
            <p:cNvSpPr/>
            <p:nvPr/>
          </p:nvSpPr>
          <p:spPr>
            <a:xfrm>
              <a:off x="4613656" y="2295802"/>
              <a:ext cx="232345" cy="222232"/>
            </a:xfrm>
            <a:custGeom>
              <a:avLst/>
              <a:gdLst>
                <a:gd name="connsiteX0" fmla="*/ 232346 w 232345"/>
                <a:gd name="connsiteY0" fmla="*/ 14645 h 222232"/>
                <a:gd name="connsiteX1" fmla="*/ 199961 w 232345"/>
                <a:gd name="connsiteY1" fmla="*/ 2262 h 222232"/>
                <a:gd name="connsiteX2" fmla="*/ 161861 w 232345"/>
                <a:gd name="connsiteY2" fmla="*/ 9882 h 222232"/>
                <a:gd name="connsiteX3" fmla="*/ 10413 w 232345"/>
                <a:gd name="connsiteY3" fmla="*/ 161330 h 222232"/>
                <a:gd name="connsiteX4" fmla="*/ 42798 w 232345"/>
                <a:gd name="connsiteY4" fmla="*/ 221337 h 222232"/>
                <a:gd name="connsiteX5" fmla="*/ 169481 w 232345"/>
                <a:gd name="connsiteY5" fmla="*/ 192762 h 222232"/>
                <a:gd name="connsiteX6" fmla="*/ 232346 w 232345"/>
                <a:gd name="connsiteY6" fmla="*/ 14645 h 2222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32345" h="222232">
                  <a:moveTo>
                    <a:pt x="232346" y="14645"/>
                  </a:moveTo>
                  <a:lnTo>
                    <a:pt x="199961" y="2262"/>
                  </a:lnTo>
                  <a:cubicBezTo>
                    <a:pt x="186626" y="-2500"/>
                    <a:pt x="172338" y="357"/>
                    <a:pt x="161861" y="9882"/>
                  </a:cubicBezTo>
                  <a:lnTo>
                    <a:pt x="10413" y="161330"/>
                  </a:lnTo>
                  <a:cubicBezTo>
                    <a:pt x="-14352" y="186095"/>
                    <a:pt x="8508" y="228957"/>
                    <a:pt x="42798" y="221337"/>
                  </a:cubicBezTo>
                  <a:lnTo>
                    <a:pt x="169481" y="192762"/>
                  </a:lnTo>
                  <a:cubicBezTo>
                    <a:pt x="179958" y="145137"/>
                    <a:pt x="197103" y="81320"/>
                    <a:pt x="232346" y="14645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2C05DDF4-8176-40B9-B10F-101B4DE0FDEC}"/>
                </a:ext>
              </a:extLst>
            </p:cNvPr>
            <p:cNvSpPr/>
            <p:nvPr/>
          </p:nvSpPr>
          <p:spPr>
            <a:xfrm>
              <a:off x="4893668" y="2559050"/>
              <a:ext cx="222671" cy="239431"/>
            </a:xfrm>
            <a:custGeom>
              <a:avLst/>
              <a:gdLst>
                <a:gd name="connsiteX0" fmla="*/ 204747 w 222671"/>
                <a:gd name="connsiteY0" fmla="*/ 0 h 239431"/>
                <a:gd name="connsiteX1" fmla="*/ 30439 w 222671"/>
                <a:gd name="connsiteY1" fmla="*/ 60960 h 239431"/>
                <a:gd name="connsiteX2" fmla="*/ 912 w 222671"/>
                <a:gd name="connsiteY2" fmla="*/ 196215 h 239431"/>
                <a:gd name="connsiteX3" fmla="*/ 60919 w 222671"/>
                <a:gd name="connsiteY3" fmla="*/ 228600 h 239431"/>
                <a:gd name="connsiteX4" fmla="*/ 212367 w 222671"/>
                <a:gd name="connsiteY4" fmla="*/ 77152 h 239431"/>
                <a:gd name="connsiteX5" fmla="*/ 219987 w 222671"/>
                <a:gd name="connsiteY5" fmla="*/ 39052 h 239431"/>
                <a:gd name="connsiteX6" fmla="*/ 204747 w 222671"/>
                <a:gd name="connsiteY6" fmla="*/ 0 h 2394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22671" h="239431">
                  <a:moveTo>
                    <a:pt x="204747" y="0"/>
                  </a:moveTo>
                  <a:cubicBezTo>
                    <a:pt x="140929" y="33338"/>
                    <a:pt x="79969" y="51435"/>
                    <a:pt x="30439" y="60960"/>
                  </a:cubicBezTo>
                  <a:lnTo>
                    <a:pt x="912" y="196215"/>
                  </a:lnTo>
                  <a:cubicBezTo>
                    <a:pt x="-6708" y="230505"/>
                    <a:pt x="35202" y="254317"/>
                    <a:pt x="60919" y="228600"/>
                  </a:cubicBezTo>
                  <a:lnTo>
                    <a:pt x="212367" y="77152"/>
                  </a:lnTo>
                  <a:cubicBezTo>
                    <a:pt x="221892" y="67627"/>
                    <a:pt x="225702" y="52388"/>
                    <a:pt x="219987" y="39052"/>
                  </a:cubicBezTo>
                  <a:lnTo>
                    <a:pt x="204747" y="0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5C441079-A882-4695-B8E4-8F7A3BCDAC98}"/>
                </a:ext>
              </a:extLst>
            </p:cNvPr>
            <p:cNvSpPr/>
            <p:nvPr/>
          </p:nvSpPr>
          <p:spPr>
            <a:xfrm>
              <a:off x="4816475" y="2077084"/>
              <a:ext cx="512445" cy="511492"/>
            </a:xfrm>
            <a:custGeom>
              <a:avLst/>
              <a:gdLst>
                <a:gd name="connsiteX0" fmla="*/ 338138 w 512445"/>
                <a:gd name="connsiteY0" fmla="*/ 0 h 511492"/>
                <a:gd name="connsiteX1" fmla="*/ 156210 w 512445"/>
                <a:gd name="connsiteY1" fmla="*/ 123825 h 511492"/>
                <a:gd name="connsiteX2" fmla="*/ 0 w 512445"/>
                <a:gd name="connsiteY2" fmla="*/ 452438 h 511492"/>
                <a:gd name="connsiteX3" fmla="*/ 59055 w 512445"/>
                <a:gd name="connsiteY3" fmla="*/ 511493 h 511492"/>
                <a:gd name="connsiteX4" fmla="*/ 388620 w 512445"/>
                <a:gd name="connsiteY4" fmla="*/ 356235 h 511492"/>
                <a:gd name="connsiteX5" fmla="*/ 512445 w 512445"/>
                <a:gd name="connsiteY5" fmla="*/ 175260 h 511492"/>
                <a:gd name="connsiteX6" fmla="*/ 440055 w 512445"/>
                <a:gd name="connsiteY6" fmla="*/ 70485 h 511492"/>
                <a:gd name="connsiteX7" fmla="*/ 338138 w 512445"/>
                <a:gd name="connsiteY7" fmla="*/ 0 h 511492"/>
                <a:gd name="connsiteX8" fmla="*/ 386715 w 512445"/>
                <a:gd name="connsiteY8" fmla="*/ 205740 h 511492"/>
                <a:gd name="connsiteX9" fmla="*/ 305753 w 512445"/>
                <a:gd name="connsiteY9" fmla="*/ 205740 h 511492"/>
                <a:gd name="connsiteX10" fmla="*/ 305753 w 512445"/>
                <a:gd name="connsiteY10" fmla="*/ 124778 h 511492"/>
                <a:gd name="connsiteX11" fmla="*/ 386715 w 512445"/>
                <a:gd name="connsiteY11" fmla="*/ 124778 h 511492"/>
                <a:gd name="connsiteX12" fmla="*/ 386715 w 512445"/>
                <a:gd name="connsiteY12" fmla="*/ 205740 h 5114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512445" h="511492">
                  <a:moveTo>
                    <a:pt x="338138" y="0"/>
                  </a:moveTo>
                  <a:cubicBezTo>
                    <a:pt x="281940" y="22860"/>
                    <a:pt x="218123" y="61913"/>
                    <a:pt x="156210" y="123825"/>
                  </a:cubicBezTo>
                  <a:cubicBezTo>
                    <a:pt x="42863" y="237173"/>
                    <a:pt x="9525" y="374333"/>
                    <a:pt x="0" y="452438"/>
                  </a:cubicBezTo>
                  <a:lnTo>
                    <a:pt x="59055" y="511493"/>
                  </a:lnTo>
                  <a:cubicBezTo>
                    <a:pt x="137160" y="501968"/>
                    <a:pt x="275273" y="469583"/>
                    <a:pt x="388620" y="356235"/>
                  </a:cubicBezTo>
                  <a:cubicBezTo>
                    <a:pt x="450533" y="294323"/>
                    <a:pt x="489585" y="231458"/>
                    <a:pt x="512445" y="175260"/>
                  </a:cubicBezTo>
                  <a:cubicBezTo>
                    <a:pt x="500063" y="143828"/>
                    <a:pt x="475298" y="106680"/>
                    <a:pt x="440055" y="70485"/>
                  </a:cubicBezTo>
                  <a:cubicBezTo>
                    <a:pt x="405765" y="37147"/>
                    <a:pt x="369570" y="12383"/>
                    <a:pt x="338138" y="0"/>
                  </a:cubicBezTo>
                  <a:close/>
                  <a:moveTo>
                    <a:pt x="386715" y="205740"/>
                  </a:moveTo>
                  <a:cubicBezTo>
                    <a:pt x="364808" y="227648"/>
                    <a:pt x="328613" y="227648"/>
                    <a:pt x="305753" y="205740"/>
                  </a:cubicBezTo>
                  <a:cubicBezTo>
                    <a:pt x="283845" y="183833"/>
                    <a:pt x="283845" y="147638"/>
                    <a:pt x="305753" y="124778"/>
                  </a:cubicBezTo>
                  <a:cubicBezTo>
                    <a:pt x="327660" y="102870"/>
                    <a:pt x="363855" y="102870"/>
                    <a:pt x="386715" y="124778"/>
                  </a:cubicBezTo>
                  <a:cubicBezTo>
                    <a:pt x="408623" y="147638"/>
                    <a:pt x="408623" y="183833"/>
                    <a:pt x="386715" y="205740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5D3D7F3D-C5C6-491F-9BD5-898D3154E71D}"/>
                </a:ext>
              </a:extLst>
            </p:cNvPr>
            <p:cNvSpPr/>
            <p:nvPr/>
          </p:nvSpPr>
          <p:spPr>
            <a:xfrm>
              <a:off x="4704287" y="2565102"/>
              <a:ext cx="135662" cy="135943"/>
            </a:xfrm>
            <a:custGeom>
              <a:avLst/>
              <a:gdLst>
                <a:gd name="connsiteX0" fmla="*/ 111235 w 135662"/>
                <a:gd name="connsiteY0" fmla="*/ 24428 h 135943"/>
                <a:gd name="connsiteX1" fmla="*/ 66467 w 135662"/>
                <a:gd name="connsiteY1" fmla="*/ 14903 h 135943"/>
                <a:gd name="connsiteX2" fmla="*/ 2650 w 135662"/>
                <a:gd name="connsiteY2" fmla="*/ 133013 h 135943"/>
                <a:gd name="connsiteX3" fmla="*/ 120760 w 135662"/>
                <a:gd name="connsiteY3" fmla="*/ 69195 h 135943"/>
                <a:gd name="connsiteX4" fmla="*/ 111235 w 135662"/>
                <a:gd name="connsiteY4" fmla="*/ 24428 h 1359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5662" h="135943">
                  <a:moveTo>
                    <a:pt x="111235" y="24428"/>
                  </a:moveTo>
                  <a:cubicBezTo>
                    <a:pt x="95995" y="9188"/>
                    <a:pt x="97900" y="-16530"/>
                    <a:pt x="66467" y="14903"/>
                  </a:cubicBezTo>
                  <a:cubicBezTo>
                    <a:pt x="35035" y="46335"/>
                    <a:pt x="-11638" y="117773"/>
                    <a:pt x="2650" y="133013"/>
                  </a:cubicBezTo>
                  <a:cubicBezTo>
                    <a:pt x="17890" y="148253"/>
                    <a:pt x="89327" y="100628"/>
                    <a:pt x="120760" y="69195"/>
                  </a:cubicBezTo>
                  <a:cubicBezTo>
                    <a:pt x="152192" y="36810"/>
                    <a:pt x="126475" y="38715"/>
                    <a:pt x="111235" y="24428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8" name="Graphic 74" descr="Users">
            <a:extLst>
              <a:ext uri="{FF2B5EF4-FFF2-40B4-BE49-F238E27FC236}">
                <a16:creationId xmlns:a16="http://schemas.microsoft.com/office/drawing/2014/main" id="{D855BAEE-5F1D-4BEB-8B04-EB444EDE5111}"/>
              </a:ext>
            </a:extLst>
          </p:cNvPr>
          <p:cNvGrpSpPr/>
          <p:nvPr/>
        </p:nvGrpSpPr>
        <p:grpSpPr>
          <a:xfrm>
            <a:off x="6794500" y="2166620"/>
            <a:ext cx="800100" cy="499109"/>
            <a:chOff x="6794500" y="2166620"/>
            <a:chExt cx="800100" cy="499109"/>
          </a:xfrm>
          <a:solidFill>
            <a:srgbClr val="000000"/>
          </a:solidFill>
        </p:grpSpPr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3C7529CE-4713-4C4C-8A7A-57E5E7037C72}"/>
                </a:ext>
              </a:extLst>
            </p:cNvPr>
            <p:cNvSpPr/>
            <p:nvPr/>
          </p:nvSpPr>
          <p:spPr>
            <a:xfrm>
              <a:off x="6880225" y="2166620"/>
              <a:ext cx="171450" cy="171449"/>
            </a:xfrm>
            <a:custGeom>
              <a:avLst/>
              <a:gdLst>
                <a:gd name="connsiteX0" fmla="*/ 171450 w 171450"/>
                <a:gd name="connsiteY0" fmla="*/ 85725 h 171449"/>
                <a:gd name="connsiteX1" fmla="*/ 85725 w 171450"/>
                <a:gd name="connsiteY1" fmla="*/ 171450 h 171449"/>
                <a:gd name="connsiteX2" fmla="*/ 0 w 171450"/>
                <a:gd name="connsiteY2" fmla="*/ 85725 h 171449"/>
                <a:gd name="connsiteX3" fmla="*/ 85725 w 171450"/>
                <a:gd name="connsiteY3" fmla="*/ 0 h 171449"/>
                <a:gd name="connsiteX4" fmla="*/ 171450 w 171450"/>
                <a:gd name="connsiteY4" fmla="*/ 85725 h 1714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1450" h="171449">
                  <a:moveTo>
                    <a:pt x="171450" y="85725"/>
                  </a:moveTo>
                  <a:cubicBezTo>
                    <a:pt x="171450" y="133070"/>
                    <a:pt x="133070" y="171450"/>
                    <a:pt x="85725" y="171450"/>
                  </a:cubicBezTo>
                  <a:cubicBezTo>
                    <a:pt x="38380" y="171450"/>
                    <a:pt x="0" y="133070"/>
                    <a:pt x="0" y="85725"/>
                  </a:cubicBezTo>
                  <a:cubicBezTo>
                    <a:pt x="0" y="38380"/>
                    <a:pt x="38380" y="0"/>
                    <a:pt x="85725" y="0"/>
                  </a:cubicBezTo>
                  <a:cubicBezTo>
                    <a:pt x="133070" y="0"/>
                    <a:pt x="171450" y="38380"/>
                    <a:pt x="171450" y="85725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36F0E252-FFF1-4B8B-A4EF-A942E2B62E06}"/>
                </a:ext>
              </a:extLst>
            </p:cNvPr>
            <p:cNvSpPr/>
            <p:nvPr/>
          </p:nvSpPr>
          <p:spPr>
            <a:xfrm>
              <a:off x="7337425" y="2166620"/>
              <a:ext cx="171450" cy="171449"/>
            </a:xfrm>
            <a:custGeom>
              <a:avLst/>
              <a:gdLst>
                <a:gd name="connsiteX0" fmla="*/ 171450 w 171450"/>
                <a:gd name="connsiteY0" fmla="*/ 85725 h 171449"/>
                <a:gd name="connsiteX1" fmla="*/ 85725 w 171450"/>
                <a:gd name="connsiteY1" fmla="*/ 171450 h 171449"/>
                <a:gd name="connsiteX2" fmla="*/ 0 w 171450"/>
                <a:gd name="connsiteY2" fmla="*/ 85725 h 171449"/>
                <a:gd name="connsiteX3" fmla="*/ 85725 w 171450"/>
                <a:gd name="connsiteY3" fmla="*/ 0 h 171449"/>
                <a:gd name="connsiteX4" fmla="*/ 171450 w 171450"/>
                <a:gd name="connsiteY4" fmla="*/ 85725 h 1714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1450" h="171449">
                  <a:moveTo>
                    <a:pt x="171450" y="85725"/>
                  </a:moveTo>
                  <a:cubicBezTo>
                    <a:pt x="171450" y="133070"/>
                    <a:pt x="133070" y="171450"/>
                    <a:pt x="85725" y="171450"/>
                  </a:cubicBezTo>
                  <a:cubicBezTo>
                    <a:pt x="38380" y="171450"/>
                    <a:pt x="0" y="133070"/>
                    <a:pt x="0" y="85725"/>
                  </a:cubicBezTo>
                  <a:cubicBezTo>
                    <a:pt x="0" y="38380"/>
                    <a:pt x="38380" y="0"/>
                    <a:pt x="85725" y="0"/>
                  </a:cubicBezTo>
                  <a:cubicBezTo>
                    <a:pt x="133070" y="0"/>
                    <a:pt x="171450" y="38380"/>
                    <a:pt x="171450" y="85725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A8944196-81BD-4679-8C6F-EF46613F2A98}"/>
                </a:ext>
              </a:extLst>
            </p:cNvPr>
            <p:cNvSpPr/>
            <p:nvPr/>
          </p:nvSpPr>
          <p:spPr>
            <a:xfrm>
              <a:off x="7023100" y="2494280"/>
              <a:ext cx="342900" cy="171449"/>
            </a:xfrm>
            <a:custGeom>
              <a:avLst/>
              <a:gdLst>
                <a:gd name="connsiteX0" fmla="*/ 342900 w 342900"/>
                <a:gd name="connsiteY0" fmla="*/ 171450 h 171449"/>
                <a:gd name="connsiteX1" fmla="*/ 342900 w 342900"/>
                <a:gd name="connsiteY1" fmla="*/ 85725 h 171449"/>
                <a:gd name="connsiteX2" fmla="*/ 325755 w 342900"/>
                <a:gd name="connsiteY2" fmla="*/ 51435 h 171449"/>
                <a:gd name="connsiteX3" fmla="*/ 241935 w 342900"/>
                <a:gd name="connsiteY3" fmla="*/ 11430 h 171449"/>
                <a:gd name="connsiteX4" fmla="*/ 171450 w 342900"/>
                <a:gd name="connsiteY4" fmla="*/ 0 h 171449"/>
                <a:gd name="connsiteX5" fmla="*/ 100965 w 342900"/>
                <a:gd name="connsiteY5" fmla="*/ 11430 h 171449"/>
                <a:gd name="connsiteX6" fmla="*/ 17145 w 342900"/>
                <a:gd name="connsiteY6" fmla="*/ 51435 h 171449"/>
                <a:gd name="connsiteX7" fmla="*/ 0 w 342900"/>
                <a:gd name="connsiteY7" fmla="*/ 85725 h 171449"/>
                <a:gd name="connsiteX8" fmla="*/ 0 w 342900"/>
                <a:gd name="connsiteY8" fmla="*/ 171450 h 171449"/>
                <a:gd name="connsiteX9" fmla="*/ 342900 w 342900"/>
                <a:gd name="connsiteY9" fmla="*/ 171450 h 1714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42900" h="171449">
                  <a:moveTo>
                    <a:pt x="342900" y="171450"/>
                  </a:moveTo>
                  <a:lnTo>
                    <a:pt x="342900" y="85725"/>
                  </a:lnTo>
                  <a:cubicBezTo>
                    <a:pt x="342900" y="72390"/>
                    <a:pt x="337185" y="59055"/>
                    <a:pt x="325755" y="51435"/>
                  </a:cubicBezTo>
                  <a:cubicBezTo>
                    <a:pt x="302895" y="32385"/>
                    <a:pt x="272415" y="19050"/>
                    <a:pt x="241935" y="11430"/>
                  </a:cubicBezTo>
                  <a:cubicBezTo>
                    <a:pt x="220980" y="5715"/>
                    <a:pt x="196215" y="0"/>
                    <a:pt x="171450" y="0"/>
                  </a:cubicBezTo>
                  <a:cubicBezTo>
                    <a:pt x="148590" y="0"/>
                    <a:pt x="123825" y="3810"/>
                    <a:pt x="100965" y="11430"/>
                  </a:cubicBezTo>
                  <a:cubicBezTo>
                    <a:pt x="70485" y="19050"/>
                    <a:pt x="41910" y="34290"/>
                    <a:pt x="17145" y="51435"/>
                  </a:cubicBezTo>
                  <a:cubicBezTo>
                    <a:pt x="5715" y="60960"/>
                    <a:pt x="0" y="72390"/>
                    <a:pt x="0" y="85725"/>
                  </a:cubicBezTo>
                  <a:lnTo>
                    <a:pt x="0" y="171450"/>
                  </a:lnTo>
                  <a:lnTo>
                    <a:pt x="342900" y="171450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3CC8FE7E-30D0-49D9-A173-7F2831A28316}"/>
                </a:ext>
              </a:extLst>
            </p:cNvPr>
            <p:cNvSpPr/>
            <p:nvPr/>
          </p:nvSpPr>
          <p:spPr>
            <a:xfrm>
              <a:off x="7108825" y="2299970"/>
              <a:ext cx="171450" cy="171450"/>
            </a:xfrm>
            <a:custGeom>
              <a:avLst/>
              <a:gdLst>
                <a:gd name="connsiteX0" fmla="*/ 171450 w 171450"/>
                <a:gd name="connsiteY0" fmla="*/ 85725 h 171450"/>
                <a:gd name="connsiteX1" fmla="*/ 85725 w 171450"/>
                <a:gd name="connsiteY1" fmla="*/ 171450 h 171450"/>
                <a:gd name="connsiteX2" fmla="*/ 0 w 171450"/>
                <a:gd name="connsiteY2" fmla="*/ 85725 h 171450"/>
                <a:gd name="connsiteX3" fmla="*/ 85725 w 171450"/>
                <a:gd name="connsiteY3" fmla="*/ 0 h 171450"/>
                <a:gd name="connsiteX4" fmla="*/ 171450 w 171450"/>
                <a:gd name="connsiteY4" fmla="*/ 85725 h 171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1450" h="171450">
                  <a:moveTo>
                    <a:pt x="171450" y="85725"/>
                  </a:moveTo>
                  <a:cubicBezTo>
                    <a:pt x="171450" y="133070"/>
                    <a:pt x="133070" y="171450"/>
                    <a:pt x="85725" y="171450"/>
                  </a:cubicBezTo>
                  <a:cubicBezTo>
                    <a:pt x="38380" y="171450"/>
                    <a:pt x="0" y="133070"/>
                    <a:pt x="0" y="85725"/>
                  </a:cubicBezTo>
                  <a:cubicBezTo>
                    <a:pt x="0" y="38380"/>
                    <a:pt x="38380" y="0"/>
                    <a:pt x="85725" y="0"/>
                  </a:cubicBezTo>
                  <a:cubicBezTo>
                    <a:pt x="133070" y="0"/>
                    <a:pt x="171450" y="38380"/>
                    <a:pt x="171450" y="85725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0B6C59AF-E696-4A2F-BB86-7D4ABC4777ED}"/>
                </a:ext>
              </a:extLst>
            </p:cNvPr>
            <p:cNvSpPr/>
            <p:nvPr/>
          </p:nvSpPr>
          <p:spPr>
            <a:xfrm>
              <a:off x="7284085" y="2360930"/>
              <a:ext cx="310514" cy="171450"/>
            </a:xfrm>
            <a:custGeom>
              <a:avLst/>
              <a:gdLst>
                <a:gd name="connsiteX0" fmla="*/ 293370 w 310514"/>
                <a:gd name="connsiteY0" fmla="*/ 51435 h 171450"/>
                <a:gd name="connsiteX1" fmla="*/ 209550 w 310514"/>
                <a:gd name="connsiteY1" fmla="*/ 11430 h 171450"/>
                <a:gd name="connsiteX2" fmla="*/ 139065 w 310514"/>
                <a:gd name="connsiteY2" fmla="*/ 0 h 171450"/>
                <a:gd name="connsiteX3" fmla="*/ 68580 w 310514"/>
                <a:gd name="connsiteY3" fmla="*/ 11430 h 171450"/>
                <a:gd name="connsiteX4" fmla="*/ 34290 w 310514"/>
                <a:gd name="connsiteY4" fmla="*/ 24765 h 171450"/>
                <a:gd name="connsiteX5" fmla="*/ 34290 w 310514"/>
                <a:gd name="connsiteY5" fmla="*/ 26670 h 171450"/>
                <a:gd name="connsiteX6" fmla="*/ 0 w 310514"/>
                <a:gd name="connsiteY6" fmla="*/ 110490 h 171450"/>
                <a:gd name="connsiteX7" fmla="*/ 87630 w 310514"/>
                <a:gd name="connsiteY7" fmla="*/ 154305 h 171450"/>
                <a:gd name="connsiteX8" fmla="*/ 102870 w 310514"/>
                <a:gd name="connsiteY8" fmla="*/ 171450 h 171450"/>
                <a:gd name="connsiteX9" fmla="*/ 310515 w 310514"/>
                <a:gd name="connsiteY9" fmla="*/ 171450 h 171450"/>
                <a:gd name="connsiteX10" fmla="*/ 310515 w 310514"/>
                <a:gd name="connsiteY10" fmla="*/ 85725 h 171450"/>
                <a:gd name="connsiteX11" fmla="*/ 293370 w 310514"/>
                <a:gd name="connsiteY11" fmla="*/ 51435 h 171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10514" h="171450">
                  <a:moveTo>
                    <a:pt x="293370" y="51435"/>
                  </a:moveTo>
                  <a:cubicBezTo>
                    <a:pt x="270510" y="32385"/>
                    <a:pt x="240030" y="19050"/>
                    <a:pt x="209550" y="11430"/>
                  </a:cubicBezTo>
                  <a:cubicBezTo>
                    <a:pt x="188595" y="5715"/>
                    <a:pt x="163830" y="0"/>
                    <a:pt x="139065" y="0"/>
                  </a:cubicBezTo>
                  <a:cubicBezTo>
                    <a:pt x="116205" y="0"/>
                    <a:pt x="91440" y="3810"/>
                    <a:pt x="68580" y="11430"/>
                  </a:cubicBezTo>
                  <a:cubicBezTo>
                    <a:pt x="57150" y="15240"/>
                    <a:pt x="45720" y="19050"/>
                    <a:pt x="34290" y="24765"/>
                  </a:cubicBezTo>
                  <a:lnTo>
                    <a:pt x="34290" y="26670"/>
                  </a:lnTo>
                  <a:cubicBezTo>
                    <a:pt x="34290" y="59055"/>
                    <a:pt x="20955" y="89535"/>
                    <a:pt x="0" y="110490"/>
                  </a:cubicBezTo>
                  <a:cubicBezTo>
                    <a:pt x="36195" y="121920"/>
                    <a:pt x="64770" y="137160"/>
                    <a:pt x="87630" y="154305"/>
                  </a:cubicBezTo>
                  <a:cubicBezTo>
                    <a:pt x="93345" y="160020"/>
                    <a:pt x="99060" y="163830"/>
                    <a:pt x="102870" y="171450"/>
                  </a:cubicBezTo>
                  <a:lnTo>
                    <a:pt x="310515" y="171450"/>
                  </a:lnTo>
                  <a:lnTo>
                    <a:pt x="310515" y="85725"/>
                  </a:lnTo>
                  <a:cubicBezTo>
                    <a:pt x="310515" y="72390"/>
                    <a:pt x="304800" y="59055"/>
                    <a:pt x="293370" y="51435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B2589085-5809-4D0F-A343-B182C5D86D2E}"/>
                </a:ext>
              </a:extLst>
            </p:cNvPr>
            <p:cNvSpPr/>
            <p:nvPr/>
          </p:nvSpPr>
          <p:spPr>
            <a:xfrm>
              <a:off x="6794500" y="2360930"/>
              <a:ext cx="310514" cy="171450"/>
            </a:xfrm>
            <a:custGeom>
              <a:avLst/>
              <a:gdLst>
                <a:gd name="connsiteX0" fmla="*/ 222885 w 310514"/>
                <a:gd name="connsiteY0" fmla="*/ 154305 h 171450"/>
                <a:gd name="connsiteX1" fmla="*/ 222885 w 310514"/>
                <a:gd name="connsiteY1" fmla="*/ 154305 h 171450"/>
                <a:gd name="connsiteX2" fmla="*/ 310515 w 310514"/>
                <a:gd name="connsiteY2" fmla="*/ 110490 h 171450"/>
                <a:gd name="connsiteX3" fmla="*/ 276225 w 310514"/>
                <a:gd name="connsiteY3" fmla="*/ 26670 h 171450"/>
                <a:gd name="connsiteX4" fmla="*/ 276225 w 310514"/>
                <a:gd name="connsiteY4" fmla="*/ 22860 h 171450"/>
                <a:gd name="connsiteX5" fmla="*/ 241935 w 310514"/>
                <a:gd name="connsiteY5" fmla="*/ 11430 h 171450"/>
                <a:gd name="connsiteX6" fmla="*/ 171450 w 310514"/>
                <a:gd name="connsiteY6" fmla="*/ 0 h 171450"/>
                <a:gd name="connsiteX7" fmla="*/ 100965 w 310514"/>
                <a:gd name="connsiteY7" fmla="*/ 11430 h 171450"/>
                <a:gd name="connsiteX8" fmla="*/ 17145 w 310514"/>
                <a:gd name="connsiteY8" fmla="*/ 51435 h 171450"/>
                <a:gd name="connsiteX9" fmla="*/ 0 w 310514"/>
                <a:gd name="connsiteY9" fmla="*/ 85725 h 171450"/>
                <a:gd name="connsiteX10" fmla="*/ 0 w 310514"/>
                <a:gd name="connsiteY10" fmla="*/ 171450 h 171450"/>
                <a:gd name="connsiteX11" fmla="*/ 205740 w 310514"/>
                <a:gd name="connsiteY11" fmla="*/ 171450 h 171450"/>
                <a:gd name="connsiteX12" fmla="*/ 222885 w 310514"/>
                <a:gd name="connsiteY12" fmla="*/ 154305 h 171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10514" h="171450">
                  <a:moveTo>
                    <a:pt x="222885" y="154305"/>
                  </a:moveTo>
                  <a:lnTo>
                    <a:pt x="222885" y="154305"/>
                  </a:lnTo>
                  <a:cubicBezTo>
                    <a:pt x="249555" y="135255"/>
                    <a:pt x="280035" y="120015"/>
                    <a:pt x="310515" y="110490"/>
                  </a:cubicBezTo>
                  <a:cubicBezTo>
                    <a:pt x="289560" y="87630"/>
                    <a:pt x="276225" y="59055"/>
                    <a:pt x="276225" y="26670"/>
                  </a:cubicBezTo>
                  <a:cubicBezTo>
                    <a:pt x="276225" y="24765"/>
                    <a:pt x="276225" y="24765"/>
                    <a:pt x="276225" y="22860"/>
                  </a:cubicBezTo>
                  <a:cubicBezTo>
                    <a:pt x="264795" y="19050"/>
                    <a:pt x="253365" y="13335"/>
                    <a:pt x="241935" y="11430"/>
                  </a:cubicBezTo>
                  <a:cubicBezTo>
                    <a:pt x="220980" y="5715"/>
                    <a:pt x="196215" y="0"/>
                    <a:pt x="171450" y="0"/>
                  </a:cubicBezTo>
                  <a:cubicBezTo>
                    <a:pt x="148590" y="0"/>
                    <a:pt x="123825" y="3810"/>
                    <a:pt x="100965" y="11430"/>
                  </a:cubicBezTo>
                  <a:cubicBezTo>
                    <a:pt x="70485" y="20955"/>
                    <a:pt x="41910" y="34290"/>
                    <a:pt x="17145" y="51435"/>
                  </a:cubicBezTo>
                  <a:cubicBezTo>
                    <a:pt x="5715" y="59055"/>
                    <a:pt x="0" y="72390"/>
                    <a:pt x="0" y="85725"/>
                  </a:cubicBezTo>
                  <a:lnTo>
                    <a:pt x="0" y="171450"/>
                  </a:lnTo>
                  <a:lnTo>
                    <a:pt x="205740" y="171450"/>
                  </a:lnTo>
                  <a:cubicBezTo>
                    <a:pt x="211455" y="163830"/>
                    <a:pt x="215265" y="160020"/>
                    <a:pt x="222885" y="154305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25" name="Graphic 75" descr="Puzzle">
            <a:extLst>
              <a:ext uri="{FF2B5EF4-FFF2-40B4-BE49-F238E27FC236}">
                <a16:creationId xmlns:a16="http://schemas.microsoft.com/office/drawing/2014/main" id="{14805152-834F-403A-9C23-020ECA60586E}"/>
              </a:ext>
            </a:extLst>
          </p:cNvPr>
          <p:cNvSpPr/>
          <p:nvPr/>
        </p:nvSpPr>
        <p:spPr>
          <a:xfrm>
            <a:off x="6813550" y="4213225"/>
            <a:ext cx="762000" cy="762000"/>
          </a:xfrm>
          <a:custGeom>
            <a:avLst/>
            <a:gdLst>
              <a:gd name="connsiteX0" fmla="*/ 492443 w 762000"/>
              <a:gd name="connsiteY0" fmla="*/ 578168 h 762000"/>
              <a:gd name="connsiteX1" fmla="*/ 451485 w 762000"/>
              <a:gd name="connsiteY1" fmla="*/ 452438 h 762000"/>
              <a:gd name="connsiteX2" fmla="*/ 458153 w 762000"/>
              <a:gd name="connsiteY2" fmla="*/ 445770 h 762000"/>
              <a:gd name="connsiteX3" fmla="*/ 585788 w 762000"/>
              <a:gd name="connsiteY3" fmla="*/ 484823 h 762000"/>
              <a:gd name="connsiteX4" fmla="*/ 653415 w 762000"/>
              <a:gd name="connsiteY4" fmla="*/ 539115 h 762000"/>
              <a:gd name="connsiteX5" fmla="*/ 762000 w 762000"/>
              <a:gd name="connsiteY5" fmla="*/ 430530 h 762000"/>
              <a:gd name="connsiteX6" fmla="*/ 600075 w 762000"/>
              <a:gd name="connsiteY6" fmla="*/ 268605 h 762000"/>
              <a:gd name="connsiteX7" fmla="*/ 654368 w 762000"/>
              <a:gd name="connsiteY7" fmla="*/ 200978 h 762000"/>
              <a:gd name="connsiteX8" fmla="*/ 693420 w 762000"/>
              <a:gd name="connsiteY8" fmla="*/ 73343 h 762000"/>
              <a:gd name="connsiteX9" fmla="*/ 686753 w 762000"/>
              <a:gd name="connsiteY9" fmla="*/ 66675 h 762000"/>
              <a:gd name="connsiteX10" fmla="*/ 561023 w 762000"/>
              <a:gd name="connsiteY10" fmla="*/ 107632 h 762000"/>
              <a:gd name="connsiteX11" fmla="*/ 493395 w 762000"/>
              <a:gd name="connsiteY11" fmla="*/ 161925 h 762000"/>
              <a:gd name="connsiteX12" fmla="*/ 331470 w 762000"/>
              <a:gd name="connsiteY12" fmla="*/ 0 h 762000"/>
              <a:gd name="connsiteX13" fmla="*/ 221933 w 762000"/>
              <a:gd name="connsiteY13" fmla="*/ 108585 h 762000"/>
              <a:gd name="connsiteX14" fmla="*/ 276225 w 762000"/>
              <a:gd name="connsiteY14" fmla="*/ 176213 h 762000"/>
              <a:gd name="connsiteX15" fmla="*/ 317183 w 762000"/>
              <a:gd name="connsiteY15" fmla="*/ 301943 h 762000"/>
              <a:gd name="connsiteX16" fmla="*/ 310515 w 762000"/>
              <a:gd name="connsiteY16" fmla="*/ 308610 h 762000"/>
              <a:gd name="connsiteX17" fmla="*/ 182880 w 762000"/>
              <a:gd name="connsiteY17" fmla="*/ 269558 h 762000"/>
              <a:gd name="connsiteX18" fmla="*/ 115253 w 762000"/>
              <a:gd name="connsiteY18" fmla="*/ 215265 h 762000"/>
              <a:gd name="connsiteX19" fmla="*/ 0 w 762000"/>
              <a:gd name="connsiteY19" fmla="*/ 331470 h 762000"/>
              <a:gd name="connsiteX20" fmla="*/ 161925 w 762000"/>
              <a:gd name="connsiteY20" fmla="*/ 493395 h 762000"/>
              <a:gd name="connsiteX21" fmla="*/ 107632 w 762000"/>
              <a:gd name="connsiteY21" fmla="*/ 561023 h 762000"/>
              <a:gd name="connsiteX22" fmla="*/ 68580 w 762000"/>
              <a:gd name="connsiteY22" fmla="*/ 688658 h 762000"/>
              <a:gd name="connsiteX23" fmla="*/ 75248 w 762000"/>
              <a:gd name="connsiteY23" fmla="*/ 695325 h 762000"/>
              <a:gd name="connsiteX24" fmla="*/ 200978 w 762000"/>
              <a:gd name="connsiteY24" fmla="*/ 654368 h 762000"/>
              <a:gd name="connsiteX25" fmla="*/ 268605 w 762000"/>
              <a:gd name="connsiteY25" fmla="*/ 600075 h 762000"/>
              <a:gd name="connsiteX26" fmla="*/ 430530 w 762000"/>
              <a:gd name="connsiteY26" fmla="*/ 762000 h 762000"/>
              <a:gd name="connsiteX27" fmla="*/ 546735 w 762000"/>
              <a:gd name="connsiteY27" fmla="*/ 645795 h 762000"/>
              <a:gd name="connsiteX28" fmla="*/ 492443 w 762000"/>
              <a:gd name="connsiteY28" fmla="*/ 578168 h 76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762000" h="762000">
                <a:moveTo>
                  <a:pt x="492443" y="578168"/>
                </a:moveTo>
                <a:cubicBezTo>
                  <a:pt x="429578" y="580073"/>
                  <a:pt x="406718" y="499110"/>
                  <a:pt x="451485" y="452438"/>
                </a:cubicBezTo>
                <a:lnTo>
                  <a:pt x="458153" y="445770"/>
                </a:lnTo>
                <a:cubicBezTo>
                  <a:pt x="504825" y="401003"/>
                  <a:pt x="587693" y="421958"/>
                  <a:pt x="585788" y="484823"/>
                </a:cubicBezTo>
                <a:cubicBezTo>
                  <a:pt x="584835" y="521018"/>
                  <a:pt x="627698" y="564833"/>
                  <a:pt x="653415" y="539115"/>
                </a:cubicBezTo>
                <a:lnTo>
                  <a:pt x="762000" y="430530"/>
                </a:lnTo>
                <a:lnTo>
                  <a:pt x="600075" y="268605"/>
                </a:lnTo>
                <a:cubicBezTo>
                  <a:pt x="574358" y="242888"/>
                  <a:pt x="618173" y="200025"/>
                  <a:pt x="654368" y="200978"/>
                </a:cubicBezTo>
                <a:cubicBezTo>
                  <a:pt x="717233" y="202883"/>
                  <a:pt x="738188" y="120015"/>
                  <a:pt x="693420" y="73343"/>
                </a:cubicBezTo>
                <a:lnTo>
                  <a:pt x="686753" y="66675"/>
                </a:lnTo>
                <a:cubicBezTo>
                  <a:pt x="640080" y="21908"/>
                  <a:pt x="559118" y="44768"/>
                  <a:pt x="561023" y="107632"/>
                </a:cubicBezTo>
                <a:cubicBezTo>
                  <a:pt x="561975" y="143828"/>
                  <a:pt x="519113" y="187643"/>
                  <a:pt x="493395" y="161925"/>
                </a:cubicBezTo>
                <a:lnTo>
                  <a:pt x="331470" y="0"/>
                </a:lnTo>
                <a:lnTo>
                  <a:pt x="221933" y="108585"/>
                </a:lnTo>
                <a:cubicBezTo>
                  <a:pt x="196215" y="134303"/>
                  <a:pt x="240030" y="177165"/>
                  <a:pt x="276225" y="176213"/>
                </a:cubicBezTo>
                <a:cubicBezTo>
                  <a:pt x="339090" y="174308"/>
                  <a:pt x="361950" y="255270"/>
                  <a:pt x="317183" y="301943"/>
                </a:cubicBezTo>
                <a:lnTo>
                  <a:pt x="310515" y="308610"/>
                </a:lnTo>
                <a:cubicBezTo>
                  <a:pt x="263843" y="353378"/>
                  <a:pt x="180975" y="332423"/>
                  <a:pt x="182880" y="269558"/>
                </a:cubicBezTo>
                <a:cubicBezTo>
                  <a:pt x="183833" y="233363"/>
                  <a:pt x="140970" y="189548"/>
                  <a:pt x="115253" y="215265"/>
                </a:cubicBezTo>
                <a:lnTo>
                  <a:pt x="0" y="331470"/>
                </a:lnTo>
                <a:lnTo>
                  <a:pt x="161925" y="493395"/>
                </a:lnTo>
                <a:cubicBezTo>
                  <a:pt x="187643" y="519113"/>
                  <a:pt x="143828" y="561975"/>
                  <a:pt x="107632" y="561023"/>
                </a:cubicBezTo>
                <a:cubicBezTo>
                  <a:pt x="44768" y="559118"/>
                  <a:pt x="23813" y="641985"/>
                  <a:pt x="68580" y="688658"/>
                </a:cubicBezTo>
                <a:lnTo>
                  <a:pt x="75248" y="695325"/>
                </a:lnTo>
                <a:cubicBezTo>
                  <a:pt x="121920" y="740093"/>
                  <a:pt x="202883" y="717233"/>
                  <a:pt x="200978" y="654368"/>
                </a:cubicBezTo>
                <a:cubicBezTo>
                  <a:pt x="200025" y="618173"/>
                  <a:pt x="242888" y="574358"/>
                  <a:pt x="268605" y="600075"/>
                </a:cubicBezTo>
                <a:lnTo>
                  <a:pt x="430530" y="762000"/>
                </a:lnTo>
                <a:lnTo>
                  <a:pt x="546735" y="645795"/>
                </a:lnTo>
                <a:cubicBezTo>
                  <a:pt x="572453" y="620078"/>
                  <a:pt x="529590" y="577215"/>
                  <a:pt x="492443" y="578168"/>
                </a:cubicBezTo>
                <a:close/>
              </a:path>
            </a:pathLst>
          </a:custGeom>
          <a:solidFill>
            <a:schemeClr val="bg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363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8550</TotalTime>
  <Words>367</Words>
  <PresentationFormat>Widescreen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Flower Matrix – Slide Template</vt:lpstr>
      <vt:lpstr>Flower Matrix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Flower Matrix</dc:title>
  <dc:creator>PresentationGO.com</dc:creator>
  <dc:description>© Copyright PresentationGO.com</dc:description>
  <dcterms:created xsi:type="dcterms:W3CDTF">2014-11-26T05:14:11Z</dcterms:created>
  <dcterms:modified xsi:type="dcterms:W3CDTF">2019-10-28T19:57:35Z</dcterms:modified>
  <cp:category>Charts &amp; Diagrams</cp:category>
</cp:coreProperties>
</file>