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7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38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Flowers &amp; Light Bulbs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4C4B1D-6F0F-4C5F-8BEF-BDFB06B54FA2}"/>
              </a:ext>
            </a:extLst>
          </p:cNvPr>
          <p:cNvGrpSpPr/>
          <p:nvPr/>
        </p:nvGrpSpPr>
        <p:grpSpPr>
          <a:xfrm>
            <a:off x="1388937" y="2105827"/>
            <a:ext cx="1858566" cy="4272174"/>
            <a:chOff x="2895645" y="1743953"/>
            <a:chExt cx="1985652" cy="4564299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F403798-3D80-43F6-B098-081F9292098C}"/>
                </a:ext>
              </a:extLst>
            </p:cNvPr>
            <p:cNvSpPr/>
            <p:nvPr/>
          </p:nvSpPr>
          <p:spPr>
            <a:xfrm>
              <a:off x="2895645" y="2940787"/>
              <a:ext cx="1146172" cy="336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0" h="21600" extrusionOk="0">
                  <a:moveTo>
                    <a:pt x="482" y="21600"/>
                  </a:moveTo>
                  <a:cubicBezTo>
                    <a:pt x="293" y="21600"/>
                    <a:pt x="198" y="21565"/>
                    <a:pt x="103" y="21530"/>
                  </a:cubicBezTo>
                  <a:cubicBezTo>
                    <a:pt x="-86" y="21460"/>
                    <a:pt x="9" y="21321"/>
                    <a:pt x="198" y="21251"/>
                  </a:cubicBezTo>
                  <a:cubicBezTo>
                    <a:pt x="293" y="21251"/>
                    <a:pt x="5788" y="19681"/>
                    <a:pt x="10714" y="16331"/>
                  </a:cubicBezTo>
                  <a:cubicBezTo>
                    <a:pt x="15356" y="13225"/>
                    <a:pt x="20377" y="7921"/>
                    <a:pt x="18482" y="209"/>
                  </a:cubicBezTo>
                  <a:cubicBezTo>
                    <a:pt x="18482" y="105"/>
                    <a:pt x="18672" y="0"/>
                    <a:pt x="18956" y="0"/>
                  </a:cubicBezTo>
                  <a:cubicBezTo>
                    <a:pt x="19240" y="0"/>
                    <a:pt x="19525" y="70"/>
                    <a:pt x="19525" y="174"/>
                  </a:cubicBezTo>
                  <a:cubicBezTo>
                    <a:pt x="21514" y="7991"/>
                    <a:pt x="16303" y="13365"/>
                    <a:pt x="11661" y="16505"/>
                  </a:cubicBezTo>
                  <a:cubicBezTo>
                    <a:pt x="6546" y="19925"/>
                    <a:pt x="1051" y="21460"/>
                    <a:pt x="861" y="21530"/>
                  </a:cubicBezTo>
                  <a:cubicBezTo>
                    <a:pt x="672" y="21565"/>
                    <a:pt x="577" y="21600"/>
                    <a:pt x="482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40F347B-C23B-49BC-8ADE-9261FBFCE3AF}"/>
                </a:ext>
              </a:extLst>
            </p:cNvPr>
            <p:cNvSpPr/>
            <p:nvPr/>
          </p:nvSpPr>
          <p:spPr>
            <a:xfrm>
              <a:off x="3439661" y="2015965"/>
              <a:ext cx="824132" cy="109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Circle">
              <a:extLst>
                <a:ext uri="{FF2B5EF4-FFF2-40B4-BE49-F238E27FC236}">
                  <a16:creationId xmlns:a16="http://schemas.microsoft.com/office/drawing/2014/main" id="{CF759DD7-A526-4C5B-8D21-91BE84258A0C}"/>
                </a:ext>
              </a:extLst>
            </p:cNvPr>
            <p:cNvSpPr/>
            <p:nvPr/>
          </p:nvSpPr>
          <p:spPr>
            <a:xfrm>
              <a:off x="3929274" y="3103996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51ED242-C5C8-4D09-8648-54D1EC6BB36C}"/>
                </a:ext>
              </a:extLst>
            </p:cNvPr>
            <p:cNvSpPr/>
            <p:nvPr/>
          </p:nvSpPr>
          <p:spPr>
            <a:xfrm>
              <a:off x="3602861" y="2287969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7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1"/>
                    <a:pt x="2408" y="7130"/>
                    <a:pt x="1367" y="6793"/>
                  </a:cubicBezTo>
                  <a:cubicBezTo>
                    <a:pt x="326" y="6455"/>
                    <a:pt x="-194" y="5105"/>
                    <a:pt x="66" y="4093"/>
                  </a:cubicBezTo>
                  <a:cubicBezTo>
                    <a:pt x="326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6"/>
                  </a:lnTo>
                  <a:cubicBezTo>
                    <a:pt x="12298" y="2912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79" y="5612"/>
                  </a:cubicBezTo>
                  <a:lnTo>
                    <a:pt x="20105" y="20461"/>
                  </a:lnTo>
                  <a:close/>
                  <a:moveTo>
                    <a:pt x="2669" y="3080"/>
                  </a:moveTo>
                  <a:cubicBezTo>
                    <a:pt x="1888" y="3249"/>
                    <a:pt x="1628" y="3586"/>
                    <a:pt x="1367" y="4093"/>
                  </a:cubicBezTo>
                  <a:cubicBezTo>
                    <a:pt x="1107" y="4936"/>
                    <a:pt x="1628" y="5780"/>
                    <a:pt x="2148" y="5949"/>
                  </a:cubicBezTo>
                  <a:cubicBezTo>
                    <a:pt x="2669" y="6118"/>
                    <a:pt x="5271" y="6118"/>
                    <a:pt x="8134" y="5780"/>
                  </a:cubicBezTo>
                  <a:lnTo>
                    <a:pt x="8134" y="5780"/>
                  </a:lnTo>
                  <a:cubicBezTo>
                    <a:pt x="7353" y="3586"/>
                    <a:pt x="5531" y="2743"/>
                    <a:pt x="2669" y="3080"/>
                  </a:cubicBezTo>
                  <a:close/>
                  <a:moveTo>
                    <a:pt x="17502" y="886"/>
                  </a:moveTo>
                  <a:cubicBezTo>
                    <a:pt x="14900" y="1224"/>
                    <a:pt x="13599" y="2743"/>
                    <a:pt x="14380" y="4768"/>
                  </a:cubicBezTo>
                  <a:lnTo>
                    <a:pt x="14380" y="4768"/>
                  </a:lnTo>
                  <a:cubicBezTo>
                    <a:pt x="16982" y="4261"/>
                    <a:pt x="19584" y="3586"/>
                    <a:pt x="19845" y="3249"/>
                  </a:cubicBezTo>
                  <a:cubicBezTo>
                    <a:pt x="20105" y="2912"/>
                    <a:pt x="20105" y="2068"/>
                    <a:pt x="19324" y="1393"/>
                  </a:cubicBezTo>
                  <a:cubicBezTo>
                    <a:pt x="18804" y="886"/>
                    <a:pt x="18283" y="718"/>
                    <a:pt x="17502" y="886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60D6118-23E7-4401-AAA3-BC5F5A4039CC}"/>
                </a:ext>
              </a:extLst>
            </p:cNvPr>
            <p:cNvSpPr/>
            <p:nvPr/>
          </p:nvSpPr>
          <p:spPr>
            <a:xfrm>
              <a:off x="3814166" y="2921871"/>
              <a:ext cx="312226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F0D5D6B-A8BD-48A1-B47E-E913B5CB0EB5}"/>
                </a:ext>
              </a:extLst>
            </p:cNvPr>
            <p:cNvSpPr/>
            <p:nvPr/>
          </p:nvSpPr>
          <p:spPr>
            <a:xfrm>
              <a:off x="3820471" y="2995189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01086BB8-F934-4515-87D8-C1AA42D74673}"/>
                </a:ext>
              </a:extLst>
            </p:cNvPr>
            <p:cNvSpPr/>
            <p:nvPr/>
          </p:nvSpPr>
          <p:spPr>
            <a:xfrm>
              <a:off x="3843346" y="3068507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CC1A2A-C9F3-4EB8-95ED-000A68D29B95}"/>
                </a:ext>
              </a:extLst>
            </p:cNvPr>
            <p:cNvSpPr/>
            <p:nvPr/>
          </p:nvSpPr>
          <p:spPr>
            <a:xfrm>
              <a:off x="3222050" y="1743953"/>
              <a:ext cx="1273001" cy="897630"/>
            </a:xfrm>
            <a:custGeom>
              <a:avLst/>
              <a:gdLst>
                <a:gd name="connsiteX0" fmla="*/ 157773 w 1273001"/>
                <a:gd name="connsiteY0" fmla="*/ 816028 h 897630"/>
                <a:gd name="connsiteX1" fmla="*/ 174094 w 1273001"/>
                <a:gd name="connsiteY1" fmla="*/ 821468 h 897630"/>
                <a:gd name="connsiteX2" fmla="*/ 168654 w 1273001"/>
                <a:gd name="connsiteY2" fmla="*/ 837789 h 897630"/>
                <a:gd name="connsiteX3" fmla="*/ 16321 w 1273001"/>
                <a:gd name="connsiteY3" fmla="*/ 897630 h 897630"/>
                <a:gd name="connsiteX4" fmla="*/ 0 w 1273001"/>
                <a:gd name="connsiteY4" fmla="*/ 886750 h 897630"/>
                <a:gd name="connsiteX5" fmla="*/ 5441 w 1273001"/>
                <a:gd name="connsiteY5" fmla="*/ 870429 h 897630"/>
                <a:gd name="connsiteX6" fmla="*/ 10884 w 1273001"/>
                <a:gd name="connsiteY6" fmla="*/ 707220 h 897630"/>
                <a:gd name="connsiteX7" fmla="*/ 168651 w 1273001"/>
                <a:gd name="connsiteY7" fmla="*/ 707220 h 897630"/>
                <a:gd name="connsiteX8" fmla="*/ 179535 w 1273001"/>
                <a:gd name="connsiteY8" fmla="*/ 718102 h 897630"/>
                <a:gd name="connsiteX9" fmla="*/ 174089 w 1273001"/>
                <a:gd name="connsiteY9" fmla="*/ 728985 h 897630"/>
                <a:gd name="connsiteX10" fmla="*/ 10884 w 1273001"/>
                <a:gd name="connsiteY10" fmla="*/ 728985 h 897630"/>
                <a:gd name="connsiteX11" fmla="*/ 0 w 1273001"/>
                <a:gd name="connsiteY11" fmla="*/ 718102 h 897630"/>
                <a:gd name="connsiteX12" fmla="*/ 10884 w 1273001"/>
                <a:gd name="connsiteY12" fmla="*/ 707220 h 897630"/>
                <a:gd name="connsiteX13" fmla="*/ 1256679 w 1273001"/>
                <a:gd name="connsiteY13" fmla="*/ 598417 h 897630"/>
                <a:gd name="connsiteX14" fmla="*/ 1273001 w 1273001"/>
                <a:gd name="connsiteY14" fmla="*/ 609299 h 897630"/>
                <a:gd name="connsiteX15" fmla="*/ 1262117 w 1273001"/>
                <a:gd name="connsiteY15" fmla="*/ 625623 h 897630"/>
                <a:gd name="connsiteX16" fmla="*/ 1104353 w 1273001"/>
                <a:gd name="connsiteY16" fmla="*/ 641947 h 897630"/>
                <a:gd name="connsiteX17" fmla="*/ 1088031 w 1273001"/>
                <a:gd name="connsiteY17" fmla="*/ 631064 h 897630"/>
                <a:gd name="connsiteX18" fmla="*/ 1098915 w 1273001"/>
                <a:gd name="connsiteY18" fmla="*/ 614741 h 897630"/>
                <a:gd name="connsiteX19" fmla="*/ 16324 w 1273001"/>
                <a:gd name="connsiteY19" fmla="*/ 489618 h 897630"/>
                <a:gd name="connsiteX20" fmla="*/ 168649 w 1273001"/>
                <a:gd name="connsiteY20" fmla="*/ 527701 h 897630"/>
                <a:gd name="connsiteX21" fmla="*/ 179529 w 1273001"/>
                <a:gd name="connsiteY21" fmla="*/ 544023 h 897630"/>
                <a:gd name="connsiteX22" fmla="*/ 168649 w 1273001"/>
                <a:gd name="connsiteY22" fmla="*/ 554904 h 897630"/>
                <a:gd name="connsiteX23" fmla="*/ 163205 w 1273001"/>
                <a:gd name="connsiteY23" fmla="*/ 554904 h 897630"/>
                <a:gd name="connsiteX24" fmla="*/ 10880 w 1273001"/>
                <a:gd name="connsiteY24" fmla="*/ 516820 h 897630"/>
                <a:gd name="connsiteX25" fmla="*/ 0 w 1273001"/>
                <a:gd name="connsiteY25" fmla="*/ 500499 h 897630"/>
                <a:gd name="connsiteX26" fmla="*/ 16324 w 1273001"/>
                <a:gd name="connsiteY26" fmla="*/ 489618 h 897630"/>
                <a:gd name="connsiteX27" fmla="*/ 1192981 w 1273001"/>
                <a:gd name="connsiteY27" fmla="*/ 436110 h 897630"/>
                <a:gd name="connsiteX28" fmla="*/ 1199102 w 1273001"/>
                <a:gd name="connsiteY28" fmla="*/ 442911 h 897630"/>
                <a:gd name="connsiteX29" fmla="*/ 1193661 w 1273001"/>
                <a:gd name="connsiteY29" fmla="*/ 459232 h 897630"/>
                <a:gd name="connsiteX30" fmla="*/ 1052208 w 1273001"/>
                <a:gd name="connsiteY30" fmla="*/ 529957 h 897630"/>
                <a:gd name="connsiteX31" fmla="*/ 1035887 w 1273001"/>
                <a:gd name="connsiteY31" fmla="*/ 524516 h 897630"/>
                <a:gd name="connsiteX32" fmla="*/ 1041328 w 1273001"/>
                <a:gd name="connsiteY32" fmla="*/ 508195 h 897630"/>
                <a:gd name="connsiteX33" fmla="*/ 1182780 w 1273001"/>
                <a:gd name="connsiteY33" fmla="*/ 437470 h 897630"/>
                <a:gd name="connsiteX34" fmla="*/ 1192981 w 1273001"/>
                <a:gd name="connsiteY34" fmla="*/ 436110 h 897630"/>
                <a:gd name="connsiteX35" fmla="*/ 119221 w 1273001"/>
                <a:gd name="connsiteY35" fmla="*/ 272902 h 897630"/>
                <a:gd name="connsiteX36" fmla="*/ 127381 w 1273001"/>
                <a:gd name="connsiteY36" fmla="*/ 274262 h 897630"/>
                <a:gd name="connsiteX37" fmla="*/ 268834 w 1273001"/>
                <a:gd name="connsiteY37" fmla="*/ 350428 h 897630"/>
                <a:gd name="connsiteX38" fmla="*/ 274274 w 1273001"/>
                <a:gd name="connsiteY38" fmla="*/ 366747 h 897630"/>
                <a:gd name="connsiteX39" fmla="*/ 268834 w 1273001"/>
                <a:gd name="connsiteY39" fmla="*/ 372188 h 897630"/>
                <a:gd name="connsiteX40" fmla="*/ 257953 w 1273001"/>
                <a:gd name="connsiteY40" fmla="*/ 372188 h 897630"/>
                <a:gd name="connsiteX41" fmla="*/ 116500 w 1273001"/>
                <a:gd name="connsiteY41" fmla="*/ 296022 h 897630"/>
                <a:gd name="connsiteX42" fmla="*/ 111060 w 1273001"/>
                <a:gd name="connsiteY42" fmla="*/ 279703 h 897630"/>
                <a:gd name="connsiteX43" fmla="*/ 119221 w 1273001"/>
                <a:gd name="connsiteY43" fmla="*/ 272902 h 897630"/>
                <a:gd name="connsiteX44" fmla="*/ 1111156 w 1273001"/>
                <a:gd name="connsiteY44" fmla="*/ 217611 h 897630"/>
                <a:gd name="connsiteX45" fmla="*/ 1119316 w 1273001"/>
                <a:gd name="connsiteY45" fmla="*/ 221691 h 897630"/>
                <a:gd name="connsiteX46" fmla="*/ 1119316 w 1273001"/>
                <a:gd name="connsiteY46" fmla="*/ 238012 h 897630"/>
                <a:gd name="connsiteX47" fmla="*/ 994189 w 1273001"/>
                <a:gd name="connsiteY47" fmla="*/ 346817 h 897630"/>
                <a:gd name="connsiteX48" fmla="*/ 983308 w 1273001"/>
                <a:gd name="connsiteY48" fmla="*/ 341377 h 897630"/>
                <a:gd name="connsiteX49" fmla="*/ 983308 w 1273001"/>
                <a:gd name="connsiteY49" fmla="*/ 325056 h 897630"/>
                <a:gd name="connsiteX50" fmla="*/ 1102995 w 1273001"/>
                <a:gd name="connsiteY50" fmla="*/ 221691 h 897630"/>
                <a:gd name="connsiteX51" fmla="*/ 1111156 w 1273001"/>
                <a:gd name="connsiteY51" fmla="*/ 217611 h 897630"/>
                <a:gd name="connsiteX52" fmla="*/ 924828 w 1273001"/>
                <a:gd name="connsiteY52" fmla="*/ 108803 h 897630"/>
                <a:gd name="connsiteX53" fmla="*/ 930271 w 1273001"/>
                <a:gd name="connsiteY53" fmla="*/ 125122 h 897630"/>
                <a:gd name="connsiteX54" fmla="*/ 837783 w 1273001"/>
                <a:gd name="connsiteY54" fmla="*/ 255698 h 897630"/>
                <a:gd name="connsiteX55" fmla="*/ 832346 w 1273001"/>
                <a:gd name="connsiteY55" fmla="*/ 261136 h 897630"/>
                <a:gd name="connsiteX56" fmla="*/ 821466 w 1273001"/>
                <a:gd name="connsiteY56" fmla="*/ 261136 h 897630"/>
                <a:gd name="connsiteX57" fmla="*/ 816023 w 1273001"/>
                <a:gd name="connsiteY57" fmla="*/ 244817 h 897630"/>
                <a:gd name="connsiteX58" fmla="*/ 908511 w 1273001"/>
                <a:gd name="connsiteY58" fmla="*/ 114240 h 897630"/>
                <a:gd name="connsiteX59" fmla="*/ 924828 w 1273001"/>
                <a:gd name="connsiteY59" fmla="*/ 108803 h 897630"/>
                <a:gd name="connsiteX60" fmla="*/ 284253 w 1273001"/>
                <a:gd name="connsiteY60" fmla="*/ 108803 h 897630"/>
                <a:gd name="connsiteX61" fmla="*/ 292413 w 1273001"/>
                <a:gd name="connsiteY61" fmla="*/ 112883 h 897630"/>
                <a:gd name="connsiteX62" fmla="*/ 395778 w 1273001"/>
                <a:gd name="connsiteY62" fmla="*/ 232572 h 897630"/>
                <a:gd name="connsiteX63" fmla="*/ 390337 w 1273001"/>
                <a:gd name="connsiteY63" fmla="*/ 254334 h 897630"/>
                <a:gd name="connsiteX64" fmla="*/ 379457 w 1273001"/>
                <a:gd name="connsiteY64" fmla="*/ 248894 h 897630"/>
                <a:gd name="connsiteX65" fmla="*/ 276092 w 1273001"/>
                <a:gd name="connsiteY65" fmla="*/ 129204 h 897630"/>
                <a:gd name="connsiteX66" fmla="*/ 276092 w 1273001"/>
                <a:gd name="connsiteY66" fmla="*/ 112883 h 897630"/>
                <a:gd name="connsiteX67" fmla="*/ 284253 w 1273001"/>
                <a:gd name="connsiteY67" fmla="*/ 108803 h 897630"/>
                <a:gd name="connsiteX68" fmla="*/ 707228 w 1273001"/>
                <a:gd name="connsiteY68" fmla="*/ 0 h 897630"/>
                <a:gd name="connsiteX69" fmla="*/ 718109 w 1273001"/>
                <a:gd name="connsiteY69" fmla="*/ 16324 h 897630"/>
                <a:gd name="connsiteX70" fmla="*/ 680026 w 1273001"/>
                <a:gd name="connsiteY70" fmla="*/ 168649 h 897630"/>
                <a:gd name="connsiteX71" fmla="*/ 669145 w 1273001"/>
                <a:gd name="connsiteY71" fmla="*/ 179529 h 897630"/>
                <a:gd name="connsiteX72" fmla="*/ 663704 w 1273001"/>
                <a:gd name="connsiteY72" fmla="*/ 179529 h 897630"/>
                <a:gd name="connsiteX73" fmla="*/ 652823 w 1273001"/>
                <a:gd name="connsiteY73" fmla="*/ 163205 h 897630"/>
                <a:gd name="connsiteX74" fmla="*/ 690907 w 1273001"/>
                <a:gd name="connsiteY74" fmla="*/ 10880 h 897630"/>
                <a:gd name="connsiteX75" fmla="*/ 707228 w 1273001"/>
                <a:gd name="connsiteY75" fmla="*/ 0 h 897630"/>
                <a:gd name="connsiteX76" fmla="*/ 446098 w 1273001"/>
                <a:gd name="connsiteY76" fmla="*/ 0 h 897630"/>
                <a:gd name="connsiteX77" fmla="*/ 462420 w 1273001"/>
                <a:gd name="connsiteY77" fmla="*/ 10884 h 897630"/>
                <a:gd name="connsiteX78" fmla="*/ 500503 w 1273001"/>
                <a:gd name="connsiteY78" fmla="*/ 168652 h 897630"/>
                <a:gd name="connsiteX79" fmla="*/ 489622 w 1273001"/>
                <a:gd name="connsiteY79" fmla="*/ 184974 h 897630"/>
                <a:gd name="connsiteX80" fmla="*/ 473301 w 1273001"/>
                <a:gd name="connsiteY80" fmla="*/ 174090 h 897630"/>
                <a:gd name="connsiteX81" fmla="*/ 435217 w 1273001"/>
                <a:gd name="connsiteY81" fmla="*/ 16322 h 897630"/>
                <a:gd name="connsiteX82" fmla="*/ 446098 w 1273001"/>
                <a:gd name="connsiteY82" fmla="*/ 0 h 89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1" h="897630">
                  <a:moveTo>
                    <a:pt x="157773" y="816028"/>
                  </a:moveTo>
                  <a:cubicBezTo>
                    <a:pt x="163213" y="816028"/>
                    <a:pt x="174094" y="816028"/>
                    <a:pt x="174094" y="821468"/>
                  </a:cubicBezTo>
                  <a:cubicBezTo>
                    <a:pt x="174094" y="826908"/>
                    <a:pt x="174094" y="837789"/>
                    <a:pt x="168654" y="837789"/>
                  </a:cubicBezTo>
                  <a:lnTo>
                    <a:pt x="16321" y="897630"/>
                  </a:lnTo>
                  <a:cubicBezTo>
                    <a:pt x="10881" y="897630"/>
                    <a:pt x="5441" y="897630"/>
                    <a:pt x="0" y="886750"/>
                  </a:cubicBezTo>
                  <a:cubicBezTo>
                    <a:pt x="0" y="881310"/>
                    <a:pt x="0" y="870429"/>
                    <a:pt x="5441" y="870429"/>
                  </a:cubicBezTo>
                  <a:close/>
                  <a:moveTo>
                    <a:pt x="10884" y="707220"/>
                  </a:moveTo>
                  <a:lnTo>
                    <a:pt x="168651" y="707220"/>
                  </a:lnTo>
                  <a:cubicBezTo>
                    <a:pt x="174089" y="707220"/>
                    <a:pt x="179535" y="712661"/>
                    <a:pt x="179535" y="718102"/>
                  </a:cubicBezTo>
                  <a:cubicBezTo>
                    <a:pt x="184973" y="723544"/>
                    <a:pt x="179535" y="728985"/>
                    <a:pt x="174089" y="728985"/>
                  </a:cubicBezTo>
                  <a:lnTo>
                    <a:pt x="10884" y="728985"/>
                  </a:lnTo>
                  <a:cubicBezTo>
                    <a:pt x="5438" y="728985"/>
                    <a:pt x="0" y="723544"/>
                    <a:pt x="0" y="718102"/>
                  </a:cubicBezTo>
                  <a:cubicBezTo>
                    <a:pt x="0" y="712661"/>
                    <a:pt x="5438" y="707220"/>
                    <a:pt x="10884" y="707220"/>
                  </a:cubicBezTo>
                  <a:close/>
                  <a:moveTo>
                    <a:pt x="1256679" y="598417"/>
                  </a:moveTo>
                  <a:cubicBezTo>
                    <a:pt x="1262117" y="598417"/>
                    <a:pt x="1267563" y="603858"/>
                    <a:pt x="1273001" y="609299"/>
                  </a:cubicBezTo>
                  <a:cubicBezTo>
                    <a:pt x="1273001" y="620182"/>
                    <a:pt x="1267563" y="625623"/>
                    <a:pt x="1262117" y="625623"/>
                  </a:cubicBezTo>
                  <a:lnTo>
                    <a:pt x="1104353" y="641947"/>
                  </a:lnTo>
                  <a:cubicBezTo>
                    <a:pt x="1098915" y="641947"/>
                    <a:pt x="1093469" y="636506"/>
                    <a:pt x="1088031" y="631064"/>
                  </a:cubicBezTo>
                  <a:cubicBezTo>
                    <a:pt x="1088031" y="625623"/>
                    <a:pt x="1093469" y="620182"/>
                    <a:pt x="1098915" y="614741"/>
                  </a:cubicBezTo>
                  <a:close/>
                  <a:moveTo>
                    <a:pt x="16324" y="489618"/>
                  </a:moveTo>
                  <a:lnTo>
                    <a:pt x="168649" y="527701"/>
                  </a:lnTo>
                  <a:cubicBezTo>
                    <a:pt x="174085" y="527701"/>
                    <a:pt x="179529" y="538582"/>
                    <a:pt x="179529" y="544023"/>
                  </a:cubicBezTo>
                  <a:cubicBezTo>
                    <a:pt x="174085" y="549463"/>
                    <a:pt x="168649" y="554904"/>
                    <a:pt x="168649" y="554904"/>
                  </a:cubicBezTo>
                  <a:cubicBezTo>
                    <a:pt x="168649" y="554904"/>
                    <a:pt x="163205" y="554904"/>
                    <a:pt x="163205" y="554904"/>
                  </a:cubicBezTo>
                  <a:lnTo>
                    <a:pt x="10880" y="516820"/>
                  </a:lnTo>
                  <a:cubicBezTo>
                    <a:pt x="5444" y="516820"/>
                    <a:pt x="0" y="505939"/>
                    <a:pt x="0" y="500499"/>
                  </a:cubicBezTo>
                  <a:cubicBezTo>
                    <a:pt x="0" y="495058"/>
                    <a:pt x="10880" y="489618"/>
                    <a:pt x="16324" y="489618"/>
                  </a:cubicBezTo>
                  <a:close/>
                  <a:moveTo>
                    <a:pt x="1192981" y="436110"/>
                  </a:moveTo>
                  <a:cubicBezTo>
                    <a:pt x="1196381" y="437470"/>
                    <a:pt x="1199102" y="440190"/>
                    <a:pt x="1199102" y="442911"/>
                  </a:cubicBezTo>
                  <a:cubicBezTo>
                    <a:pt x="1204542" y="448351"/>
                    <a:pt x="1199102" y="459232"/>
                    <a:pt x="1193661" y="459232"/>
                  </a:cubicBezTo>
                  <a:lnTo>
                    <a:pt x="1052208" y="529957"/>
                  </a:lnTo>
                  <a:cubicBezTo>
                    <a:pt x="1046768" y="529957"/>
                    <a:pt x="1041328" y="529957"/>
                    <a:pt x="1035887" y="524516"/>
                  </a:cubicBezTo>
                  <a:cubicBezTo>
                    <a:pt x="1030447" y="519076"/>
                    <a:pt x="1035887" y="508195"/>
                    <a:pt x="1041328" y="508195"/>
                  </a:cubicBezTo>
                  <a:lnTo>
                    <a:pt x="1182780" y="437470"/>
                  </a:lnTo>
                  <a:cubicBezTo>
                    <a:pt x="1185500" y="434750"/>
                    <a:pt x="1189581" y="434750"/>
                    <a:pt x="1192981" y="436110"/>
                  </a:cubicBezTo>
                  <a:close/>
                  <a:moveTo>
                    <a:pt x="119221" y="272902"/>
                  </a:moveTo>
                  <a:cubicBezTo>
                    <a:pt x="121941" y="271541"/>
                    <a:pt x="124661" y="271541"/>
                    <a:pt x="127381" y="274262"/>
                  </a:cubicBezTo>
                  <a:lnTo>
                    <a:pt x="268834" y="350428"/>
                  </a:lnTo>
                  <a:cubicBezTo>
                    <a:pt x="274274" y="355864"/>
                    <a:pt x="279715" y="361306"/>
                    <a:pt x="274274" y="366747"/>
                  </a:cubicBezTo>
                  <a:cubicBezTo>
                    <a:pt x="274274" y="372188"/>
                    <a:pt x="274274" y="372188"/>
                    <a:pt x="268834" y="372188"/>
                  </a:cubicBezTo>
                  <a:cubicBezTo>
                    <a:pt x="263393" y="372188"/>
                    <a:pt x="263393" y="372188"/>
                    <a:pt x="257953" y="372188"/>
                  </a:cubicBezTo>
                  <a:lnTo>
                    <a:pt x="116500" y="296022"/>
                  </a:lnTo>
                  <a:cubicBezTo>
                    <a:pt x="111060" y="290581"/>
                    <a:pt x="105619" y="285144"/>
                    <a:pt x="111060" y="279703"/>
                  </a:cubicBezTo>
                  <a:cubicBezTo>
                    <a:pt x="113780" y="276983"/>
                    <a:pt x="116500" y="274262"/>
                    <a:pt x="119221" y="272902"/>
                  </a:cubicBezTo>
                  <a:close/>
                  <a:moveTo>
                    <a:pt x="1111156" y="217611"/>
                  </a:moveTo>
                  <a:cubicBezTo>
                    <a:pt x="1113876" y="217611"/>
                    <a:pt x="1116596" y="218971"/>
                    <a:pt x="1119316" y="221691"/>
                  </a:cubicBezTo>
                  <a:cubicBezTo>
                    <a:pt x="1124756" y="227131"/>
                    <a:pt x="1124756" y="232572"/>
                    <a:pt x="1119316" y="238012"/>
                  </a:cubicBezTo>
                  <a:lnTo>
                    <a:pt x="994189" y="346817"/>
                  </a:lnTo>
                  <a:cubicBezTo>
                    <a:pt x="988749" y="346817"/>
                    <a:pt x="983308" y="346817"/>
                    <a:pt x="983308" y="341377"/>
                  </a:cubicBezTo>
                  <a:cubicBezTo>
                    <a:pt x="977868" y="335936"/>
                    <a:pt x="977868" y="330496"/>
                    <a:pt x="983308" y="325056"/>
                  </a:cubicBezTo>
                  <a:lnTo>
                    <a:pt x="1102995" y="221691"/>
                  </a:lnTo>
                  <a:cubicBezTo>
                    <a:pt x="1105715" y="218971"/>
                    <a:pt x="1108435" y="217611"/>
                    <a:pt x="1111156" y="217611"/>
                  </a:cubicBezTo>
                  <a:close/>
                  <a:moveTo>
                    <a:pt x="924828" y="108803"/>
                  </a:moveTo>
                  <a:cubicBezTo>
                    <a:pt x="930271" y="114240"/>
                    <a:pt x="930271" y="119685"/>
                    <a:pt x="930271" y="125122"/>
                  </a:cubicBezTo>
                  <a:lnTo>
                    <a:pt x="837783" y="255698"/>
                  </a:lnTo>
                  <a:cubicBezTo>
                    <a:pt x="837783" y="255698"/>
                    <a:pt x="837783" y="261136"/>
                    <a:pt x="832346" y="261136"/>
                  </a:cubicBezTo>
                  <a:cubicBezTo>
                    <a:pt x="826903" y="261136"/>
                    <a:pt x="826903" y="261136"/>
                    <a:pt x="821466" y="261136"/>
                  </a:cubicBezTo>
                  <a:cubicBezTo>
                    <a:pt x="816023" y="255698"/>
                    <a:pt x="816023" y="250254"/>
                    <a:pt x="816023" y="244817"/>
                  </a:cubicBezTo>
                  <a:lnTo>
                    <a:pt x="908511" y="114240"/>
                  </a:lnTo>
                  <a:cubicBezTo>
                    <a:pt x="913948" y="108803"/>
                    <a:pt x="919391" y="108803"/>
                    <a:pt x="924828" y="108803"/>
                  </a:cubicBezTo>
                  <a:close/>
                  <a:moveTo>
                    <a:pt x="284253" y="108803"/>
                  </a:moveTo>
                  <a:cubicBezTo>
                    <a:pt x="286973" y="108803"/>
                    <a:pt x="289693" y="110163"/>
                    <a:pt x="292413" y="112883"/>
                  </a:cubicBezTo>
                  <a:lnTo>
                    <a:pt x="395778" y="232572"/>
                  </a:lnTo>
                  <a:cubicBezTo>
                    <a:pt x="401218" y="238013"/>
                    <a:pt x="401218" y="248894"/>
                    <a:pt x="390337" y="254334"/>
                  </a:cubicBezTo>
                  <a:cubicBezTo>
                    <a:pt x="384897" y="254334"/>
                    <a:pt x="379457" y="254334"/>
                    <a:pt x="379457" y="248894"/>
                  </a:cubicBezTo>
                  <a:lnTo>
                    <a:pt x="276092" y="129204"/>
                  </a:lnTo>
                  <a:cubicBezTo>
                    <a:pt x="270652" y="123764"/>
                    <a:pt x="270652" y="118324"/>
                    <a:pt x="276092" y="112883"/>
                  </a:cubicBezTo>
                  <a:cubicBezTo>
                    <a:pt x="278813" y="110163"/>
                    <a:pt x="281533" y="108803"/>
                    <a:pt x="284253" y="108803"/>
                  </a:cubicBezTo>
                  <a:close/>
                  <a:moveTo>
                    <a:pt x="707228" y="0"/>
                  </a:moveTo>
                  <a:cubicBezTo>
                    <a:pt x="712669" y="0"/>
                    <a:pt x="718109" y="10880"/>
                    <a:pt x="718109" y="16324"/>
                  </a:cubicBezTo>
                  <a:lnTo>
                    <a:pt x="680026" y="168649"/>
                  </a:lnTo>
                  <a:cubicBezTo>
                    <a:pt x="680026" y="179529"/>
                    <a:pt x="674585" y="179529"/>
                    <a:pt x="669145" y="179529"/>
                  </a:cubicBezTo>
                  <a:cubicBezTo>
                    <a:pt x="669145" y="179529"/>
                    <a:pt x="663704" y="179529"/>
                    <a:pt x="663704" y="179529"/>
                  </a:cubicBezTo>
                  <a:cubicBezTo>
                    <a:pt x="658264" y="179529"/>
                    <a:pt x="652823" y="168649"/>
                    <a:pt x="652823" y="163205"/>
                  </a:cubicBezTo>
                  <a:lnTo>
                    <a:pt x="690907" y="10880"/>
                  </a:lnTo>
                  <a:cubicBezTo>
                    <a:pt x="690907" y="5436"/>
                    <a:pt x="701788" y="0"/>
                    <a:pt x="707228" y="0"/>
                  </a:cubicBezTo>
                  <a:close/>
                  <a:moveTo>
                    <a:pt x="446098" y="0"/>
                  </a:moveTo>
                  <a:cubicBezTo>
                    <a:pt x="451539" y="0"/>
                    <a:pt x="462420" y="0"/>
                    <a:pt x="462420" y="10884"/>
                  </a:cubicBezTo>
                  <a:lnTo>
                    <a:pt x="500503" y="168652"/>
                  </a:lnTo>
                  <a:cubicBezTo>
                    <a:pt x="500503" y="174090"/>
                    <a:pt x="495063" y="184974"/>
                    <a:pt x="489622" y="184974"/>
                  </a:cubicBezTo>
                  <a:cubicBezTo>
                    <a:pt x="484182" y="184974"/>
                    <a:pt x="473301" y="184974"/>
                    <a:pt x="473301" y="174090"/>
                  </a:cubicBezTo>
                  <a:lnTo>
                    <a:pt x="435217" y="16322"/>
                  </a:lnTo>
                  <a:cubicBezTo>
                    <a:pt x="435217" y="10884"/>
                    <a:pt x="435217" y="0"/>
                    <a:pt x="446098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23525CFF-E100-43B9-B146-FFEB5B1CBD1B}"/>
                </a:ext>
              </a:extLst>
            </p:cNvPr>
            <p:cNvSpPr/>
            <p:nvPr/>
          </p:nvSpPr>
          <p:spPr>
            <a:xfrm>
              <a:off x="3760621" y="4278217"/>
              <a:ext cx="1120676" cy="9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256" extrusionOk="0">
                  <a:moveTo>
                    <a:pt x="21600" y="93"/>
                  </a:moveTo>
                  <a:cubicBezTo>
                    <a:pt x="1049" y="-1070"/>
                    <a:pt x="0" y="9065"/>
                    <a:pt x="0" y="11475"/>
                  </a:cubicBezTo>
                  <a:cubicBezTo>
                    <a:pt x="629" y="11225"/>
                    <a:pt x="1363" y="10893"/>
                    <a:pt x="1992" y="10644"/>
                  </a:cubicBezTo>
                  <a:cubicBezTo>
                    <a:pt x="3041" y="10145"/>
                    <a:pt x="4194" y="9647"/>
                    <a:pt x="5243" y="9148"/>
                  </a:cubicBezTo>
                  <a:cubicBezTo>
                    <a:pt x="5348" y="8318"/>
                    <a:pt x="5452" y="7404"/>
                    <a:pt x="5557" y="6490"/>
                  </a:cubicBezTo>
                  <a:cubicBezTo>
                    <a:pt x="5557" y="5493"/>
                    <a:pt x="5557" y="4579"/>
                    <a:pt x="5452" y="3582"/>
                  </a:cubicBezTo>
                  <a:cubicBezTo>
                    <a:pt x="5662" y="4496"/>
                    <a:pt x="5767" y="5493"/>
                    <a:pt x="5767" y="6490"/>
                  </a:cubicBezTo>
                  <a:cubicBezTo>
                    <a:pt x="5767" y="7321"/>
                    <a:pt x="5767" y="8068"/>
                    <a:pt x="5767" y="8899"/>
                  </a:cubicBezTo>
                  <a:cubicBezTo>
                    <a:pt x="6291" y="8650"/>
                    <a:pt x="6816" y="8401"/>
                    <a:pt x="7340" y="8152"/>
                  </a:cubicBezTo>
                  <a:cubicBezTo>
                    <a:pt x="7864" y="7902"/>
                    <a:pt x="8388" y="7653"/>
                    <a:pt x="8913" y="7404"/>
                  </a:cubicBezTo>
                  <a:cubicBezTo>
                    <a:pt x="9017" y="6656"/>
                    <a:pt x="9122" y="5908"/>
                    <a:pt x="9122" y="5078"/>
                  </a:cubicBezTo>
                  <a:cubicBezTo>
                    <a:pt x="9122" y="4247"/>
                    <a:pt x="9122" y="3499"/>
                    <a:pt x="9017" y="2668"/>
                  </a:cubicBezTo>
                  <a:cubicBezTo>
                    <a:pt x="9227" y="3416"/>
                    <a:pt x="9227" y="4247"/>
                    <a:pt x="9227" y="5078"/>
                  </a:cubicBezTo>
                  <a:cubicBezTo>
                    <a:pt x="9227" y="5742"/>
                    <a:pt x="9227" y="6490"/>
                    <a:pt x="9227" y="7155"/>
                  </a:cubicBezTo>
                  <a:cubicBezTo>
                    <a:pt x="10276" y="6656"/>
                    <a:pt x="11324" y="6075"/>
                    <a:pt x="12373" y="5493"/>
                  </a:cubicBezTo>
                  <a:cubicBezTo>
                    <a:pt x="12478" y="5410"/>
                    <a:pt x="12583" y="5410"/>
                    <a:pt x="12687" y="5327"/>
                  </a:cubicBezTo>
                  <a:cubicBezTo>
                    <a:pt x="12792" y="4745"/>
                    <a:pt x="12897" y="4164"/>
                    <a:pt x="12897" y="3582"/>
                  </a:cubicBezTo>
                  <a:cubicBezTo>
                    <a:pt x="12897" y="3001"/>
                    <a:pt x="12897" y="2336"/>
                    <a:pt x="12792" y="1755"/>
                  </a:cubicBezTo>
                  <a:cubicBezTo>
                    <a:pt x="12897" y="2336"/>
                    <a:pt x="13002" y="3001"/>
                    <a:pt x="13002" y="3582"/>
                  </a:cubicBezTo>
                  <a:cubicBezTo>
                    <a:pt x="13002" y="4081"/>
                    <a:pt x="13002" y="4662"/>
                    <a:pt x="13002" y="5161"/>
                  </a:cubicBezTo>
                  <a:cubicBezTo>
                    <a:pt x="14470" y="4330"/>
                    <a:pt x="15833" y="3499"/>
                    <a:pt x="17196" y="2585"/>
                  </a:cubicBezTo>
                  <a:cubicBezTo>
                    <a:pt x="15728" y="3665"/>
                    <a:pt x="14155" y="4745"/>
                    <a:pt x="12583" y="5742"/>
                  </a:cubicBezTo>
                  <a:cubicBezTo>
                    <a:pt x="12163" y="5992"/>
                    <a:pt x="11744" y="6241"/>
                    <a:pt x="11324" y="6490"/>
                  </a:cubicBezTo>
                  <a:cubicBezTo>
                    <a:pt x="12163" y="6573"/>
                    <a:pt x="13002" y="6739"/>
                    <a:pt x="13841" y="6905"/>
                  </a:cubicBezTo>
                  <a:cubicBezTo>
                    <a:pt x="14784" y="7072"/>
                    <a:pt x="15833" y="7321"/>
                    <a:pt x="16777" y="7653"/>
                  </a:cubicBezTo>
                  <a:cubicBezTo>
                    <a:pt x="15833" y="7404"/>
                    <a:pt x="14784" y="7238"/>
                    <a:pt x="13841" y="7072"/>
                  </a:cubicBezTo>
                  <a:cubicBezTo>
                    <a:pt x="12897" y="6905"/>
                    <a:pt x="11953" y="6822"/>
                    <a:pt x="11010" y="6739"/>
                  </a:cubicBezTo>
                  <a:cubicBezTo>
                    <a:pt x="9961" y="7321"/>
                    <a:pt x="8913" y="7985"/>
                    <a:pt x="7864" y="8567"/>
                  </a:cubicBezTo>
                  <a:cubicBezTo>
                    <a:pt x="8913" y="8733"/>
                    <a:pt x="9856" y="8899"/>
                    <a:pt x="10905" y="9065"/>
                  </a:cubicBezTo>
                  <a:cubicBezTo>
                    <a:pt x="12058" y="9315"/>
                    <a:pt x="13212" y="9564"/>
                    <a:pt x="14365" y="9979"/>
                  </a:cubicBezTo>
                  <a:cubicBezTo>
                    <a:pt x="13212" y="9647"/>
                    <a:pt x="12058" y="9481"/>
                    <a:pt x="10800" y="9315"/>
                  </a:cubicBezTo>
                  <a:cubicBezTo>
                    <a:pt x="9647" y="9148"/>
                    <a:pt x="8493" y="8982"/>
                    <a:pt x="7340" y="8899"/>
                  </a:cubicBezTo>
                  <a:cubicBezTo>
                    <a:pt x="6291" y="9481"/>
                    <a:pt x="5138" y="10062"/>
                    <a:pt x="4089" y="10644"/>
                  </a:cubicBezTo>
                  <a:cubicBezTo>
                    <a:pt x="4928" y="10727"/>
                    <a:pt x="5872" y="10893"/>
                    <a:pt x="6711" y="11059"/>
                  </a:cubicBezTo>
                  <a:cubicBezTo>
                    <a:pt x="7864" y="11308"/>
                    <a:pt x="9017" y="11558"/>
                    <a:pt x="10171" y="11973"/>
                  </a:cubicBezTo>
                  <a:cubicBezTo>
                    <a:pt x="9017" y="11641"/>
                    <a:pt x="7864" y="11475"/>
                    <a:pt x="6606" y="11308"/>
                  </a:cubicBezTo>
                  <a:cubicBezTo>
                    <a:pt x="5557" y="11142"/>
                    <a:pt x="4509" y="11059"/>
                    <a:pt x="3460" y="10976"/>
                  </a:cubicBezTo>
                  <a:cubicBezTo>
                    <a:pt x="3146" y="11142"/>
                    <a:pt x="2831" y="11308"/>
                    <a:pt x="2621" y="11392"/>
                  </a:cubicBezTo>
                  <a:cubicBezTo>
                    <a:pt x="1992" y="11724"/>
                    <a:pt x="1363" y="12056"/>
                    <a:pt x="734" y="12305"/>
                  </a:cubicBezTo>
                  <a:cubicBezTo>
                    <a:pt x="16357" y="20530"/>
                    <a:pt x="21600" y="93"/>
                    <a:pt x="21600" y="93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0976EBD5-B996-4ADA-A023-2473CFA9B648}"/>
                </a:ext>
              </a:extLst>
            </p:cNvPr>
            <p:cNvSpPr/>
            <p:nvPr/>
          </p:nvSpPr>
          <p:spPr>
            <a:xfrm>
              <a:off x="3334558" y="3437349"/>
              <a:ext cx="687426" cy="81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65" h="21467" extrusionOk="0">
                  <a:moveTo>
                    <a:pt x="89" y="0"/>
                  </a:moveTo>
                  <a:cubicBezTo>
                    <a:pt x="-1048" y="20456"/>
                    <a:pt x="9070" y="21600"/>
                    <a:pt x="11457" y="21457"/>
                  </a:cubicBezTo>
                  <a:cubicBezTo>
                    <a:pt x="11230" y="20742"/>
                    <a:pt x="10889" y="20170"/>
                    <a:pt x="10661" y="19454"/>
                  </a:cubicBezTo>
                  <a:cubicBezTo>
                    <a:pt x="10207" y="18310"/>
                    <a:pt x="9638" y="17309"/>
                    <a:pt x="9184" y="16164"/>
                  </a:cubicBezTo>
                  <a:cubicBezTo>
                    <a:pt x="8274" y="16021"/>
                    <a:pt x="7478" y="15878"/>
                    <a:pt x="6569" y="15878"/>
                  </a:cubicBezTo>
                  <a:cubicBezTo>
                    <a:pt x="5659" y="15878"/>
                    <a:pt x="4636" y="15878"/>
                    <a:pt x="3727" y="16021"/>
                  </a:cubicBezTo>
                  <a:cubicBezTo>
                    <a:pt x="4636" y="15878"/>
                    <a:pt x="5659" y="15735"/>
                    <a:pt x="6569" y="15735"/>
                  </a:cubicBezTo>
                  <a:cubicBezTo>
                    <a:pt x="7365" y="15735"/>
                    <a:pt x="8160" y="15735"/>
                    <a:pt x="8956" y="15735"/>
                  </a:cubicBezTo>
                  <a:cubicBezTo>
                    <a:pt x="8729" y="15163"/>
                    <a:pt x="8501" y="14734"/>
                    <a:pt x="8274" y="14162"/>
                  </a:cubicBezTo>
                  <a:cubicBezTo>
                    <a:pt x="8047" y="13589"/>
                    <a:pt x="7819" y="13160"/>
                    <a:pt x="7478" y="12588"/>
                  </a:cubicBezTo>
                  <a:cubicBezTo>
                    <a:pt x="6683" y="12445"/>
                    <a:pt x="6000" y="12445"/>
                    <a:pt x="5205" y="12302"/>
                  </a:cubicBezTo>
                  <a:cubicBezTo>
                    <a:pt x="4409" y="12302"/>
                    <a:pt x="3613" y="12302"/>
                    <a:pt x="2817" y="12445"/>
                  </a:cubicBezTo>
                  <a:cubicBezTo>
                    <a:pt x="3613" y="12302"/>
                    <a:pt x="4409" y="12159"/>
                    <a:pt x="5205" y="12159"/>
                  </a:cubicBezTo>
                  <a:cubicBezTo>
                    <a:pt x="5887" y="12159"/>
                    <a:pt x="6569" y="12159"/>
                    <a:pt x="7251" y="12159"/>
                  </a:cubicBezTo>
                  <a:cubicBezTo>
                    <a:pt x="6683" y="11158"/>
                    <a:pt x="6114" y="10013"/>
                    <a:pt x="5546" y="9012"/>
                  </a:cubicBezTo>
                  <a:cubicBezTo>
                    <a:pt x="5432" y="8869"/>
                    <a:pt x="5432" y="8869"/>
                    <a:pt x="5318" y="8726"/>
                  </a:cubicBezTo>
                  <a:cubicBezTo>
                    <a:pt x="4750" y="8583"/>
                    <a:pt x="4181" y="8583"/>
                    <a:pt x="3613" y="8583"/>
                  </a:cubicBezTo>
                  <a:cubicBezTo>
                    <a:pt x="3045" y="8583"/>
                    <a:pt x="2363" y="8583"/>
                    <a:pt x="1794" y="8583"/>
                  </a:cubicBezTo>
                  <a:cubicBezTo>
                    <a:pt x="2363" y="8440"/>
                    <a:pt x="3045" y="8440"/>
                    <a:pt x="3613" y="8440"/>
                  </a:cubicBezTo>
                  <a:cubicBezTo>
                    <a:pt x="4181" y="8440"/>
                    <a:pt x="4636" y="8440"/>
                    <a:pt x="5205" y="8440"/>
                  </a:cubicBezTo>
                  <a:cubicBezTo>
                    <a:pt x="4409" y="7009"/>
                    <a:pt x="3499" y="5579"/>
                    <a:pt x="2704" y="4291"/>
                  </a:cubicBezTo>
                  <a:cubicBezTo>
                    <a:pt x="3840" y="5722"/>
                    <a:pt x="4864" y="7295"/>
                    <a:pt x="5887" y="8869"/>
                  </a:cubicBezTo>
                  <a:cubicBezTo>
                    <a:pt x="6114" y="9298"/>
                    <a:pt x="6455" y="9727"/>
                    <a:pt x="6683" y="10156"/>
                  </a:cubicBezTo>
                  <a:cubicBezTo>
                    <a:pt x="6796" y="9298"/>
                    <a:pt x="6910" y="8440"/>
                    <a:pt x="7137" y="7725"/>
                  </a:cubicBezTo>
                  <a:cubicBezTo>
                    <a:pt x="7365" y="6723"/>
                    <a:pt x="7592" y="5722"/>
                    <a:pt x="7819" y="4864"/>
                  </a:cubicBezTo>
                  <a:cubicBezTo>
                    <a:pt x="7592" y="5865"/>
                    <a:pt x="7365" y="6866"/>
                    <a:pt x="7251" y="7868"/>
                  </a:cubicBezTo>
                  <a:cubicBezTo>
                    <a:pt x="7137" y="8869"/>
                    <a:pt x="7024" y="9727"/>
                    <a:pt x="6910" y="10729"/>
                  </a:cubicBezTo>
                  <a:cubicBezTo>
                    <a:pt x="7478" y="11730"/>
                    <a:pt x="8160" y="12731"/>
                    <a:pt x="8729" y="13876"/>
                  </a:cubicBezTo>
                  <a:cubicBezTo>
                    <a:pt x="8843" y="12874"/>
                    <a:pt x="9070" y="11873"/>
                    <a:pt x="9184" y="10872"/>
                  </a:cubicBezTo>
                  <a:cubicBezTo>
                    <a:pt x="9411" y="9727"/>
                    <a:pt x="9752" y="8583"/>
                    <a:pt x="10093" y="7438"/>
                  </a:cubicBezTo>
                  <a:cubicBezTo>
                    <a:pt x="9752" y="8583"/>
                    <a:pt x="9525" y="9727"/>
                    <a:pt x="9411" y="11015"/>
                  </a:cubicBezTo>
                  <a:cubicBezTo>
                    <a:pt x="9297" y="12159"/>
                    <a:pt x="9070" y="13303"/>
                    <a:pt x="9070" y="14448"/>
                  </a:cubicBezTo>
                  <a:cubicBezTo>
                    <a:pt x="9638" y="15449"/>
                    <a:pt x="10207" y="16593"/>
                    <a:pt x="10775" y="17738"/>
                  </a:cubicBezTo>
                  <a:cubicBezTo>
                    <a:pt x="10889" y="16879"/>
                    <a:pt x="11003" y="16021"/>
                    <a:pt x="11230" y="15163"/>
                  </a:cubicBezTo>
                  <a:cubicBezTo>
                    <a:pt x="11457" y="14019"/>
                    <a:pt x="11798" y="12874"/>
                    <a:pt x="12139" y="11730"/>
                  </a:cubicBezTo>
                  <a:cubicBezTo>
                    <a:pt x="11798" y="12874"/>
                    <a:pt x="11571" y="14019"/>
                    <a:pt x="11457" y="15306"/>
                  </a:cubicBezTo>
                  <a:cubicBezTo>
                    <a:pt x="11344" y="16307"/>
                    <a:pt x="11230" y="17309"/>
                    <a:pt x="11116" y="18453"/>
                  </a:cubicBezTo>
                  <a:cubicBezTo>
                    <a:pt x="11230" y="18739"/>
                    <a:pt x="11457" y="19025"/>
                    <a:pt x="11571" y="19311"/>
                  </a:cubicBezTo>
                  <a:cubicBezTo>
                    <a:pt x="11912" y="19883"/>
                    <a:pt x="12139" y="20599"/>
                    <a:pt x="12480" y="21171"/>
                  </a:cubicBezTo>
                  <a:cubicBezTo>
                    <a:pt x="20552" y="515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622EC9C-509C-4678-B142-962209E797DA}"/>
              </a:ext>
            </a:extLst>
          </p:cNvPr>
          <p:cNvGrpSpPr/>
          <p:nvPr/>
        </p:nvGrpSpPr>
        <p:grpSpPr>
          <a:xfrm>
            <a:off x="3081990" y="1416852"/>
            <a:ext cx="1646223" cy="4920764"/>
            <a:chOff x="4667521" y="1036733"/>
            <a:chExt cx="1758789" cy="525723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59D393E-5442-4157-816D-708BD37BBE24}"/>
                </a:ext>
              </a:extLst>
            </p:cNvPr>
            <p:cNvSpPr/>
            <p:nvPr/>
          </p:nvSpPr>
          <p:spPr>
            <a:xfrm>
              <a:off x="5289313" y="2015961"/>
              <a:ext cx="392582" cy="427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44" h="21583" extrusionOk="0">
                  <a:moveTo>
                    <a:pt x="15943" y="21583"/>
                  </a:moveTo>
                  <a:cubicBezTo>
                    <a:pt x="15410" y="21583"/>
                    <a:pt x="14877" y="21556"/>
                    <a:pt x="14610" y="21473"/>
                  </a:cubicBezTo>
                  <a:cubicBezTo>
                    <a:pt x="14610" y="21446"/>
                    <a:pt x="6077" y="18838"/>
                    <a:pt x="2077" y="14914"/>
                  </a:cubicBezTo>
                  <a:cubicBezTo>
                    <a:pt x="-1657" y="11291"/>
                    <a:pt x="-2190" y="5802"/>
                    <a:pt x="16477" y="93"/>
                  </a:cubicBezTo>
                  <a:cubicBezTo>
                    <a:pt x="16743" y="10"/>
                    <a:pt x="17543" y="-17"/>
                    <a:pt x="18343" y="10"/>
                  </a:cubicBezTo>
                  <a:cubicBezTo>
                    <a:pt x="19143" y="38"/>
                    <a:pt x="19410" y="120"/>
                    <a:pt x="19143" y="203"/>
                  </a:cubicBezTo>
                  <a:cubicBezTo>
                    <a:pt x="743" y="5856"/>
                    <a:pt x="1277" y="11318"/>
                    <a:pt x="5010" y="14886"/>
                  </a:cubicBezTo>
                  <a:cubicBezTo>
                    <a:pt x="9010" y="18784"/>
                    <a:pt x="17277" y="21363"/>
                    <a:pt x="17543" y="21391"/>
                  </a:cubicBezTo>
                  <a:cubicBezTo>
                    <a:pt x="17810" y="21473"/>
                    <a:pt x="17277" y="21556"/>
                    <a:pt x="16743" y="21583"/>
                  </a:cubicBezTo>
                  <a:cubicBezTo>
                    <a:pt x="16210" y="21583"/>
                    <a:pt x="15943" y="21583"/>
                    <a:pt x="15943" y="21583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663AE29-049B-491D-98F5-80C359DA6EA0}"/>
                </a:ext>
              </a:extLst>
            </p:cNvPr>
            <p:cNvSpPr/>
            <p:nvPr/>
          </p:nvSpPr>
          <p:spPr>
            <a:xfrm>
              <a:off x="5234907" y="1308745"/>
              <a:ext cx="938769" cy="124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0700" extrusionOk="0">
                  <a:moveTo>
                    <a:pt x="12077" y="280"/>
                  </a:moveTo>
                  <a:cubicBezTo>
                    <a:pt x="6257" y="-900"/>
                    <a:pt x="1781" y="1732"/>
                    <a:pt x="214" y="6724"/>
                  </a:cubicBezTo>
                  <a:cubicBezTo>
                    <a:pt x="-1241" y="11624"/>
                    <a:pt x="5250" y="12713"/>
                    <a:pt x="4355" y="15981"/>
                  </a:cubicBezTo>
                  <a:cubicBezTo>
                    <a:pt x="4019" y="17160"/>
                    <a:pt x="3236" y="19611"/>
                    <a:pt x="3236" y="19611"/>
                  </a:cubicBezTo>
                  <a:lnTo>
                    <a:pt x="6034" y="20155"/>
                  </a:lnTo>
                  <a:lnTo>
                    <a:pt x="8832" y="20700"/>
                  </a:lnTo>
                  <a:cubicBezTo>
                    <a:pt x="8832" y="20700"/>
                    <a:pt x="9615" y="18250"/>
                    <a:pt x="9951" y="17070"/>
                  </a:cubicBezTo>
                  <a:cubicBezTo>
                    <a:pt x="10958" y="13803"/>
                    <a:pt x="17337" y="15345"/>
                    <a:pt x="18904" y="10445"/>
                  </a:cubicBezTo>
                  <a:cubicBezTo>
                    <a:pt x="20359" y="5453"/>
                    <a:pt x="17897" y="1460"/>
                    <a:pt x="12077" y="280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B6905689-AF46-43A9-822F-F5B0ED24BEF3}"/>
                </a:ext>
              </a:extLst>
            </p:cNvPr>
            <p:cNvSpPr/>
            <p:nvPr/>
          </p:nvSpPr>
          <p:spPr>
            <a:xfrm>
              <a:off x="5398116" y="2559981"/>
              <a:ext cx="184970" cy="184970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6B259F0-7111-4DDA-AE64-0D511B56A06D}"/>
                </a:ext>
              </a:extLst>
            </p:cNvPr>
            <p:cNvSpPr/>
            <p:nvPr/>
          </p:nvSpPr>
          <p:spPr>
            <a:xfrm>
              <a:off x="5452518" y="1689556"/>
              <a:ext cx="503968" cy="78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16" extrusionOk="0">
                  <a:moveTo>
                    <a:pt x="7149" y="21416"/>
                  </a:moveTo>
                  <a:lnTo>
                    <a:pt x="6012" y="21267"/>
                  </a:lnTo>
                  <a:lnTo>
                    <a:pt x="11697" y="6519"/>
                  </a:lnTo>
                  <a:cubicBezTo>
                    <a:pt x="10560" y="6370"/>
                    <a:pt x="9878" y="6222"/>
                    <a:pt x="9650" y="6222"/>
                  </a:cubicBezTo>
                  <a:cubicBezTo>
                    <a:pt x="9650" y="6222"/>
                    <a:pt x="8741" y="6073"/>
                    <a:pt x="7604" y="5924"/>
                  </a:cubicBezTo>
                  <a:lnTo>
                    <a:pt x="1920" y="20671"/>
                  </a:lnTo>
                  <a:lnTo>
                    <a:pt x="783" y="20522"/>
                  </a:lnTo>
                  <a:lnTo>
                    <a:pt x="6467" y="5626"/>
                  </a:lnTo>
                  <a:cubicBezTo>
                    <a:pt x="3966" y="5179"/>
                    <a:pt x="1010" y="4434"/>
                    <a:pt x="328" y="3689"/>
                  </a:cubicBezTo>
                  <a:cubicBezTo>
                    <a:pt x="-354" y="3093"/>
                    <a:pt x="101" y="1753"/>
                    <a:pt x="1010" y="859"/>
                  </a:cubicBezTo>
                  <a:cubicBezTo>
                    <a:pt x="1920" y="114"/>
                    <a:pt x="2829" y="-184"/>
                    <a:pt x="4193" y="114"/>
                  </a:cubicBezTo>
                  <a:cubicBezTo>
                    <a:pt x="8059" y="710"/>
                    <a:pt x="8741" y="3093"/>
                    <a:pt x="8059" y="5030"/>
                  </a:cubicBezTo>
                  <a:lnTo>
                    <a:pt x="8059" y="5179"/>
                  </a:lnTo>
                  <a:cubicBezTo>
                    <a:pt x="9423" y="5477"/>
                    <a:pt x="10787" y="5626"/>
                    <a:pt x="12151" y="5775"/>
                  </a:cubicBezTo>
                  <a:lnTo>
                    <a:pt x="12151" y="5626"/>
                  </a:lnTo>
                  <a:cubicBezTo>
                    <a:pt x="12833" y="3689"/>
                    <a:pt x="15107" y="1753"/>
                    <a:pt x="18972" y="2497"/>
                  </a:cubicBezTo>
                  <a:cubicBezTo>
                    <a:pt x="20109" y="2646"/>
                    <a:pt x="21019" y="3242"/>
                    <a:pt x="21019" y="4136"/>
                  </a:cubicBezTo>
                  <a:cubicBezTo>
                    <a:pt x="21246" y="5179"/>
                    <a:pt x="20564" y="6370"/>
                    <a:pt x="19654" y="6817"/>
                  </a:cubicBezTo>
                  <a:cubicBezTo>
                    <a:pt x="18518" y="7264"/>
                    <a:pt x="15334" y="6966"/>
                    <a:pt x="12833" y="6668"/>
                  </a:cubicBezTo>
                  <a:lnTo>
                    <a:pt x="7149" y="21416"/>
                  </a:lnTo>
                  <a:close/>
                  <a:moveTo>
                    <a:pt x="3966" y="859"/>
                  </a:moveTo>
                  <a:cubicBezTo>
                    <a:pt x="3284" y="710"/>
                    <a:pt x="2602" y="859"/>
                    <a:pt x="2147" y="1306"/>
                  </a:cubicBezTo>
                  <a:cubicBezTo>
                    <a:pt x="1465" y="2050"/>
                    <a:pt x="1238" y="2944"/>
                    <a:pt x="1465" y="3242"/>
                  </a:cubicBezTo>
                  <a:cubicBezTo>
                    <a:pt x="1920" y="3689"/>
                    <a:pt x="4193" y="4285"/>
                    <a:pt x="6922" y="4881"/>
                  </a:cubicBezTo>
                  <a:lnTo>
                    <a:pt x="6922" y="4881"/>
                  </a:lnTo>
                  <a:cubicBezTo>
                    <a:pt x="7604" y="2646"/>
                    <a:pt x="6467" y="1306"/>
                    <a:pt x="3966" y="859"/>
                  </a:cubicBezTo>
                  <a:close/>
                  <a:moveTo>
                    <a:pt x="18518" y="3242"/>
                  </a:moveTo>
                  <a:cubicBezTo>
                    <a:pt x="15789" y="2795"/>
                    <a:pt x="13970" y="3689"/>
                    <a:pt x="13061" y="5775"/>
                  </a:cubicBezTo>
                  <a:lnTo>
                    <a:pt x="13061" y="5775"/>
                  </a:lnTo>
                  <a:cubicBezTo>
                    <a:pt x="15789" y="6073"/>
                    <a:pt x="18290" y="6222"/>
                    <a:pt x="18972" y="6073"/>
                  </a:cubicBezTo>
                  <a:cubicBezTo>
                    <a:pt x="19427" y="5924"/>
                    <a:pt x="20109" y="5030"/>
                    <a:pt x="19882" y="4136"/>
                  </a:cubicBezTo>
                  <a:cubicBezTo>
                    <a:pt x="19654" y="3689"/>
                    <a:pt x="19200" y="3242"/>
                    <a:pt x="18518" y="3242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3B349200-7544-4C1B-98DF-3E9F620485D4}"/>
                </a:ext>
              </a:extLst>
            </p:cNvPr>
            <p:cNvSpPr/>
            <p:nvPr/>
          </p:nvSpPr>
          <p:spPr>
            <a:xfrm>
              <a:off x="5343711" y="2354985"/>
              <a:ext cx="355726" cy="15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19F803F-06A3-40F0-88FD-2FCD07E22DF6}"/>
                </a:ext>
              </a:extLst>
            </p:cNvPr>
            <p:cNvSpPr/>
            <p:nvPr/>
          </p:nvSpPr>
          <p:spPr>
            <a:xfrm>
              <a:off x="5331100" y="2432257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F1FAC8-F240-4D1A-8AEF-72B5FFC3FD21}"/>
                </a:ext>
              </a:extLst>
            </p:cNvPr>
            <p:cNvSpPr/>
            <p:nvPr/>
          </p:nvSpPr>
          <p:spPr>
            <a:xfrm>
              <a:off x="5308225" y="2505575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773A746C-6951-4884-B112-8563763505EE}"/>
                </a:ext>
              </a:extLst>
            </p:cNvPr>
            <p:cNvSpPr/>
            <p:nvPr/>
          </p:nvSpPr>
          <p:spPr>
            <a:xfrm>
              <a:off x="4962900" y="1036733"/>
              <a:ext cx="1463410" cy="1071719"/>
            </a:xfrm>
            <a:custGeom>
              <a:avLst/>
              <a:gdLst>
                <a:gd name="connsiteX0" fmla="*/ 1213159 w 1463410"/>
                <a:gd name="connsiteY0" fmla="*/ 979228 h 1071719"/>
                <a:gd name="connsiteX1" fmla="*/ 1381804 w 1463410"/>
                <a:gd name="connsiteY1" fmla="*/ 1044516 h 1071719"/>
                <a:gd name="connsiteX2" fmla="*/ 1392684 w 1463410"/>
                <a:gd name="connsiteY2" fmla="*/ 1060839 h 1071719"/>
                <a:gd name="connsiteX3" fmla="*/ 1381804 w 1463410"/>
                <a:gd name="connsiteY3" fmla="*/ 1071719 h 1071719"/>
                <a:gd name="connsiteX4" fmla="*/ 1207719 w 1463410"/>
                <a:gd name="connsiteY4" fmla="*/ 1006432 h 1071719"/>
                <a:gd name="connsiteX5" fmla="*/ 1196838 w 1463410"/>
                <a:gd name="connsiteY5" fmla="*/ 990109 h 1071719"/>
                <a:gd name="connsiteX6" fmla="*/ 1213159 w 1463410"/>
                <a:gd name="connsiteY6" fmla="*/ 979228 h 1071719"/>
                <a:gd name="connsiteX7" fmla="*/ 1267566 w 1463410"/>
                <a:gd name="connsiteY7" fmla="*/ 761626 h 1071719"/>
                <a:gd name="connsiteX8" fmla="*/ 1447085 w 1463410"/>
                <a:gd name="connsiteY8" fmla="*/ 761626 h 1071719"/>
                <a:gd name="connsiteX9" fmla="*/ 1463410 w 1463410"/>
                <a:gd name="connsiteY9" fmla="*/ 777949 h 1071719"/>
                <a:gd name="connsiteX10" fmla="*/ 1447085 w 1463410"/>
                <a:gd name="connsiteY10" fmla="*/ 794271 h 1071719"/>
                <a:gd name="connsiteX11" fmla="*/ 1262124 w 1463410"/>
                <a:gd name="connsiteY11" fmla="*/ 794271 h 1071719"/>
                <a:gd name="connsiteX12" fmla="*/ 1251240 w 1463410"/>
                <a:gd name="connsiteY12" fmla="*/ 777949 h 1071719"/>
                <a:gd name="connsiteX13" fmla="*/ 1267566 w 1463410"/>
                <a:gd name="connsiteY13" fmla="*/ 761626 h 1071719"/>
                <a:gd name="connsiteX14" fmla="*/ 16319 w 1463410"/>
                <a:gd name="connsiteY14" fmla="*/ 652823 h 1071719"/>
                <a:gd name="connsiteX15" fmla="*/ 195848 w 1463410"/>
                <a:gd name="connsiteY15" fmla="*/ 674584 h 1071719"/>
                <a:gd name="connsiteX16" fmla="*/ 206730 w 1463410"/>
                <a:gd name="connsiteY16" fmla="*/ 690904 h 1071719"/>
                <a:gd name="connsiteX17" fmla="*/ 190412 w 1463410"/>
                <a:gd name="connsiteY17" fmla="*/ 701784 h 1071719"/>
                <a:gd name="connsiteX18" fmla="*/ 10882 w 1463410"/>
                <a:gd name="connsiteY18" fmla="*/ 680024 h 1071719"/>
                <a:gd name="connsiteX19" fmla="*/ 0 w 1463410"/>
                <a:gd name="connsiteY19" fmla="*/ 663703 h 1071719"/>
                <a:gd name="connsiteX20" fmla="*/ 16319 w 1463410"/>
                <a:gd name="connsiteY20" fmla="*/ 652823 h 1071719"/>
                <a:gd name="connsiteX21" fmla="*/ 1441647 w 1463410"/>
                <a:gd name="connsiteY21" fmla="*/ 544020 h 1071719"/>
                <a:gd name="connsiteX22" fmla="*/ 1457965 w 1463410"/>
                <a:gd name="connsiteY22" fmla="*/ 554901 h 1071719"/>
                <a:gd name="connsiteX23" fmla="*/ 1447083 w 1463410"/>
                <a:gd name="connsiteY23" fmla="*/ 571223 h 1071719"/>
                <a:gd name="connsiteX24" fmla="*/ 1267554 w 1463410"/>
                <a:gd name="connsiteY24" fmla="*/ 614746 h 1071719"/>
                <a:gd name="connsiteX25" fmla="*/ 1262117 w 1463410"/>
                <a:gd name="connsiteY25" fmla="*/ 614746 h 1071719"/>
                <a:gd name="connsiteX26" fmla="*/ 1251235 w 1463410"/>
                <a:gd name="connsiteY26" fmla="*/ 603865 h 1071719"/>
                <a:gd name="connsiteX27" fmla="*/ 1262117 w 1463410"/>
                <a:gd name="connsiteY27" fmla="*/ 587543 h 1071719"/>
                <a:gd name="connsiteX28" fmla="*/ 65496 w 1463410"/>
                <a:gd name="connsiteY28" fmla="*/ 436107 h 1071719"/>
                <a:gd name="connsiteX29" fmla="*/ 78417 w 1463410"/>
                <a:gd name="connsiteY29" fmla="*/ 437467 h 1071719"/>
                <a:gd name="connsiteX30" fmla="*/ 241624 w 1463410"/>
                <a:gd name="connsiteY30" fmla="*/ 519070 h 1071719"/>
                <a:gd name="connsiteX31" fmla="*/ 247066 w 1463410"/>
                <a:gd name="connsiteY31" fmla="*/ 540830 h 1071719"/>
                <a:gd name="connsiteX32" fmla="*/ 225306 w 1463410"/>
                <a:gd name="connsiteY32" fmla="*/ 551713 h 1071719"/>
                <a:gd name="connsiteX33" fmla="*/ 62099 w 1463410"/>
                <a:gd name="connsiteY33" fmla="*/ 464668 h 1071719"/>
                <a:gd name="connsiteX34" fmla="*/ 56656 w 1463410"/>
                <a:gd name="connsiteY34" fmla="*/ 442908 h 1071719"/>
                <a:gd name="connsiteX35" fmla="*/ 65496 w 1463410"/>
                <a:gd name="connsiteY35" fmla="*/ 436107 h 1071719"/>
                <a:gd name="connsiteX36" fmla="*/ 1318784 w 1463410"/>
                <a:gd name="connsiteY36" fmla="*/ 327309 h 1071719"/>
                <a:gd name="connsiteX37" fmla="*/ 1329665 w 1463410"/>
                <a:gd name="connsiteY37" fmla="*/ 334110 h 1071719"/>
                <a:gd name="connsiteX38" fmla="*/ 1324224 w 1463410"/>
                <a:gd name="connsiteY38" fmla="*/ 355870 h 1071719"/>
                <a:gd name="connsiteX39" fmla="*/ 1166456 w 1463410"/>
                <a:gd name="connsiteY39" fmla="*/ 442915 h 1071719"/>
                <a:gd name="connsiteX40" fmla="*/ 1155576 w 1463410"/>
                <a:gd name="connsiteY40" fmla="*/ 442915 h 1071719"/>
                <a:gd name="connsiteX41" fmla="*/ 1144695 w 1463410"/>
                <a:gd name="connsiteY41" fmla="*/ 437474 h 1071719"/>
                <a:gd name="connsiteX42" fmla="*/ 1150135 w 1463410"/>
                <a:gd name="connsiteY42" fmla="*/ 415714 h 1071719"/>
                <a:gd name="connsiteX43" fmla="*/ 1307903 w 1463410"/>
                <a:gd name="connsiteY43" fmla="*/ 328669 h 1071719"/>
                <a:gd name="connsiteX44" fmla="*/ 1318784 w 1463410"/>
                <a:gd name="connsiteY44" fmla="*/ 327309 h 1071719"/>
                <a:gd name="connsiteX45" fmla="*/ 178172 w 1463410"/>
                <a:gd name="connsiteY45" fmla="*/ 217604 h 1071719"/>
                <a:gd name="connsiteX46" fmla="*/ 189052 w 1463410"/>
                <a:gd name="connsiteY46" fmla="*/ 221682 h 1071719"/>
                <a:gd name="connsiteX47" fmla="*/ 325051 w 1463410"/>
                <a:gd name="connsiteY47" fmla="*/ 341376 h 1071719"/>
                <a:gd name="connsiteX48" fmla="*/ 325051 w 1463410"/>
                <a:gd name="connsiteY48" fmla="*/ 363140 h 1071719"/>
                <a:gd name="connsiteX49" fmla="*/ 308733 w 1463410"/>
                <a:gd name="connsiteY49" fmla="*/ 368577 h 1071719"/>
                <a:gd name="connsiteX50" fmla="*/ 303291 w 1463410"/>
                <a:gd name="connsiteY50" fmla="*/ 363140 h 1071719"/>
                <a:gd name="connsiteX51" fmla="*/ 167293 w 1463410"/>
                <a:gd name="connsiteY51" fmla="*/ 243446 h 1071719"/>
                <a:gd name="connsiteX52" fmla="*/ 167293 w 1463410"/>
                <a:gd name="connsiteY52" fmla="*/ 221682 h 1071719"/>
                <a:gd name="connsiteX53" fmla="*/ 178172 w 1463410"/>
                <a:gd name="connsiteY53" fmla="*/ 217604 h 1071719"/>
                <a:gd name="connsiteX54" fmla="*/ 399384 w 1463410"/>
                <a:gd name="connsiteY54" fmla="*/ 109701 h 1071719"/>
                <a:gd name="connsiteX55" fmla="*/ 410267 w 1463410"/>
                <a:gd name="connsiteY55" fmla="*/ 116505 h 1071719"/>
                <a:gd name="connsiteX56" fmla="*/ 513631 w 1463410"/>
                <a:gd name="connsiteY56" fmla="*/ 268830 h 1071719"/>
                <a:gd name="connsiteX57" fmla="*/ 508189 w 1463410"/>
                <a:gd name="connsiteY57" fmla="*/ 290590 h 1071719"/>
                <a:gd name="connsiteX58" fmla="*/ 497312 w 1463410"/>
                <a:gd name="connsiteY58" fmla="*/ 290590 h 1071719"/>
                <a:gd name="connsiteX59" fmla="*/ 486428 w 1463410"/>
                <a:gd name="connsiteY59" fmla="*/ 285152 h 1071719"/>
                <a:gd name="connsiteX60" fmla="*/ 383064 w 1463410"/>
                <a:gd name="connsiteY60" fmla="*/ 132819 h 1071719"/>
                <a:gd name="connsiteX61" fmla="*/ 388506 w 1463410"/>
                <a:gd name="connsiteY61" fmla="*/ 111059 h 1071719"/>
                <a:gd name="connsiteX62" fmla="*/ 399384 w 1463410"/>
                <a:gd name="connsiteY62" fmla="*/ 109701 h 1071719"/>
                <a:gd name="connsiteX63" fmla="*/ 1168282 w 1463410"/>
                <a:gd name="connsiteY63" fmla="*/ 108809 h 1071719"/>
                <a:gd name="connsiteX64" fmla="*/ 1179166 w 1463410"/>
                <a:gd name="connsiteY64" fmla="*/ 112890 h 1071719"/>
                <a:gd name="connsiteX65" fmla="*/ 1179166 w 1463410"/>
                <a:gd name="connsiteY65" fmla="*/ 134650 h 1071719"/>
                <a:gd name="connsiteX66" fmla="*/ 1059473 w 1463410"/>
                <a:gd name="connsiteY66" fmla="*/ 270652 h 1071719"/>
                <a:gd name="connsiteX67" fmla="*/ 1043154 w 1463410"/>
                <a:gd name="connsiteY67" fmla="*/ 276094 h 1071719"/>
                <a:gd name="connsiteX68" fmla="*/ 1037710 w 1463410"/>
                <a:gd name="connsiteY68" fmla="*/ 270652 h 1071719"/>
                <a:gd name="connsiteX69" fmla="*/ 1037710 w 1463410"/>
                <a:gd name="connsiteY69" fmla="*/ 248892 h 1071719"/>
                <a:gd name="connsiteX70" fmla="*/ 1157402 w 1463410"/>
                <a:gd name="connsiteY70" fmla="*/ 112890 h 1071719"/>
                <a:gd name="connsiteX71" fmla="*/ 1168282 w 1463410"/>
                <a:gd name="connsiteY71" fmla="*/ 108809 h 1071719"/>
                <a:gd name="connsiteX72" fmla="*/ 930275 w 1463410"/>
                <a:gd name="connsiteY72" fmla="*/ 54406 h 1071719"/>
                <a:gd name="connsiteX73" fmla="*/ 941155 w 1463410"/>
                <a:gd name="connsiteY73" fmla="*/ 70723 h 1071719"/>
                <a:gd name="connsiteX74" fmla="*/ 897633 w 1463410"/>
                <a:gd name="connsiteY74" fmla="*/ 244811 h 1071719"/>
                <a:gd name="connsiteX75" fmla="*/ 881310 w 1463410"/>
                <a:gd name="connsiteY75" fmla="*/ 255696 h 1071719"/>
                <a:gd name="connsiteX76" fmla="*/ 870429 w 1463410"/>
                <a:gd name="connsiteY76" fmla="*/ 239378 h 1071719"/>
                <a:gd name="connsiteX77" fmla="*/ 913952 w 1463410"/>
                <a:gd name="connsiteY77" fmla="*/ 65291 h 1071719"/>
                <a:gd name="connsiteX78" fmla="*/ 930275 w 1463410"/>
                <a:gd name="connsiteY78" fmla="*/ 54406 h 1071719"/>
                <a:gd name="connsiteX79" fmla="*/ 609302 w 1463410"/>
                <a:gd name="connsiteY79" fmla="*/ 0 h 1071719"/>
                <a:gd name="connsiteX80" fmla="*/ 625625 w 1463410"/>
                <a:gd name="connsiteY80" fmla="*/ 10882 h 1071719"/>
                <a:gd name="connsiteX81" fmla="*/ 669147 w 1463410"/>
                <a:gd name="connsiteY81" fmla="*/ 190412 h 1071719"/>
                <a:gd name="connsiteX82" fmla="*/ 658267 w 1463410"/>
                <a:gd name="connsiteY82" fmla="*/ 206730 h 1071719"/>
                <a:gd name="connsiteX83" fmla="*/ 652825 w 1463410"/>
                <a:gd name="connsiteY83" fmla="*/ 206730 h 1071719"/>
                <a:gd name="connsiteX84" fmla="*/ 641944 w 1463410"/>
                <a:gd name="connsiteY84" fmla="*/ 195848 h 1071719"/>
                <a:gd name="connsiteX85" fmla="*/ 598421 w 1463410"/>
                <a:gd name="connsiteY85" fmla="*/ 16318 h 1071719"/>
                <a:gd name="connsiteX86" fmla="*/ 609302 w 1463410"/>
                <a:gd name="connsiteY86" fmla="*/ 0 h 107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463410" h="1071719">
                  <a:moveTo>
                    <a:pt x="1213159" y="979228"/>
                  </a:moveTo>
                  <a:lnTo>
                    <a:pt x="1381804" y="1044516"/>
                  </a:lnTo>
                  <a:cubicBezTo>
                    <a:pt x="1387244" y="1049958"/>
                    <a:pt x="1392684" y="1055396"/>
                    <a:pt x="1392684" y="1060839"/>
                  </a:cubicBezTo>
                  <a:cubicBezTo>
                    <a:pt x="1392684" y="1066277"/>
                    <a:pt x="1387244" y="1071719"/>
                    <a:pt x="1381804" y="1071719"/>
                  </a:cubicBezTo>
                  <a:lnTo>
                    <a:pt x="1207719" y="1006432"/>
                  </a:lnTo>
                  <a:cubicBezTo>
                    <a:pt x="1202278" y="1000989"/>
                    <a:pt x="1196838" y="995551"/>
                    <a:pt x="1196838" y="990109"/>
                  </a:cubicBezTo>
                  <a:cubicBezTo>
                    <a:pt x="1202278" y="984666"/>
                    <a:pt x="1207719" y="979228"/>
                    <a:pt x="1213159" y="979228"/>
                  </a:cubicBezTo>
                  <a:close/>
                  <a:moveTo>
                    <a:pt x="1267566" y="761626"/>
                  </a:moveTo>
                  <a:lnTo>
                    <a:pt x="1447085" y="761626"/>
                  </a:lnTo>
                  <a:cubicBezTo>
                    <a:pt x="1452527" y="761626"/>
                    <a:pt x="1463410" y="767067"/>
                    <a:pt x="1463410" y="777949"/>
                  </a:cubicBezTo>
                  <a:cubicBezTo>
                    <a:pt x="1463410" y="783389"/>
                    <a:pt x="1457968" y="794271"/>
                    <a:pt x="1447085" y="794271"/>
                  </a:cubicBezTo>
                  <a:lnTo>
                    <a:pt x="1262124" y="794271"/>
                  </a:lnTo>
                  <a:cubicBezTo>
                    <a:pt x="1256682" y="794271"/>
                    <a:pt x="1251240" y="788830"/>
                    <a:pt x="1251240" y="777949"/>
                  </a:cubicBezTo>
                  <a:cubicBezTo>
                    <a:pt x="1251240" y="772508"/>
                    <a:pt x="1256682" y="761626"/>
                    <a:pt x="1267566" y="761626"/>
                  </a:cubicBezTo>
                  <a:close/>
                  <a:moveTo>
                    <a:pt x="16319" y="652823"/>
                  </a:moveTo>
                  <a:lnTo>
                    <a:pt x="195848" y="674584"/>
                  </a:lnTo>
                  <a:cubicBezTo>
                    <a:pt x="201294" y="674584"/>
                    <a:pt x="206730" y="685464"/>
                    <a:pt x="206730" y="690904"/>
                  </a:cubicBezTo>
                  <a:cubicBezTo>
                    <a:pt x="206730" y="696344"/>
                    <a:pt x="195848" y="701784"/>
                    <a:pt x="190412" y="701784"/>
                  </a:cubicBezTo>
                  <a:lnTo>
                    <a:pt x="10882" y="680024"/>
                  </a:lnTo>
                  <a:cubicBezTo>
                    <a:pt x="5436" y="680024"/>
                    <a:pt x="0" y="669143"/>
                    <a:pt x="0" y="663703"/>
                  </a:cubicBezTo>
                  <a:cubicBezTo>
                    <a:pt x="0" y="658263"/>
                    <a:pt x="10882" y="652823"/>
                    <a:pt x="16319" y="652823"/>
                  </a:cubicBezTo>
                  <a:close/>
                  <a:moveTo>
                    <a:pt x="1441647" y="544020"/>
                  </a:moveTo>
                  <a:cubicBezTo>
                    <a:pt x="1447083" y="544020"/>
                    <a:pt x="1457965" y="549462"/>
                    <a:pt x="1457965" y="554901"/>
                  </a:cubicBezTo>
                  <a:cubicBezTo>
                    <a:pt x="1457965" y="560339"/>
                    <a:pt x="1452529" y="571223"/>
                    <a:pt x="1447083" y="571223"/>
                  </a:cubicBezTo>
                  <a:lnTo>
                    <a:pt x="1267554" y="614746"/>
                  </a:lnTo>
                  <a:cubicBezTo>
                    <a:pt x="1267554" y="614746"/>
                    <a:pt x="1267554" y="614746"/>
                    <a:pt x="1262117" y="614746"/>
                  </a:cubicBezTo>
                  <a:cubicBezTo>
                    <a:pt x="1256671" y="614746"/>
                    <a:pt x="1251235" y="609304"/>
                    <a:pt x="1251235" y="603865"/>
                  </a:cubicBezTo>
                  <a:cubicBezTo>
                    <a:pt x="1251235" y="598423"/>
                    <a:pt x="1256671" y="587543"/>
                    <a:pt x="1262117" y="587543"/>
                  </a:cubicBezTo>
                  <a:close/>
                  <a:moveTo>
                    <a:pt x="65496" y="436107"/>
                  </a:moveTo>
                  <a:cubicBezTo>
                    <a:pt x="68895" y="434747"/>
                    <a:pt x="72974" y="434747"/>
                    <a:pt x="78417" y="437467"/>
                  </a:cubicBezTo>
                  <a:lnTo>
                    <a:pt x="241624" y="519070"/>
                  </a:lnTo>
                  <a:cubicBezTo>
                    <a:pt x="247066" y="524512"/>
                    <a:pt x="252508" y="529953"/>
                    <a:pt x="247066" y="540830"/>
                  </a:cubicBezTo>
                  <a:cubicBezTo>
                    <a:pt x="236191" y="551713"/>
                    <a:pt x="230748" y="551713"/>
                    <a:pt x="225306" y="551713"/>
                  </a:cubicBezTo>
                  <a:lnTo>
                    <a:pt x="62099" y="464668"/>
                  </a:lnTo>
                  <a:cubicBezTo>
                    <a:pt x="56656" y="459227"/>
                    <a:pt x="51214" y="453786"/>
                    <a:pt x="56656" y="442908"/>
                  </a:cubicBezTo>
                  <a:cubicBezTo>
                    <a:pt x="59378" y="440188"/>
                    <a:pt x="62096" y="437467"/>
                    <a:pt x="65496" y="436107"/>
                  </a:cubicBezTo>
                  <a:close/>
                  <a:moveTo>
                    <a:pt x="1318784" y="327309"/>
                  </a:moveTo>
                  <a:cubicBezTo>
                    <a:pt x="1322864" y="328669"/>
                    <a:pt x="1326944" y="331390"/>
                    <a:pt x="1329665" y="334110"/>
                  </a:cubicBezTo>
                  <a:cubicBezTo>
                    <a:pt x="1335105" y="339552"/>
                    <a:pt x="1329665" y="350429"/>
                    <a:pt x="1324224" y="355870"/>
                  </a:cubicBezTo>
                  <a:lnTo>
                    <a:pt x="1166456" y="442915"/>
                  </a:lnTo>
                  <a:cubicBezTo>
                    <a:pt x="1161016" y="442915"/>
                    <a:pt x="1161016" y="442915"/>
                    <a:pt x="1155576" y="442915"/>
                  </a:cubicBezTo>
                  <a:cubicBezTo>
                    <a:pt x="1150135" y="442915"/>
                    <a:pt x="1150135" y="437474"/>
                    <a:pt x="1144695" y="437474"/>
                  </a:cubicBezTo>
                  <a:cubicBezTo>
                    <a:pt x="1139255" y="432032"/>
                    <a:pt x="1144695" y="421155"/>
                    <a:pt x="1150135" y="415714"/>
                  </a:cubicBezTo>
                  <a:lnTo>
                    <a:pt x="1307903" y="328669"/>
                  </a:lnTo>
                  <a:cubicBezTo>
                    <a:pt x="1310623" y="325949"/>
                    <a:pt x="1314704" y="325949"/>
                    <a:pt x="1318784" y="327309"/>
                  </a:cubicBezTo>
                  <a:close/>
                  <a:moveTo>
                    <a:pt x="178172" y="217604"/>
                  </a:moveTo>
                  <a:cubicBezTo>
                    <a:pt x="182252" y="217604"/>
                    <a:pt x="186331" y="218964"/>
                    <a:pt x="189052" y="221682"/>
                  </a:cubicBezTo>
                  <a:lnTo>
                    <a:pt x="325051" y="341376"/>
                  </a:lnTo>
                  <a:cubicBezTo>
                    <a:pt x="330493" y="346813"/>
                    <a:pt x="330493" y="357695"/>
                    <a:pt x="325051" y="363140"/>
                  </a:cubicBezTo>
                  <a:cubicBezTo>
                    <a:pt x="319609" y="368577"/>
                    <a:pt x="314175" y="368577"/>
                    <a:pt x="308733" y="368577"/>
                  </a:cubicBezTo>
                  <a:cubicBezTo>
                    <a:pt x="308733" y="368577"/>
                    <a:pt x="303291" y="368577"/>
                    <a:pt x="303291" y="363140"/>
                  </a:cubicBezTo>
                  <a:lnTo>
                    <a:pt x="167293" y="243446"/>
                  </a:lnTo>
                  <a:cubicBezTo>
                    <a:pt x="161851" y="238009"/>
                    <a:pt x="161851" y="227127"/>
                    <a:pt x="167293" y="221682"/>
                  </a:cubicBezTo>
                  <a:cubicBezTo>
                    <a:pt x="170014" y="218964"/>
                    <a:pt x="174093" y="217604"/>
                    <a:pt x="178172" y="217604"/>
                  </a:cubicBezTo>
                  <a:close/>
                  <a:moveTo>
                    <a:pt x="399384" y="109701"/>
                  </a:moveTo>
                  <a:cubicBezTo>
                    <a:pt x="403465" y="111061"/>
                    <a:pt x="407546" y="113782"/>
                    <a:pt x="410267" y="116505"/>
                  </a:cubicBezTo>
                  <a:lnTo>
                    <a:pt x="513631" y="268830"/>
                  </a:lnTo>
                  <a:cubicBezTo>
                    <a:pt x="519073" y="274268"/>
                    <a:pt x="513631" y="285152"/>
                    <a:pt x="508189" y="290590"/>
                  </a:cubicBezTo>
                  <a:cubicBezTo>
                    <a:pt x="508189" y="290590"/>
                    <a:pt x="502754" y="290590"/>
                    <a:pt x="497312" y="290590"/>
                  </a:cubicBezTo>
                  <a:cubicBezTo>
                    <a:pt x="491870" y="290590"/>
                    <a:pt x="491870" y="285152"/>
                    <a:pt x="486428" y="285152"/>
                  </a:cubicBezTo>
                  <a:lnTo>
                    <a:pt x="383064" y="132819"/>
                  </a:lnTo>
                  <a:cubicBezTo>
                    <a:pt x="377622" y="127381"/>
                    <a:pt x="383064" y="116505"/>
                    <a:pt x="388506" y="111059"/>
                  </a:cubicBezTo>
                  <a:cubicBezTo>
                    <a:pt x="391224" y="108340"/>
                    <a:pt x="395303" y="108340"/>
                    <a:pt x="399384" y="109701"/>
                  </a:cubicBezTo>
                  <a:close/>
                  <a:moveTo>
                    <a:pt x="1168282" y="108809"/>
                  </a:moveTo>
                  <a:cubicBezTo>
                    <a:pt x="1172362" y="108809"/>
                    <a:pt x="1176444" y="110169"/>
                    <a:pt x="1179166" y="112890"/>
                  </a:cubicBezTo>
                  <a:cubicBezTo>
                    <a:pt x="1184603" y="118332"/>
                    <a:pt x="1184603" y="129208"/>
                    <a:pt x="1179166" y="134650"/>
                  </a:cubicBezTo>
                  <a:lnTo>
                    <a:pt x="1059473" y="270652"/>
                  </a:lnTo>
                  <a:cubicBezTo>
                    <a:pt x="1054036" y="276094"/>
                    <a:pt x="1043154" y="276094"/>
                    <a:pt x="1043154" y="276094"/>
                  </a:cubicBezTo>
                  <a:cubicBezTo>
                    <a:pt x="1043154" y="276094"/>
                    <a:pt x="1037710" y="276094"/>
                    <a:pt x="1037710" y="270652"/>
                  </a:cubicBezTo>
                  <a:cubicBezTo>
                    <a:pt x="1032272" y="265210"/>
                    <a:pt x="1032272" y="254334"/>
                    <a:pt x="1037710" y="248892"/>
                  </a:cubicBezTo>
                  <a:lnTo>
                    <a:pt x="1157402" y="112890"/>
                  </a:lnTo>
                  <a:cubicBezTo>
                    <a:pt x="1160121" y="110169"/>
                    <a:pt x="1164201" y="108809"/>
                    <a:pt x="1168282" y="108809"/>
                  </a:cubicBezTo>
                  <a:close/>
                  <a:moveTo>
                    <a:pt x="930275" y="54406"/>
                  </a:moveTo>
                  <a:cubicBezTo>
                    <a:pt x="935713" y="54406"/>
                    <a:pt x="941155" y="65291"/>
                    <a:pt x="941155" y="70723"/>
                  </a:cubicBezTo>
                  <a:lnTo>
                    <a:pt x="897633" y="244811"/>
                  </a:lnTo>
                  <a:cubicBezTo>
                    <a:pt x="892191" y="250254"/>
                    <a:pt x="886752" y="255696"/>
                    <a:pt x="881310" y="255696"/>
                  </a:cubicBezTo>
                  <a:cubicBezTo>
                    <a:pt x="875871" y="255696"/>
                    <a:pt x="870429" y="244811"/>
                    <a:pt x="870429" y="239378"/>
                  </a:cubicBezTo>
                  <a:lnTo>
                    <a:pt x="913952" y="65291"/>
                  </a:lnTo>
                  <a:cubicBezTo>
                    <a:pt x="913952" y="59848"/>
                    <a:pt x="924833" y="54406"/>
                    <a:pt x="930275" y="54406"/>
                  </a:cubicBezTo>
                  <a:close/>
                  <a:moveTo>
                    <a:pt x="609302" y="0"/>
                  </a:moveTo>
                  <a:cubicBezTo>
                    <a:pt x="614744" y="0"/>
                    <a:pt x="625625" y="5436"/>
                    <a:pt x="625625" y="10882"/>
                  </a:cubicBezTo>
                  <a:lnTo>
                    <a:pt x="669147" y="190412"/>
                  </a:lnTo>
                  <a:cubicBezTo>
                    <a:pt x="669147" y="195848"/>
                    <a:pt x="663705" y="206730"/>
                    <a:pt x="658267" y="206730"/>
                  </a:cubicBezTo>
                  <a:cubicBezTo>
                    <a:pt x="658267" y="206730"/>
                    <a:pt x="658267" y="206730"/>
                    <a:pt x="652825" y="206730"/>
                  </a:cubicBezTo>
                  <a:cubicBezTo>
                    <a:pt x="647386" y="206730"/>
                    <a:pt x="641944" y="201294"/>
                    <a:pt x="641944" y="195848"/>
                  </a:cubicBezTo>
                  <a:lnTo>
                    <a:pt x="598421" y="16318"/>
                  </a:lnTo>
                  <a:cubicBezTo>
                    <a:pt x="598421" y="10882"/>
                    <a:pt x="603863" y="0"/>
                    <a:pt x="609302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AD2E0B93-E1FC-458D-9D9D-EC21EAD13423}"/>
                </a:ext>
              </a:extLst>
            </p:cNvPr>
            <p:cNvSpPr/>
            <p:nvPr/>
          </p:nvSpPr>
          <p:spPr>
            <a:xfrm>
              <a:off x="5332680" y="3879771"/>
              <a:ext cx="946934" cy="79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44" extrusionOk="0">
                  <a:moveTo>
                    <a:pt x="21484" y="94"/>
                  </a:moveTo>
                  <a:cubicBezTo>
                    <a:pt x="995" y="-1084"/>
                    <a:pt x="-116" y="9127"/>
                    <a:pt x="7" y="11483"/>
                  </a:cubicBezTo>
                  <a:cubicBezTo>
                    <a:pt x="625" y="11189"/>
                    <a:pt x="1365" y="10894"/>
                    <a:pt x="1982" y="10600"/>
                  </a:cubicBezTo>
                  <a:cubicBezTo>
                    <a:pt x="3093" y="10109"/>
                    <a:pt x="4204" y="9618"/>
                    <a:pt x="5191" y="9127"/>
                  </a:cubicBezTo>
                  <a:cubicBezTo>
                    <a:pt x="5315" y="8243"/>
                    <a:pt x="5438" y="7360"/>
                    <a:pt x="5438" y="6476"/>
                  </a:cubicBezTo>
                  <a:cubicBezTo>
                    <a:pt x="5438" y="5494"/>
                    <a:pt x="5438" y="4512"/>
                    <a:pt x="5315" y="3629"/>
                  </a:cubicBezTo>
                  <a:cubicBezTo>
                    <a:pt x="5562" y="4611"/>
                    <a:pt x="5562" y="5592"/>
                    <a:pt x="5685" y="6574"/>
                  </a:cubicBezTo>
                  <a:cubicBezTo>
                    <a:pt x="5685" y="7360"/>
                    <a:pt x="5685" y="8145"/>
                    <a:pt x="5685" y="9029"/>
                  </a:cubicBezTo>
                  <a:cubicBezTo>
                    <a:pt x="6179" y="8832"/>
                    <a:pt x="6673" y="8538"/>
                    <a:pt x="7166" y="8341"/>
                  </a:cubicBezTo>
                  <a:cubicBezTo>
                    <a:pt x="7660" y="8047"/>
                    <a:pt x="8154" y="7851"/>
                    <a:pt x="8771" y="7556"/>
                  </a:cubicBezTo>
                  <a:cubicBezTo>
                    <a:pt x="8894" y="6771"/>
                    <a:pt x="9018" y="5985"/>
                    <a:pt x="9018" y="5298"/>
                  </a:cubicBezTo>
                  <a:cubicBezTo>
                    <a:pt x="9018" y="4512"/>
                    <a:pt x="9018" y="3727"/>
                    <a:pt x="8894" y="2941"/>
                  </a:cubicBezTo>
                  <a:cubicBezTo>
                    <a:pt x="9018" y="3727"/>
                    <a:pt x="9141" y="4512"/>
                    <a:pt x="9141" y="5298"/>
                  </a:cubicBezTo>
                  <a:cubicBezTo>
                    <a:pt x="9141" y="5985"/>
                    <a:pt x="9141" y="6672"/>
                    <a:pt x="9141" y="7360"/>
                  </a:cubicBezTo>
                  <a:cubicBezTo>
                    <a:pt x="10252" y="6771"/>
                    <a:pt x="11239" y="6280"/>
                    <a:pt x="12227" y="5691"/>
                  </a:cubicBezTo>
                  <a:cubicBezTo>
                    <a:pt x="12350" y="5592"/>
                    <a:pt x="12474" y="5592"/>
                    <a:pt x="12597" y="5494"/>
                  </a:cubicBezTo>
                  <a:cubicBezTo>
                    <a:pt x="12721" y="4905"/>
                    <a:pt x="12721" y="4316"/>
                    <a:pt x="12844" y="3727"/>
                  </a:cubicBezTo>
                  <a:cubicBezTo>
                    <a:pt x="12844" y="3138"/>
                    <a:pt x="12844" y="2451"/>
                    <a:pt x="12844" y="1861"/>
                  </a:cubicBezTo>
                  <a:cubicBezTo>
                    <a:pt x="12967" y="2451"/>
                    <a:pt x="12967" y="3138"/>
                    <a:pt x="13091" y="3727"/>
                  </a:cubicBezTo>
                  <a:cubicBezTo>
                    <a:pt x="13091" y="4218"/>
                    <a:pt x="13091" y="4807"/>
                    <a:pt x="13091" y="5298"/>
                  </a:cubicBezTo>
                  <a:cubicBezTo>
                    <a:pt x="14572" y="4512"/>
                    <a:pt x="15930" y="3629"/>
                    <a:pt x="17287" y="2745"/>
                  </a:cubicBezTo>
                  <a:cubicBezTo>
                    <a:pt x="15806" y="3825"/>
                    <a:pt x="14325" y="4905"/>
                    <a:pt x="12721" y="5887"/>
                  </a:cubicBezTo>
                  <a:cubicBezTo>
                    <a:pt x="12350" y="6181"/>
                    <a:pt x="11857" y="6378"/>
                    <a:pt x="11486" y="6672"/>
                  </a:cubicBezTo>
                  <a:cubicBezTo>
                    <a:pt x="12350" y="6771"/>
                    <a:pt x="13091" y="6967"/>
                    <a:pt x="13955" y="7065"/>
                  </a:cubicBezTo>
                  <a:cubicBezTo>
                    <a:pt x="14942" y="7261"/>
                    <a:pt x="15930" y="7458"/>
                    <a:pt x="16917" y="7851"/>
                  </a:cubicBezTo>
                  <a:cubicBezTo>
                    <a:pt x="15930" y="7556"/>
                    <a:pt x="14942" y="7360"/>
                    <a:pt x="13955" y="7261"/>
                  </a:cubicBezTo>
                  <a:cubicBezTo>
                    <a:pt x="12967" y="7163"/>
                    <a:pt x="12103" y="7065"/>
                    <a:pt x="11116" y="6967"/>
                  </a:cubicBezTo>
                  <a:cubicBezTo>
                    <a:pt x="10129" y="7556"/>
                    <a:pt x="9018" y="8243"/>
                    <a:pt x="8030" y="8734"/>
                  </a:cubicBezTo>
                  <a:cubicBezTo>
                    <a:pt x="9018" y="8832"/>
                    <a:pt x="10005" y="9029"/>
                    <a:pt x="10993" y="9225"/>
                  </a:cubicBezTo>
                  <a:cubicBezTo>
                    <a:pt x="12227" y="9421"/>
                    <a:pt x="13338" y="9716"/>
                    <a:pt x="14449" y="10109"/>
                  </a:cubicBezTo>
                  <a:cubicBezTo>
                    <a:pt x="13338" y="9814"/>
                    <a:pt x="12103" y="9618"/>
                    <a:pt x="10869" y="9421"/>
                  </a:cubicBezTo>
                  <a:cubicBezTo>
                    <a:pt x="9758" y="9225"/>
                    <a:pt x="8524" y="9127"/>
                    <a:pt x="7413" y="9029"/>
                  </a:cubicBezTo>
                  <a:cubicBezTo>
                    <a:pt x="6302" y="9618"/>
                    <a:pt x="5315" y="10207"/>
                    <a:pt x="4204" y="10796"/>
                  </a:cubicBezTo>
                  <a:cubicBezTo>
                    <a:pt x="5068" y="10894"/>
                    <a:pt x="5932" y="11091"/>
                    <a:pt x="6796" y="11287"/>
                  </a:cubicBezTo>
                  <a:cubicBezTo>
                    <a:pt x="8030" y="11483"/>
                    <a:pt x="9141" y="11778"/>
                    <a:pt x="10252" y="12171"/>
                  </a:cubicBezTo>
                  <a:cubicBezTo>
                    <a:pt x="9141" y="11876"/>
                    <a:pt x="7907" y="11680"/>
                    <a:pt x="6673" y="11483"/>
                  </a:cubicBezTo>
                  <a:cubicBezTo>
                    <a:pt x="5685" y="11287"/>
                    <a:pt x="4574" y="11189"/>
                    <a:pt x="3587" y="11091"/>
                  </a:cubicBezTo>
                  <a:cubicBezTo>
                    <a:pt x="3340" y="11287"/>
                    <a:pt x="2970" y="11385"/>
                    <a:pt x="2723" y="11581"/>
                  </a:cubicBezTo>
                  <a:cubicBezTo>
                    <a:pt x="2106" y="11876"/>
                    <a:pt x="1489" y="12171"/>
                    <a:pt x="871" y="12465"/>
                  </a:cubicBezTo>
                  <a:cubicBezTo>
                    <a:pt x="16423" y="20516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6AE0D08A-30DF-487D-867F-CFAEDB527EF9}"/>
                </a:ext>
              </a:extLst>
            </p:cNvPr>
            <p:cNvSpPr/>
            <p:nvPr/>
          </p:nvSpPr>
          <p:spPr>
            <a:xfrm>
              <a:off x="4880633" y="3429001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7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7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9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9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9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2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3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91708F57-8AFB-4779-BA1E-12C3C7B2D69B}"/>
                </a:ext>
              </a:extLst>
            </p:cNvPr>
            <p:cNvSpPr/>
            <p:nvPr/>
          </p:nvSpPr>
          <p:spPr>
            <a:xfrm>
              <a:off x="4667521" y="5179116"/>
              <a:ext cx="833505" cy="64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4" h="16111" extrusionOk="0">
                  <a:moveTo>
                    <a:pt x="0" y="161"/>
                  </a:moveTo>
                  <a:cubicBezTo>
                    <a:pt x="4013" y="19061"/>
                    <a:pt x="14282" y="16361"/>
                    <a:pt x="16761" y="15416"/>
                  </a:cubicBezTo>
                  <a:cubicBezTo>
                    <a:pt x="16289" y="14876"/>
                    <a:pt x="15934" y="14471"/>
                    <a:pt x="15462" y="13931"/>
                  </a:cubicBezTo>
                  <a:cubicBezTo>
                    <a:pt x="14754" y="13121"/>
                    <a:pt x="13928" y="12311"/>
                    <a:pt x="13220" y="11501"/>
                  </a:cubicBezTo>
                  <a:cubicBezTo>
                    <a:pt x="12275" y="11636"/>
                    <a:pt x="11449" y="11906"/>
                    <a:pt x="10505" y="12176"/>
                  </a:cubicBezTo>
                  <a:cubicBezTo>
                    <a:pt x="9561" y="12446"/>
                    <a:pt x="8616" y="12851"/>
                    <a:pt x="7672" y="13256"/>
                  </a:cubicBezTo>
                  <a:cubicBezTo>
                    <a:pt x="8616" y="12716"/>
                    <a:pt x="9561" y="12311"/>
                    <a:pt x="10505" y="11906"/>
                  </a:cubicBezTo>
                  <a:cubicBezTo>
                    <a:pt x="11331" y="11636"/>
                    <a:pt x="12039" y="11366"/>
                    <a:pt x="12866" y="11096"/>
                  </a:cubicBezTo>
                  <a:cubicBezTo>
                    <a:pt x="12511" y="10691"/>
                    <a:pt x="12157" y="10421"/>
                    <a:pt x="11803" y="10016"/>
                  </a:cubicBezTo>
                  <a:cubicBezTo>
                    <a:pt x="11449" y="9611"/>
                    <a:pt x="11095" y="9206"/>
                    <a:pt x="10623" y="8936"/>
                  </a:cubicBezTo>
                  <a:cubicBezTo>
                    <a:pt x="9797" y="9071"/>
                    <a:pt x="9089" y="9341"/>
                    <a:pt x="8262" y="9476"/>
                  </a:cubicBezTo>
                  <a:cubicBezTo>
                    <a:pt x="7436" y="9746"/>
                    <a:pt x="6728" y="10016"/>
                    <a:pt x="5902" y="10421"/>
                  </a:cubicBezTo>
                  <a:cubicBezTo>
                    <a:pt x="6610" y="10016"/>
                    <a:pt x="7436" y="9611"/>
                    <a:pt x="8262" y="9341"/>
                  </a:cubicBezTo>
                  <a:cubicBezTo>
                    <a:pt x="8970" y="9071"/>
                    <a:pt x="9679" y="8801"/>
                    <a:pt x="10387" y="8666"/>
                  </a:cubicBezTo>
                  <a:cubicBezTo>
                    <a:pt x="9561" y="7856"/>
                    <a:pt x="8734" y="7181"/>
                    <a:pt x="7908" y="6506"/>
                  </a:cubicBezTo>
                  <a:cubicBezTo>
                    <a:pt x="7790" y="6371"/>
                    <a:pt x="7790" y="6371"/>
                    <a:pt x="7672" y="6236"/>
                  </a:cubicBezTo>
                  <a:cubicBezTo>
                    <a:pt x="7082" y="6371"/>
                    <a:pt x="6492" y="6506"/>
                    <a:pt x="5902" y="6641"/>
                  </a:cubicBezTo>
                  <a:cubicBezTo>
                    <a:pt x="5311" y="6776"/>
                    <a:pt x="4721" y="7046"/>
                    <a:pt x="4131" y="7316"/>
                  </a:cubicBezTo>
                  <a:cubicBezTo>
                    <a:pt x="4721" y="7046"/>
                    <a:pt x="5311" y="6641"/>
                    <a:pt x="5902" y="6506"/>
                  </a:cubicBezTo>
                  <a:cubicBezTo>
                    <a:pt x="6374" y="6236"/>
                    <a:pt x="6964" y="6101"/>
                    <a:pt x="7436" y="5966"/>
                  </a:cubicBezTo>
                  <a:cubicBezTo>
                    <a:pt x="6256" y="5021"/>
                    <a:pt x="5075" y="3941"/>
                    <a:pt x="3895" y="3131"/>
                  </a:cubicBezTo>
                  <a:cubicBezTo>
                    <a:pt x="5311" y="4076"/>
                    <a:pt x="6728" y="5021"/>
                    <a:pt x="8144" y="6101"/>
                  </a:cubicBezTo>
                  <a:cubicBezTo>
                    <a:pt x="8498" y="6371"/>
                    <a:pt x="8852" y="6641"/>
                    <a:pt x="9207" y="6911"/>
                  </a:cubicBezTo>
                  <a:cubicBezTo>
                    <a:pt x="9089" y="6101"/>
                    <a:pt x="9089" y="5291"/>
                    <a:pt x="8970" y="4481"/>
                  </a:cubicBezTo>
                  <a:cubicBezTo>
                    <a:pt x="8970" y="3536"/>
                    <a:pt x="8852" y="2591"/>
                    <a:pt x="8970" y="1646"/>
                  </a:cubicBezTo>
                  <a:cubicBezTo>
                    <a:pt x="8970" y="2591"/>
                    <a:pt x="8970" y="3536"/>
                    <a:pt x="9089" y="4481"/>
                  </a:cubicBezTo>
                  <a:cubicBezTo>
                    <a:pt x="9207" y="5426"/>
                    <a:pt x="9325" y="6236"/>
                    <a:pt x="9443" y="7181"/>
                  </a:cubicBezTo>
                  <a:cubicBezTo>
                    <a:pt x="10269" y="7856"/>
                    <a:pt x="11213" y="8531"/>
                    <a:pt x="12039" y="9341"/>
                  </a:cubicBezTo>
                  <a:cubicBezTo>
                    <a:pt x="11921" y="8396"/>
                    <a:pt x="11803" y="7451"/>
                    <a:pt x="11803" y="6506"/>
                  </a:cubicBezTo>
                  <a:cubicBezTo>
                    <a:pt x="11685" y="5291"/>
                    <a:pt x="11685" y="4211"/>
                    <a:pt x="11803" y="2996"/>
                  </a:cubicBezTo>
                  <a:cubicBezTo>
                    <a:pt x="11803" y="4211"/>
                    <a:pt x="11921" y="5291"/>
                    <a:pt x="12039" y="6371"/>
                  </a:cubicBezTo>
                  <a:cubicBezTo>
                    <a:pt x="12157" y="7451"/>
                    <a:pt x="12275" y="8531"/>
                    <a:pt x="12511" y="9611"/>
                  </a:cubicBezTo>
                  <a:cubicBezTo>
                    <a:pt x="13338" y="10421"/>
                    <a:pt x="14164" y="11096"/>
                    <a:pt x="14990" y="11906"/>
                  </a:cubicBezTo>
                  <a:cubicBezTo>
                    <a:pt x="14872" y="11096"/>
                    <a:pt x="14872" y="10286"/>
                    <a:pt x="14754" y="9341"/>
                  </a:cubicBezTo>
                  <a:cubicBezTo>
                    <a:pt x="14636" y="8126"/>
                    <a:pt x="14636" y="7046"/>
                    <a:pt x="14754" y="5831"/>
                  </a:cubicBezTo>
                  <a:cubicBezTo>
                    <a:pt x="14754" y="7046"/>
                    <a:pt x="14872" y="8126"/>
                    <a:pt x="14990" y="9206"/>
                  </a:cubicBezTo>
                  <a:cubicBezTo>
                    <a:pt x="15108" y="10151"/>
                    <a:pt x="15226" y="11231"/>
                    <a:pt x="15462" y="12176"/>
                  </a:cubicBezTo>
                  <a:cubicBezTo>
                    <a:pt x="15698" y="12446"/>
                    <a:pt x="15934" y="12581"/>
                    <a:pt x="16170" y="12851"/>
                  </a:cubicBezTo>
                  <a:cubicBezTo>
                    <a:pt x="16643" y="13256"/>
                    <a:pt x="17115" y="13796"/>
                    <a:pt x="17587" y="14201"/>
                  </a:cubicBezTo>
                  <a:cubicBezTo>
                    <a:pt x="21600" y="-2539"/>
                    <a:pt x="0" y="161"/>
                    <a:pt x="0" y="161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E469D14-9B4F-41CA-8708-BBB9A3043003}"/>
              </a:ext>
            </a:extLst>
          </p:cNvPr>
          <p:cNvGrpSpPr/>
          <p:nvPr/>
        </p:nvGrpSpPr>
        <p:grpSpPr>
          <a:xfrm>
            <a:off x="6706216" y="2996923"/>
            <a:ext cx="1482194" cy="3381078"/>
            <a:chOff x="7712812" y="2668780"/>
            <a:chExt cx="1583544" cy="3612271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86BC547-4DA0-4B4D-9C1D-63354486AD97}"/>
                </a:ext>
              </a:extLst>
            </p:cNvPr>
            <p:cNvSpPr/>
            <p:nvPr/>
          </p:nvSpPr>
          <p:spPr>
            <a:xfrm>
              <a:off x="8281399" y="3702413"/>
              <a:ext cx="705678" cy="257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3" h="21600" extrusionOk="0">
                  <a:moveTo>
                    <a:pt x="18763" y="21600"/>
                  </a:moveTo>
                  <a:cubicBezTo>
                    <a:pt x="18612" y="21600"/>
                    <a:pt x="18310" y="21554"/>
                    <a:pt x="18159" y="21509"/>
                  </a:cubicBezTo>
                  <a:cubicBezTo>
                    <a:pt x="17856" y="21418"/>
                    <a:pt x="12419" y="19640"/>
                    <a:pt x="7434" y="16132"/>
                  </a:cubicBezTo>
                  <a:cubicBezTo>
                    <a:pt x="2903" y="12896"/>
                    <a:pt x="-1931" y="7519"/>
                    <a:pt x="788" y="228"/>
                  </a:cubicBezTo>
                  <a:cubicBezTo>
                    <a:pt x="788" y="91"/>
                    <a:pt x="1241" y="0"/>
                    <a:pt x="1694" y="0"/>
                  </a:cubicBezTo>
                  <a:cubicBezTo>
                    <a:pt x="2147" y="0"/>
                    <a:pt x="2449" y="137"/>
                    <a:pt x="2449" y="273"/>
                  </a:cubicBezTo>
                  <a:cubicBezTo>
                    <a:pt x="-269" y="7428"/>
                    <a:pt x="4564" y="12714"/>
                    <a:pt x="8945" y="15904"/>
                  </a:cubicBezTo>
                  <a:cubicBezTo>
                    <a:pt x="13778" y="19367"/>
                    <a:pt x="19216" y="21144"/>
                    <a:pt x="19367" y="21144"/>
                  </a:cubicBezTo>
                  <a:cubicBezTo>
                    <a:pt x="19669" y="21235"/>
                    <a:pt x="19669" y="21418"/>
                    <a:pt x="19367" y="21509"/>
                  </a:cubicBezTo>
                  <a:cubicBezTo>
                    <a:pt x="19216" y="21554"/>
                    <a:pt x="18914" y="21600"/>
                    <a:pt x="18763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92B2141-C3AC-438D-B60C-EBA79E38C01D}"/>
                </a:ext>
              </a:extLst>
            </p:cNvPr>
            <p:cNvSpPr/>
            <p:nvPr/>
          </p:nvSpPr>
          <p:spPr>
            <a:xfrm>
              <a:off x="8063792" y="2831989"/>
              <a:ext cx="684916" cy="89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142" extrusionOk="0">
                  <a:moveTo>
                    <a:pt x="11348" y="53"/>
                  </a:moveTo>
                  <a:cubicBezTo>
                    <a:pt x="5061" y="-458"/>
                    <a:pt x="870" y="2737"/>
                    <a:pt x="64" y="7850"/>
                  </a:cubicBezTo>
                  <a:cubicBezTo>
                    <a:pt x="-742" y="13090"/>
                    <a:pt x="6351" y="13473"/>
                    <a:pt x="5867" y="16796"/>
                  </a:cubicBezTo>
                  <a:cubicBezTo>
                    <a:pt x="5706" y="18075"/>
                    <a:pt x="5383" y="20631"/>
                    <a:pt x="5383" y="20631"/>
                  </a:cubicBezTo>
                  <a:lnTo>
                    <a:pt x="8446" y="20886"/>
                  </a:lnTo>
                  <a:lnTo>
                    <a:pt x="11509" y="21142"/>
                  </a:lnTo>
                  <a:cubicBezTo>
                    <a:pt x="11509" y="21142"/>
                    <a:pt x="11831" y="18586"/>
                    <a:pt x="11992" y="17308"/>
                  </a:cubicBezTo>
                  <a:cubicBezTo>
                    <a:pt x="12476" y="13857"/>
                    <a:pt x="19407" y="14751"/>
                    <a:pt x="20213" y="9639"/>
                  </a:cubicBezTo>
                  <a:cubicBezTo>
                    <a:pt x="20858" y="4527"/>
                    <a:pt x="17634" y="692"/>
                    <a:pt x="11348" y="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Circle">
              <a:extLst>
                <a:ext uri="{FF2B5EF4-FFF2-40B4-BE49-F238E27FC236}">
                  <a16:creationId xmlns:a16="http://schemas.microsoft.com/office/drawing/2014/main" id="{82BF5D56-1DF1-4C62-B844-635BBCF2AB27}"/>
                </a:ext>
              </a:extLst>
            </p:cNvPr>
            <p:cNvSpPr/>
            <p:nvPr/>
          </p:nvSpPr>
          <p:spPr>
            <a:xfrm>
              <a:off x="8281399" y="3756815"/>
              <a:ext cx="130568" cy="130568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633782CC-48A3-4959-A6AA-47A17159BC19}"/>
                </a:ext>
              </a:extLst>
            </p:cNvPr>
            <p:cNvSpPr/>
            <p:nvPr/>
          </p:nvSpPr>
          <p:spPr>
            <a:xfrm>
              <a:off x="8226997" y="3158398"/>
              <a:ext cx="363814" cy="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5" extrusionOk="0">
                  <a:moveTo>
                    <a:pt x="11276" y="21445"/>
                  </a:moveTo>
                  <a:lnTo>
                    <a:pt x="10006" y="21445"/>
                  </a:lnTo>
                  <a:lnTo>
                    <a:pt x="12864" y="6076"/>
                  </a:lnTo>
                  <a:cubicBezTo>
                    <a:pt x="11594" y="6076"/>
                    <a:pt x="10959" y="5868"/>
                    <a:pt x="10641" y="5868"/>
                  </a:cubicBezTo>
                  <a:cubicBezTo>
                    <a:pt x="10641" y="5868"/>
                    <a:pt x="9688" y="5868"/>
                    <a:pt x="8417" y="5660"/>
                  </a:cubicBezTo>
                  <a:lnTo>
                    <a:pt x="5559" y="21030"/>
                  </a:lnTo>
                  <a:lnTo>
                    <a:pt x="4288" y="21030"/>
                  </a:lnTo>
                  <a:lnTo>
                    <a:pt x="7147" y="5453"/>
                  </a:lnTo>
                  <a:cubicBezTo>
                    <a:pt x="4606" y="5245"/>
                    <a:pt x="1429" y="4622"/>
                    <a:pt x="476" y="3999"/>
                  </a:cubicBezTo>
                  <a:cubicBezTo>
                    <a:pt x="-159" y="3376"/>
                    <a:pt x="-159" y="2130"/>
                    <a:pt x="476" y="1091"/>
                  </a:cubicBezTo>
                  <a:cubicBezTo>
                    <a:pt x="1112" y="260"/>
                    <a:pt x="2065" y="-155"/>
                    <a:pt x="3335" y="53"/>
                  </a:cubicBezTo>
                  <a:cubicBezTo>
                    <a:pt x="7465" y="260"/>
                    <a:pt x="8417" y="2753"/>
                    <a:pt x="8100" y="4622"/>
                  </a:cubicBezTo>
                  <a:lnTo>
                    <a:pt x="8100" y="4622"/>
                  </a:lnTo>
                  <a:cubicBezTo>
                    <a:pt x="9370" y="4830"/>
                    <a:pt x="10959" y="4830"/>
                    <a:pt x="12229" y="4830"/>
                  </a:cubicBezTo>
                  <a:lnTo>
                    <a:pt x="12229" y="4830"/>
                  </a:lnTo>
                  <a:cubicBezTo>
                    <a:pt x="12547" y="2753"/>
                    <a:pt x="14453" y="676"/>
                    <a:pt x="18582" y="1091"/>
                  </a:cubicBezTo>
                  <a:cubicBezTo>
                    <a:pt x="19853" y="1091"/>
                    <a:pt x="20806" y="1714"/>
                    <a:pt x="21123" y="2545"/>
                  </a:cubicBezTo>
                  <a:cubicBezTo>
                    <a:pt x="21441" y="3583"/>
                    <a:pt x="21123" y="4830"/>
                    <a:pt x="20170" y="5453"/>
                  </a:cubicBezTo>
                  <a:cubicBezTo>
                    <a:pt x="19217" y="5868"/>
                    <a:pt x="15723" y="5868"/>
                    <a:pt x="13182" y="5868"/>
                  </a:cubicBezTo>
                  <a:lnTo>
                    <a:pt x="11276" y="21445"/>
                  </a:lnTo>
                  <a:close/>
                  <a:moveTo>
                    <a:pt x="3653" y="676"/>
                  </a:moveTo>
                  <a:cubicBezTo>
                    <a:pt x="3017" y="676"/>
                    <a:pt x="2382" y="883"/>
                    <a:pt x="1747" y="1299"/>
                  </a:cubicBezTo>
                  <a:cubicBezTo>
                    <a:pt x="1112" y="2130"/>
                    <a:pt x="1112" y="2960"/>
                    <a:pt x="1429" y="3376"/>
                  </a:cubicBezTo>
                  <a:cubicBezTo>
                    <a:pt x="1747" y="3791"/>
                    <a:pt x="4288" y="4207"/>
                    <a:pt x="7147" y="4414"/>
                  </a:cubicBezTo>
                  <a:lnTo>
                    <a:pt x="7147" y="4414"/>
                  </a:lnTo>
                  <a:cubicBezTo>
                    <a:pt x="7782" y="2337"/>
                    <a:pt x="6512" y="883"/>
                    <a:pt x="3653" y="676"/>
                  </a:cubicBezTo>
                  <a:close/>
                  <a:moveTo>
                    <a:pt x="19217" y="1922"/>
                  </a:moveTo>
                  <a:cubicBezTo>
                    <a:pt x="16359" y="1714"/>
                    <a:pt x="14770" y="2753"/>
                    <a:pt x="14135" y="5037"/>
                  </a:cubicBezTo>
                  <a:lnTo>
                    <a:pt x="14135" y="5037"/>
                  </a:lnTo>
                  <a:cubicBezTo>
                    <a:pt x="16994" y="5037"/>
                    <a:pt x="19535" y="5037"/>
                    <a:pt x="20170" y="4830"/>
                  </a:cubicBezTo>
                  <a:cubicBezTo>
                    <a:pt x="20488" y="4622"/>
                    <a:pt x="21123" y="3583"/>
                    <a:pt x="20488" y="2753"/>
                  </a:cubicBezTo>
                  <a:cubicBezTo>
                    <a:pt x="20488" y="2337"/>
                    <a:pt x="19853" y="1922"/>
                    <a:pt x="19217" y="1922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3EDF96C-4A63-4CE4-ABC9-0C1B3E0ADB89}"/>
                </a:ext>
              </a:extLst>
            </p:cNvPr>
            <p:cNvSpPr/>
            <p:nvPr/>
          </p:nvSpPr>
          <p:spPr>
            <a:xfrm>
              <a:off x="8226993" y="3648012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6265383-1970-4A89-BBFF-C1F7B51D6859}"/>
                </a:ext>
              </a:extLst>
            </p:cNvPr>
            <p:cNvSpPr/>
            <p:nvPr/>
          </p:nvSpPr>
          <p:spPr>
            <a:xfrm>
              <a:off x="8226993" y="3702413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7F372731-CF8E-4969-B774-86C879BCC9D6}"/>
                </a:ext>
              </a:extLst>
            </p:cNvPr>
            <p:cNvSpPr/>
            <p:nvPr/>
          </p:nvSpPr>
          <p:spPr>
            <a:xfrm>
              <a:off x="8226993" y="3756815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821" y="17035"/>
                    <a:pt x="19525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EE28C34-B94B-4ADF-9F12-3AEB5E6260F1}"/>
                </a:ext>
              </a:extLst>
            </p:cNvPr>
            <p:cNvSpPr/>
            <p:nvPr/>
          </p:nvSpPr>
          <p:spPr>
            <a:xfrm>
              <a:off x="7846182" y="2668780"/>
              <a:ext cx="1077159" cy="704037"/>
            </a:xfrm>
            <a:custGeom>
              <a:avLst/>
              <a:gdLst>
                <a:gd name="connsiteX0" fmla="*/ 930488 w 1077159"/>
                <a:gd name="connsiteY0" fmla="*/ 653712 h 704037"/>
                <a:gd name="connsiteX1" fmla="*/ 937964 w 1077159"/>
                <a:gd name="connsiteY1" fmla="*/ 655072 h 704037"/>
                <a:gd name="connsiteX2" fmla="*/ 1068535 w 1077159"/>
                <a:gd name="connsiteY2" fmla="*/ 682275 h 704037"/>
                <a:gd name="connsiteX3" fmla="*/ 1073976 w 1077159"/>
                <a:gd name="connsiteY3" fmla="*/ 693156 h 704037"/>
                <a:gd name="connsiteX4" fmla="*/ 1063100 w 1077159"/>
                <a:gd name="connsiteY4" fmla="*/ 704037 h 704037"/>
                <a:gd name="connsiteX5" fmla="*/ 932530 w 1077159"/>
                <a:gd name="connsiteY5" fmla="*/ 671394 h 704037"/>
                <a:gd name="connsiteX6" fmla="*/ 927088 w 1077159"/>
                <a:gd name="connsiteY6" fmla="*/ 660513 h 704037"/>
                <a:gd name="connsiteX7" fmla="*/ 930488 w 1077159"/>
                <a:gd name="connsiteY7" fmla="*/ 653712 h 704037"/>
                <a:gd name="connsiteX8" fmla="*/ 10882 w 1077159"/>
                <a:gd name="connsiteY8" fmla="*/ 544015 h 704037"/>
                <a:gd name="connsiteX9" fmla="*/ 141451 w 1077159"/>
                <a:gd name="connsiteY9" fmla="*/ 544015 h 704037"/>
                <a:gd name="connsiteX10" fmla="*/ 152333 w 1077159"/>
                <a:gd name="connsiteY10" fmla="*/ 554898 h 704037"/>
                <a:gd name="connsiteX11" fmla="*/ 141451 w 1077159"/>
                <a:gd name="connsiteY11" fmla="*/ 565780 h 704037"/>
                <a:gd name="connsiteX12" fmla="*/ 10882 w 1077159"/>
                <a:gd name="connsiteY12" fmla="*/ 565780 h 704037"/>
                <a:gd name="connsiteX13" fmla="*/ 0 w 1077159"/>
                <a:gd name="connsiteY13" fmla="*/ 554898 h 704037"/>
                <a:gd name="connsiteX14" fmla="*/ 10882 w 1077159"/>
                <a:gd name="connsiteY14" fmla="*/ 544015 h 704037"/>
                <a:gd name="connsiteX15" fmla="*/ 1066277 w 1077159"/>
                <a:gd name="connsiteY15" fmla="*/ 489614 h 704037"/>
                <a:gd name="connsiteX16" fmla="*/ 1077159 w 1077159"/>
                <a:gd name="connsiteY16" fmla="*/ 500496 h 704037"/>
                <a:gd name="connsiteX17" fmla="*/ 1066277 w 1077159"/>
                <a:gd name="connsiteY17" fmla="*/ 511380 h 704037"/>
                <a:gd name="connsiteX18" fmla="*/ 935708 w 1077159"/>
                <a:gd name="connsiteY18" fmla="*/ 527704 h 704037"/>
                <a:gd name="connsiteX19" fmla="*/ 924826 w 1077159"/>
                <a:gd name="connsiteY19" fmla="*/ 516822 h 704037"/>
                <a:gd name="connsiteX20" fmla="*/ 935708 w 1077159"/>
                <a:gd name="connsiteY20" fmla="*/ 505938 h 704037"/>
                <a:gd name="connsiteX21" fmla="*/ 60054 w 1077159"/>
                <a:gd name="connsiteY21" fmla="*/ 381703 h 704037"/>
                <a:gd name="connsiteX22" fmla="*/ 67534 w 1077159"/>
                <a:gd name="connsiteY22" fmla="*/ 383063 h 704037"/>
                <a:gd name="connsiteX23" fmla="*/ 192663 w 1077159"/>
                <a:gd name="connsiteY23" fmla="*/ 426587 h 704037"/>
                <a:gd name="connsiteX24" fmla="*/ 198108 w 1077159"/>
                <a:gd name="connsiteY24" fmla="*/ 437467 h 704037"/>
                <a:gd name="connsiteX25" fmla="*/ 187226 w 1077159"/>
                <a:gd name="connsiteY25" fmla="*/ 442909 h 704037"/>
                <a:gd name="connsiteX26" fmla="*/ 62096 w 1077159"/>
                <a:gd name="connsiteY26" fmla="*/ 399385 h 704037"/>
                <a:gd name="connsiteX27" fmla="*/ 56652 w 1077159"/>
                <a:gd name="connsiteY27" fmla="*/ 388504 h 704037"/>
                <a:gd name="connsiteX28" fmla="*/ 60054 w 1077159"/>
                <a:gd name="connsiteY28" fmla="*/ 381703 h 704037"/>
                <a:gd name="connsiteX29" fmla="*/ 1055396 w 1077159"/>
                <a:gd name="connsiteY29" fmla="*/ 326413 h 704037"/>
                <a:gd name="connsiteX30" fmla="*/ 1071722 w 1077159"/>
                <a:gd name="connsiteY30" fmla="*/ 331855 h 704037"/>
                <a:gd name="connsiteX31" fmla="*/ 1066278 w 1077159"/>
                <a:gd name="connsiteY31" fmla="*/ 348174 h 704037"/>
                <a:gd name="connsiteX32" fmla="*/ 935708 w 1077159"/>
                <a:gd name="connsiteY32" fmla="*/ 397139 h 704037"/>
                <a:gd name="connsiteX33" fmla="*/ 924826 w 1077159"/>
                <a:gd name="connsiteY33" fmla="*/ 391697 h 704037"/>
                <a:gd name="connsiteX34" fmla="*/ 930263 w 1077159"/>
                <a:gd name="connsiteY34" fmla="*/ 375378 h 704037"/>
                <a:gd name="connsiteX35" fmla="*/ 125128 w 1077159"/>
                <a:gd name="connsiteY35" fmla="*/ 217610 h 704037"/>
                <a:gd name="connsiteX36" fmla="*/ 233935 w 1077159"/>
                <a:gd name="connsiteY36" fmla="*/ 293772 h 704037"/>
                <a:gd name="connsiteX37" fmla="*/ 239375 w 1077159"/>
                <a:gd name="connsiteY37" fmla="*/ 310093 h 704037"/>
                <a:gd name="connsiteX38" fmla="*/ 228495 w 1077159"/>
                <a:gd name="connsiteY38" fmla="*/ 315533 h 704037"/>
                <a:gd name="connsiteX39" fmla="*/ 114248 w 1077159"/>
                <a:gd name="connsiteY39" fmla="*/ 239371 h 704037"/>
                <a:gd name="connsiteX40" fmla="*/ 108807 w 1077159"/>
                <a:gd name="connsiteY40" fmla="*/ 223050 h 704037"/>
                <a:gd name="connsiteX41" fmla="*/ 125128 w 1077159"/>
                <a:gd name="connsiteY41" fmla="*/ 217610 h 704037"/>
                <a:gd name="connsiteX42" fmla="*/ 935410 w 1077159"/>
                <a:gd name="connsiteY42" fmla="*/ 163580 h 704037"/>
                <a:gd name="connsiteX43" fmla="*/ 943570 w 1077159"/>
                <a:gd name="connsiteY43" fmla="*/ 165621 h 704037"/>
                <a:gd name="connsiteX44" fmla="*/ 943570 w 1077159"/>
                <a:gd name="connsiteY44" fmla="*/ 181940 h 704037"/>
                <a:gd name="connsiteX45" fmla="*/ 834766 w 1077159"/>
                <a:gd name="connsiteY45" fmla="*/ 258110 h 704037"/>
                <a:gd name="connsiteX46" fmla="*/ 823886 w 1077159"/>
                <a:gd name="connsiteY46" fmla="*/ 263551 h 704037"/>
                <a:gd name="connsiteX47" fmla="*/ 818446 w 1077159"/>
                <a:gd name="connsiteY47" fmla="*/ 258110 h 704037"/>
                <a:gd name="connsiteX48" fmla="*/ 818446 w 1077159"/>
                <a:gd name="connsiteY48" fmla="*/ 241790 h 704037"/>
                <a:gd name="connsiteX49" fmla="*/ 927250 w 1077159"/>
                <a:gd name="connsiteY49" fmla="*/ 165621 h 704037"/>
                <a:gd name="connsiteX50" fmla="*/ 935410 w 1077159"/>
                <a:gd name="connsiteY50" fmla="*/ 163580 h 704037"/>
                <a:gd name="connsiteX51" fmla="*/ 284254 w 1077159"/>
                <a:gd name="connsiteY51" fmla="*/ 108806 h 704037"/>
                <a:gd name="connsiteX52" fmla="*/ 292412 w 1077159"/>
                <a:gd name="connsiteY52" fmla="*/ 112885 h 704037"/>
                <a:gd name="connsiteX53" fmla="*/ 379456 w 1077159"/>
                <a:gd name="connsiteY53" fmla="*/ 210809 h 704037"/>
                <a:gd name="connsiteX54" fmla="*/ 379456 w 1077159"/>
                <a:gd name="connsiteY54" fmla="*/ 227133 h 704037"/>
                <a:gd name="connsiteX55" fmla="*/ 368576 w 1077159"/>
                <a:gd name="connsiteY55" fmla="*/ 232573 h 704037"/>
                <a:gd name="connsiteX56" fmla="*/ 363139 w 1077159"/>
                <a:gd name="connsiteY56" fmla="*/ 227133 h 704037"/>
                <a:gd name="connsiteX57" fmla="*/ 276095 w 1077159"/>
                <a:gd name="connsiteY57" fmla="*/ 129210 h 704037"/>
                <a:gd name="connsiteX58" fmla="*/ 276095 w 1077159"/>
                <a:gd name="connsiteY58" fmla="*/ 112885 h 704037"/>
                <a:gd name="connsiteX59" fmla="*/ 284254 w 1077159"/>
                <a:gd name="connsiteY59" fmla="*/ 108806 h 704037"/>
                <a:gd name="connsiteX60" fmla="*/ 803283 w 1077159"/>
                <a:gd name="connsiteY60" fmla="*/ 54405 h 704037"/>
                <a:gd name="connsiteX61" fmla="*/ 808724 w 1077159"/>
                <a:gd name="connsiteY61" fmla="*/ 70726 h 704037"/>
                <a:gd name="connsiteX62" fmla="*/ 732555 w 1077159"/>
                <a:gd name="connsiteY62" fmla="*/ 179533 h 704037"/>
                <a:gd name="connsiteX63" fmla="*/ 716236 w 1077159"/>
                <a:gd name="connsiteY63" fmla="*/ 184973 h 704037"/>
                <a:gd name="connsiteX64" fmla="*/ 710795 w 1077159"/>
                <a:gd name="connsiteY64" fmla="*/ 168652 h 704037"/>
                <a:gd name="connsiteX65" fmla="*/ 786964 w 1077159"/>
                <a:gd name="connsiteY65" fmla="*/ 59845 h 704037"/>
                <a:gd name="connsiteX66" fmla="*/ 803283 w 1077159"/>
                <a:gd name="connsiteY66" fmla="*/ 54405 h 704037"/>
                <a:gd name="connsiteX67" fmla="*/ 625625 w 1077159"/>
                <a:gd name="connsiteY67" fmla="*/ 0 h 704037"/>
                <a:gd name="connsiteX68" fmla="*/ 636507 w 1077159"/>
                <a:gd name="connsiteY68" fmla="*/ 10882 h 704037"/>
                <a:gd name="connsiteX69" fmla="*/ 620183 w 1077159"/>
                <a:gd name="connsiteY69" fmla="*/ 141451 h 704037"/>
                <a:gd name="connsiteX70" fmla="*/ 609299 w 1077159"/>
                <a:gd name="connsiteY70" fmla="*/ 152333 h 704037"/>
                <a:gd name="connsiteX71" fmla="*/ 598417 w 1077159"/>
                <a:gd name="connsiteY71" fmla="*/ 141451 h 704037"/>
                <a:gd name="connsiteX72" fmla="*/ 614741 w 1077159"/>
                <a:gd name="connsiteY72" fmla="*/ 10882 h 704037"/>
                <a:gd name="connsiteX73" fmla="*/ 625625 w 1077159"/>
                <a:gd name="connsiteY73" fmla="*/ 0 h 704037"/>
                <a:gd name="connsiteX74" fmla="*/ 440659 w 1077159"/>
                <a:gd name="connsiteY74" fmla="*/ 0 h 704037"/>
                <a:gd name="connsiteX75" fmla="*/ 456979 w 1077159"/>
                <a:gd name="connsiteY75" fmla="*/ 5440 h 704037"/>
                <a:gd name="connsiteX76" fmla="*/ 505943 w 1077159"/>
                <a:gd name="connsiteY76" fmla="*/ 130571 h 704037"/>
                <a:gd name="connsiteX77" fmla="*/ 495063 w 1077159"/>
                <a:gd name="connsiteY77" fmla="*/ 146893 h 704037"/>
                <a:gd name="connsiteX78" fmla="*/ 484182 w 1077159"/>
                <a:gd name="connsiteY78" fmla="*/ 141452 h 704037"/>
                <a:gd name="connsiteX79" fmla="*/ 435217 w 1077159"/>
                <a:gd name="connsiteY79" fmla="*/ 16321 h 704037"/>
                <a:gd name="connsiteX80" fmla="*/ 440659 w 1077159"/>
                <a:gd name="connsiteY80" fmla="*/ 0 h 70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7159" h="704037">
                  <a:moveTo>
                    <a:pt x="930488" y="653712"/>
                  </a:moveTo>
                  <a:cubicBezTo>
                    <a:pt x="932528" y="652352"/>
                    <a:pt x="935247" y="652352"/>
                    <a:pt x="937964" y="655072"/>
                  </a:cubicBezTo>
                  <a:lnTo>
                    <a:pt x="1068535" y="682275"/>
                  </a:lnTo>
                  <a:cubicBezTo>
                    <a:pt x="1073976" y="682275"/>
                    <a:pt x="1079418" y="687716"/>
                    <a:pt x="1073976" y="693156"/>
                  </a:cubicBezTo>
                  <a:cubicBezTo>
                    <a:pt x="1073976" y="698597"/>
                    <a:pt x="1068535" y="704037"/>
                    <a:pt x="1063100" y="704037"/>
                  </a:cubicBezTo>
                  <a:lnTo>
                    <a:pt x="932530" y="671394"/>
                  </a:lnTo>
                  <a:cubicBezTo>
                    <a:pt x="927088" y="671394"/>
                    <a:pt x="921646" y="665953"/>
                    <a:pt x="927088" y="660513"/>
                  </a:cubicBezTo>
                  <a:cubicBezTo>
                    <a:pt x="927088" y="657793"/>
                    <a:pt x="928449" y="655072"/>
                    <a:pt x="930488" y="653712"/>
                  </a:cubicBezTo>
                  <a:close/>
                  <a:moveTo>
                    <a:pt x="10882" y="544015"/>
                  </a:moveTo>
                  <a:lnTo>
                    <a:pt x="141451" y="544015"/>
                  </a:lnTo>
                  <a:cubicBezTo>
                    <a:pt x="146896" y="544015"/>
                    <a:pt x="152333" y="549456"/>
                    <a:pt x="152333" y="554898"/>
                  </a:cubicBezTo>
                  <a:cubicBezTo>
                    <a:pt x="152333" y="560339"/>
                    <a:pt x="146896" y="565780"/>
                    <a:pt x="141451" y="565780"/>
                  </a:cubicBezTo>
                  <a:lnTo>
                    <a:pt x="10882" y="565780"/>
                  </a:lnTo>
                  <a:cubicBezTo>
                    <a:pt x="5438" y="565780"/>
                    <a:pt x="0" y="560339"/>
                    <a:pt x="0" y="554898"/>
                  </a:cubicBezTo>
                  <a:cubicBezTo>
                    <a:pt x="0" y="549456"/>
                    <a:pt x="5438" y="544015"/>
                    <a:pt x="10882" y="544015"/>
                  </a:cubicBezTo>
                  <a:close/>
                  <a:moveTo>
                    <a:pt x="1066277" y="489614"/>
                  </a:moveTo>
                  <a:cubicBezTo>
                    <a:pt x="1071722" y="489614"/>
                    <a:pt x="1077159" y="495056"/>
                    <a:pt x="1077159" y="500496"/>
                  </a:cubicBezTo>
                  <a:cubicBezTo>
                    <a:pt x="1077159" y="505938"/>
                    <a:pt x="1071722" y="511380"/>
                    <a:pt x="1066277" y="511380"/>
                  </a:cubicBezTo>
                  <a:lnTo>
                    <a:pt x="935708" y="527704"/>
                  </a:lnTo>
                  <a:cubicBezTo>
                    <a:pt x="930263" y="527704"/>
                    <a:pt x="924826" y="522262"/>
                    <a:pt x="924826" y="516822"/>
                  </a:cubicBezTo>
                  <a:cubicBezTo>
                    <a:pt x="924826" y="511380"/>
                    <a:pt x="930263" y="505938"/>
                    <a:pt x="935708" y="505938"/>
                  </a:cubicBezTo>
                  <a:close/>
                  <a:moveTo>
                    <a:pt x="60054" y="381703"/>
                  </a:moveTo>
                  <a:cubicBezTo>
                    <a:pt x="62095" y="380343"/>
                    <a:pt x="64815" y="380343"/>
                    <a:pt x="67534" y="383063"/>
                  </a:cubicBezTo>
                  <a:lnTo>
                    <a:pt x="192663" y="426587"/>
                  </a:lnTo>
                  <a:cubicBezTo>
                    <a:pt x="198108" y="426587"/>
                    <a:pt x="203545" y="432029"/>
                    <a:pt x="198108" y="437467"/>
                  </a:cubicBezTo>
                  <a:cubicBezTo>
                    <a:pt x="198108" y="442909"/>
                    <a:pt x="192663" y="448348"/>
                    <a:pt x="187226" y="442909"/>
                  </a:cubicBezTo>
                  <a:lnTo>
                    <a:pt x="62096" y="399385"/>
                  </a:lnTo>
                  <a:cubicBezTo>
                    <a:pt x="56652" y="399385"/>
                    <a:pt x="51215" y="393943"/>
                    <a:pt x="56652" y="388504"/>
                  </a:cubicBezTo>
                  <a:cubicBezTo>
                    <a:pt x="56652" y="385784"/>
                    <a:pt x="58013" y="383063"/>
                    <a:pt x="60054" y="381703"/>
                  </a:cubicBezTo>
                  <a:close/>
                  <a:moveTo>
                    <a:pt x="1055396" y="326413"/>
                  </a:moveTo>
                  <a:cubicBezTo>
                    <a:pt x="1060840" y="326413"/>
                    <a:pt x="1066278" y="326413"/>
                    <a:pt x="1071722" y="331855"/>
                  </a:cubicBezTo>
                  <a:cubicBezTo>
                    <a:pt x="1077160" y="337294"/>
                    <a:pt x="1071722" y="342736"/>
                    <a:pt x="1066278" y="348174"/>
                  </a:cubicBezTo>
                  <a:lnTo>
                    <a:pt x="935708" y="397139"/>
                  </a:lnTo>
                  <a:cubicBezTo>
                    <a:pt x="930263" y="397139"/>
                    <a:pt x="930263" y="391697"/>
                    <a:pt x="924826" y="391697"/>
                  </a:cubicBezTo>
                  <a:cubicBezTo>
                    <a:pt x="924826" y="386258"/>
                    <a:pt x="924826" y="380816"/>
                    <a:pt x="930263" y="375378"/>
                  </a:cubicBezTo>
                  <a:close/>
                  <a:moveTo>
                    <a:pt x="125128" y="217610"/>
                  </a:moveTo>
                  <a:lnTo>
                    <a:pt x="233935" y="293772"/>
                  </a:lnTo>
                  <a:cubicBezTo>
                    <a:pt x="239375" y="299212"/>
                    <a:pt x="239375" y="304653"/>
                    <a:pt x="239375" y="310093"/>
                  </a:cubicBezTo>
                  <a:cubicBezTo>
                    <a:pt x="233935" y="315533"/>
                    <a:pt x="233935" y="315533"/>
                    <a:pt x="228495" y="315533"/>
                  </a:cubicBezTo>
                  <a:lnTo>
                    <a:pt x="114248" y="239371"/>
                  </a:lnTo>
                  <a:cubicBezTo>
                    <a:pt x="108807" y="233930"/>
                    <a:pt x="108807" y="228490"/>
                    <a:pt x="108807" y="223050"/>
                  </a:cubicBezTo>
                  <a:cubicBezTo>
                    <a:pt x="114248" y="217610"/>
                    <a:pt x="119688" y="217610"/>
                    <a:pt x="125128" y="217610"/>
                  </a:cubicBezTo>
                  <a:close/>
                  <a:moveTo>
                    <a:pt x="935410" y="163580"/>
                  </a:moveTo>
                  <a:cubicBezTo>
                    <a:pt x="938130" y="164260"/>
                    <a:pt x="940850" y="165621"/>
                    <a:pt x="943570" y="165621"/>
                  </a:cubicBezTo>
                  <a:cubicBezTo>
                    <a:pt x="949010" y="171062"/>
                    <a:pt x="943570" y="176503"/>
                    <a:pt x="943570" y="181940"/>
                  </a:cubicBezTo>
                  <a:lnTo>
                    <a:pt x="834766" y="258110"/>
                  </a:lnTo>
                  <a:cubicBezTo>
                    <a:pt x="829326" y="263551"/>
                    <a:pt x="823886" y="263551"/>
                    <a:pt x="823886" y="263551"/>
                  </a:cubicBezTo>
                  <a:cubicBezTo>
                    <a:pt x="818446" y="263551"/>
                    <a:pt x="818446" y="263551"/>
                    <a:pt x="818446" y="258110"/>
                  </a:cubicBezTo>
                  <a:cubicBezTo>
                    <a:pt x="813006" y="252668"/>
                    <a:pt x="818446" y="247227"/>
                    <a:pt x="818446" y="241790"/>
                  </a:cubicBezTo>
                  <a:lnTo>
                    <a:pt x="927250" y="165621"/>
                  </a:lnTo>
                  <a:cubicBezTo>
                    <a:pt x="929970" y="162900"/>
                    <a:pt x="932690" y="162900"/>
                    <a:pt x="935410" y="163580"/>
                  </a:cubicBezTo>
                  <a:close/>
                  <a:moveTo>
                    <a:pt x="284254" y="108806"/>
                  </a:moveTo>
                  <a:cubicBezTo>
                    <a:pt x="286974" y="108806"/>
                    <a:pt x="289694" y="110165"/>
                    <a:pt x="292412" y="112885"/>
                  </a:cubicBezTo>
                  <a:lnTo>
                    <a:pt x="379456" y="210809"/>
                  </a:lnTo>
                  <a:cubicBezTo>
                    <a:pt x="384899" y="216254"/>
                    <a:pt x="384899" y="221694"/>
                    <a:pt x="379456" y="227133"/>
                  </a:cubicBezTo>
                  <a:cubicBezTo>
                    <a:pt x="374019" y="232573"/>
                    <a:pt x="368576" y="232573"/>
                    <a:pt x="368576" y="232573"/>
                  </a:cubicBezTo>
                  <a:cubicBezTo>
                    <a:pt x="368576" y="232573"/>
                    <a:pt x="363139" y="232573"/>
                    <a:pt x="363139" y="227133"/>
                  </a:cubicBezTo>
                  <a:lnTo>
                    <a:pt x="276095" y="129210"/>
                  </a:lnTo>
                  <a:cubicBezTo>
                    <a:pt x="270653" y="123764"/>
                    <a:pt x="270653" y="118325"/>
                    <a:pt x="276095" y="112885"/>
                  </a:cubicBezTo>
                  <a:cubicBezTo>
                    <a:pt x="278814" y="110165"/>
                    <a:pt x="281534" y="108806"/>
                    <a:pt x="284254" y="108806"/>
                  </a:cubicBezTo>
                  <a:close/>
                  <a:moveTo>
                    <a:pt x="803283" y="54405"/>
                  </a:moveTo>
                  <a:cubicBezTo>
                    <a:pt x="808724" y="59845"/>
                    <a:pt x="808724" y="65286"/>
                    <a:pt x="808724" y="70726"/>
                  </a:cubicBezTo>
                  <a:lnTo>
                    <a:pt x="732555" y="179533"/>
                  </a:lnTo>
                  <a:cubicBezTo>
                    <a:pt x="721678" y="184973"/>
                    <a:pt x="716236" y="184973"/>
                    <a:pt x="716236" y="184973"/>
                  </a:cubicBezTo>
                  <a:cubicBezTo>
                    <a:pt x="705354" y="179533"/>
                    <a:pt x="705354" y="174092"/>
                    <a:pt x="710795" y="168652"/>
                  </a:cubicBezTo>
                  <a:lnTo>
                    <a:pt x="786964" y="59845"/>
                  </a:lnTo>
                  <a:cubicBezTo>
                    <a:pt x="792400" y="54405"/>
                    <a:pt x="797841" y="54405"/>
                    <a:pt x="803283" y="54405"/>
                  </a:cubicBezTo>
                  <a:close/>
                  <a:moveTo>
                    <a:pt x="625625" y="0"/>
                  </a:moveTo>
                  <a:cubicBezTo>
                    <a:pt x="631067" y="0"/>
                    <a:pt x="636507" y="5437"/>
                    <a:pt x="636507" y="10882"/>
                  </a:cubicBezTo>
                  <a:lnTo>
                    <a:pt x="620183" y="141451"/>
                  </a:lnTo>
                  <a:cubicBezTo>
                    <a:pt x="620183" y="146895"/>
                    <a:pt x="614741" y="152333"/>
                    <a:pt x="609299" y="152333"/>
                  </a:cubicBezTo>
                  <a:cubicBezTo>
                    <a:pt x="603857" y="152333"/>
                    <a:pt x="598417" y="146895"/>
                    <a:pt x="598417" y="141451"/>
                  </a:cubicBezTo>
                  <a:lnTo>
                    <a:pt x="614741" y="10882"/>
                  </a:lnTo>
                  <a:cubicBezTo>
                    <a:pt x="614741" y="5437"/>
                    <a:pt x="620183" y="0"/>
                    <a:pt x="625625" y="0"/>
                  </a:cubicBezTo>
                  <a:close/>
                  <a:moveTo>
                    <a:pt x="440659" y="0"/>
                  </a:moveTo>
                  <a:cubicBezTo>
                    <a:pt x="446098" y="0"/>
                    <a:pt x="451540" y="0"/>
                    <a:pt x="456979" y="5440"/>
                  </a:cubicBezTo>
                  <a:lnTo>
                    <a:pt x="505943" y="130571"/>
                  </a:lnTo>
                  <a:cubicBezTo>
                    <a:pt x="505943" y="136012"/>
                    <a:pt x="500501" y="141452"/>
                    <a:pt x="495063" y="146893"/>
                  </a:cubicBezTo>
                  <a:cubicBezTo>
                    <a:pt x="489621" y="146893"/>
                    <a:pt x="489621" y="141452"/>
                    <a:pt x="484182" y="141452"/>
                  </a:cubicBezTo>
                  <a:lnTo>
                    <a:pt x="435217" y="16321"/>
                  </a:lnTo>
                  <a:cubicBezTo>
                    <a:pt x="435217" y="10881"/>
                    <a:pt x="435217" y="5440"/>
                    <a:pt x="44065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DE7D9D23-18F4-49D5-B343-210629266ED9}"/>
                </a:ext>
              </a:extLst>
            </p:cNvPr>
            <p:cNvSpPr/>
            <p:nvPr/>
          </p:nvSpPr>
          <p:spPr>
            <a:xfrm>
              <a:off x="8349422" y="3974417"/>
              <a:ext cx="946934" cy="79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13" extrusionOk="0">
                  <a:moveTo>
                    <a:pt x="21484" y="94"/>
                  </a:moveTo>
                  <a:cubicBezTo>
                    <a:pt x="995" y="-1079"/>
                    <a:pt x="-116" y="9086"/>
                    <a:pt x="7" y="11431"/>
                  </a:cubicBezTo>
                  <a:cubicBezTo>
                    <a:pt x="625" y="11138"/>
                    <a:pt x="1365" y="10845"/>
                    <a:pt x="1982" y="10552"/>
                  </a:cubicBezTo>
                  <a:cubicBezTo>
                    <a:pt x="3093" y="10063"/>
                    <a:pt x="4204" y="9574"/>
                    <a:pt x="5191" y="9086"/>
                  </a:cubicBezTo>
                  <a:cubicBezTo>
                    <a:pt x="5315" y="8206"/>
                    <a:pt x="5438" y="7326"/>
                    <a:pt x="5438" y="6447"/>
                  </a:cubicBezTo>
                  <a:cubicBezTo>
                    <a:pt x="5438" y="5469"/>
                    <a:pt x="5438" y="4492"/>
                    <a:pt x="5315" y="3612"/>
                  </a:cubicBezTo>
                  <a:cubicBezTo>
                    <a:pt x="5562" y="4590"/>
                    <a:pt x="5562" y="5567"/>
                    <a:pt x="5685" y="6545"/>
                  </a:cubicBezTo>
                  <a:cubicBezTo>
                    <a:pt x="5685" y="7326"/>
                    <a:pt x="5685" y="8108"/>
                    <a:pt x="5685" y="8988"/>
                  </a:cubicBezTo>
                  <a:cubicBezTo>
                    <a:pt x="6179" y="8792"/>
                    <a:pt x="6673" y="8499"/>
                    <a:pt x="7166" y="8304"/>
                  </a:cubicBezTo>
                  <a:cubicBezTo>
                    <a:pt x="7660" y="8011"/>
                    <a:pt x="8154" y="7815"/>
                    <a:pt x="8771" y="7522"/>
                  </a:cubicBezTo>
                  <a:cubicBezTo>
                    <a:pt x="8894" y="6740"/>
                    <a:pt x="9018" y="5958"/>
                    <a:pt x="9018" y="5274"/>
                  </a:cubicBezTo>
                  <a:cubicBezTo>
                    <a:pt x="9018" y="4492"/>
                    <a:pt x="9018" y="3710"/>
                    <a:pt x="8894" y="2928"/>
                  </a:cubicBezTo>
                  <a:cubicBezTo>
                    <a:pt x="9018" y="3710"/>
                    <a:pt x="9141" y="4492"/>
                    <a:pt x="9141" y="5274"/>
                  </a:cubicBezTo>
                  <a:cubicBezTo>
                    <a:pt x="9141" y="5958"/>
                    <a:pt x="9141" y="6642"/>
                    <a:pt x="9141" y="7326"/>
                  </a:cubicBezTo>
                  <a:cubicBezTo>
                    <a:pt x="10252" y="6740"/>
                    <a:pt x="11239" y="6251"/>
                    <a:pt x="12227" y="5665"/>
                  </a:cubicBezTo>
                  <a:cubicBezTo>
                    <a:pt x="12350" y="5567"/>
                    <a:pt x="12474" y="5567"/>
                    <a:pt x="12597" y="5469"/>
                  </a:cubicBezTo>
                  <a:cubicBezTo>
                    <a:pt x="12721" y="4883"/>
                    <a:pt x="12721" y="4297"/>
                    <a:pt x="12844" y="3710"/>
                  </a:cubicBezTo>
                  <a:cubicBezTo>
                    <a:pt x="12844" y="3124"/>
                    <a:pt x="12844" y="2440"/>
                    <a:pt x="12844" y="1853"/>
                  </a:cubicBezTo>
                  <a:cubicBezTo>
                    <a:pt x="12967" y="2440"/>
                    <a:pt x="12967" y="3124"/>
                    <a:pt x="13091" y="3710"/>
                  </a:cubicBezTo>
                  <a:cubicBezTo>
                    <a:pt x="13091" y="4199"/>
                    <a:pt x="13091" y="4785"/>
                    <a:pt x="13091" y="5274"/>
                  </a:cubicBezTo>
                  <a:cubicBezTo>
                    <a:pt x="14572" y="4492"/>
                    <a:pt x="15930" y="3612"/>
                    <a:pt x="17287" y="2733"/>
                  </a:cubicBezTo>
                  <a:cubicBezTo>
                    <a:pt x="15806" y="3808"/>
                    <a:pt x="14325" y="4883"/>
                    <a:pt x="12721" y="5860"/>
                  </a:cubicBezTo>
                  <a:cubicBezTo>
                    <a:pt x="12350" y="6154"/>
                    <a:pt x="11857" y="6349"/>
                    <a:pt x="11486" y="6642"/>
                  </a:cubicBezTo>
                  <a:cubicBezTo>
                    <a:pt x="12350" y="6740"/>
                    <a:pt x="13091" y="6935"/>
                    <a:pt x="13955" y="7033"/>
                  </a:cubicBezTo>
                  <a:cubicBezTo>
                    <a:pt x="14942" y="7229"/>
                    <a:pt x="15930" y="7424"/>
                    <a:pt x="16917" y="7815"/>
                  </a:cubicBezTo>
                  <a:cubicBezTo>
                    <a:pt x="15930" y="7522"/>
                    <a:pt x="14942" y="7326"/>
                    <a:pt x="13955" y="7229"/>
                  </a:cubicBezTo>
                  <a:cubicBezTo>
                    <a:pt x="12967" y="7131"/>
                    <a:pt x="12103" y="7033"/>
                    <a:pt x="11116" y="6935"/>
                  </a:cubicBezTo>
                  <a:cubicBezTo>
                    <a:pt x="10129" y="7522"/>
                    <a:pt x="9018" y="8206"/>
                    <a:pt x="8030" y="8695"/>
                  </a:cubicBezTo>
                  <a:cubicBezTo>
                    <a:pt x="9018" y="8792"/>
                    <a:pt x="10005" y="8988"/>
                    <a:pt x="10993" y="9183"/>
                  </a:cubicBezTo>
                  <a:cubicBezTo>
                    <a:pt x="12227" y="9379"/>
                    <a:pt x="13338" y="9672"/>
                    <a:pt x="14449" y="10063"/>
                  </a:cubicBezTo>
                  <a:cubicBezTo>
                    <a:pt x="13338" y="9770"/>
                    <a:pt x="12103" y="9574"/>
                    <a:pt x="10869" y="9379"/>
                  </a:cubicBezTo>
                  <a:cubicBezTo>
                    <a:pt x="9758" y="9183"/>
                    <a:pt x="8524" y="9086"/>
                    <a:pt x="7413" y="8988"/>
                  </a:cubicBezTo>
                  <a:cubicBezTo>
                    <a:pt x="6302" y="9574"/>
                    <a:pt x="5315" y="10161"/>
                    <a:pt x="4204" y="10747"/>
                  </a:cubicBezTo>
                  <a:cubicBezTo>
                    <a:pt x="5068" y="10845"/>
                    <a:pt x="5932" y="11040"/>
                    <a:pt x="6796" y="11236"/>
                  </a:cubicBezTo>
                  <a:cubicBezTo>
                    <a:pt x="8030" y="11431"/>
                    <a:pt x="9141" y="11725"/>
                    <a:pt x="10252" y="12116"/>
                  </a:cubicBezTo>
                  <a:cubicBezTo>
                    <a:pt x="9141" y="11822"/>
                    <a:pt x="7907" y="11627"/>
                    <a:pt x="6673" y="11431"/>
                  </a:cubicBezTo>
                  <a:cubicBezTo>
                    <a:pt x="5685" y="11236"/>
                    <a:pt x="4574" y="11138"/>
                    <a:pt x="3587" y="11040"/>
                  </a:cubicBezTo>
                  <a:cubicBezTo>
                    <a:pt x="3340" y="11236"/>
                    <a:pt x="2970" y="11334"/>
                    <a:pt x="2723" y="11529"/>
                  </a:cubicBezTo>
                  <a:cubicBezTo>
                    <a:pt x="2106" y="11822"/>
                    <a:pt x="1489" y="12116"/>
                    <a:pt x="871" y="12409"/>
                  </a:cubicBezTo>
                  <a:cubicBezTo>
                    <a:pt x="16300" y="20521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0A05EE8E-25FD-4ACD-96C1-16FEEB27ECAD}"/>
                </a:ext>
              </a:extLst>
            </p:cNvPr>
            <p:cNvSpPr/>
            <p:nvPr/>
          </p:nvSpPr>
          <p:spPr>
            <a:xfrm>
              <a:off x="7712812" y="4983707"/>
              <a:ext cx="832352" cy="64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58" h="16029" extrusionOk="0">
                  <a:moveTo>
                    <a:pt x="0" y="178"/>
                  </a:moveTo>
                  <a:cubicBezTo>
                    <a:pt x="4035" y="18961"/>
                    <a:pt x="14360" y="16278"/>
                    <a:pt x="16853" y="15339"/>
                  </a:cubicBezTo>
                  <a:cubicBezTo>
                    <a:pt x="16378" y="14802"/>
                    <a:pt x="16022" y="14399"/>
                    <a:pt x="15547" y="13863"/>
                  </a:cubicBezTo>
                  <a:cubicBezTo>
                    <a:pt x="14835" y="13058"/>
                    <a:pt x="14004" y="12253"/>
                    <a:pt x="13292" y="11448"/>
                  </a:cubicBezTo>
                  <a:cubicBezTo>
                    <a:pt x="12343" y="11582"/>
                    <a:pt x="11512" y="11850"/>
                    <a:pt x="10563" y="12119"/>
                  </a:cubicBezTo>
                  <a:cubicBezTo>
                    <a:pt x="9613" y="12387"/>
                    <a:pt x="8664" y="12790"/>
                    <a:pt x="7714" y="13192"/>
                  </a:cubicBezTo>
                  <a:cubicBezTo>
                    <a:pt x="8664" y="12655"/>
                    <a:pt x="9613" y="12253"/>
                    <a:pt x="10563" y="11850"/>
                  </a:cubicBezTo>
                  <a:cubicBezTo>
                    <a:pt x="11393" y="11582"/>
                    <a:pt x="12105" y="11314"/>
                    <a:pt x="12936" y="11045"/>
                  </a:cubicBezTo>
                  <a:cubicBezTo>
                    <a:pt x="12580" y="10643"/>
                    <a:pt x="12224" y="10375"/>
                    <a:pt x="11868" y="9972"/>
                  </a:cubicBezTo>
                  <a:cubicBezTo>
                    <a:pt x="11512" y="9570"/>
                    <a:pt x="11156" y="9167"/>
                    <a:pt x="10681" y="8899"/>
                  </a:cubicBezTo>
                  <a:cubicBezTo>
                    <a:pt x="9851" y="9033"/>
                    <a:pt x="9138" y="9301"/>
                    <a:pt x="8308" y="9436"/>
                  </a:cubicBezTo>
                  <a:cubicBezTo>
                    <a:pt x="7477" y="9704"/>
                    <a:pt x="6765" y="9972"/>
                    <a:pt x="5934" y="10375"/>
                  </a:cubicBezTo>
                  <a:cubicBezTo>
                    <a:pt x="6646" y="9972"/>
                    <a:pt x="7477" y="9570"/>
                    <a:pt x="8308" y="9301"/>
                  </a:cubicBezTo>
                  <a:cubicBezTo>
                    <a:pt x="9020" y="9033"/>
                    <a:pt x="9732" y="8765"/>
                    <a:pt x="10444" y="8631"/>
                  </a:cubicBezTo>
                  <a:cubicBezTo>
                    <a:pt x="9613" y="7826"/>
                    <a:pt x="8782" y="7155"/>
                    <a:pt x="7952" y="6484"/>
                  </a:cubicBezTo>
                  <a:cubicBezTo>
                    <a:pt x="7833" y="6350"/>
                    <a:pt x="7833" y="6350"/>
                    <a:pt x="7714" y="6216"/>
                  </a:cubicBezTo>
                  <a:cubicBezTo>
                    <a:pt x="7121" y="6350"/>
                    <a:pt x="6527" y="6484"/>
                    <a:pt x="5934" y="6618"/>
                  </a:cubicBezTo>
                  <a:cubicBezTo>
                    <a:pt x="5341" y="6752"/>
                    <a:pt x="4747" y="7021"/>
                    <a:pt x="4154" y="7289"/>
                  </a:cubicBezTo>
                  <a:cubicBezTo>
                    <a:pt x="4747" y="7021"/>
                    <a:pt x="5341" y="6618"/>
                    <a:pt x="5934" y="6484"/>
                  </a:cubicBezTo>
                  <a:cubicBezTo>
                    <a:pt x="6409" y="6216"/>
                    <a:pt x="7002" y="6081"/>
                    <a:pt x="7477" y="5947"/>
                  </a:cubicBezTo>
                  <a:cubicBezTo>
                    <a:pt x="6290" y="5008"/>
                    <a:pt x="5103" y="3935"/>
                    <a:pt x="3916" y="3130"/>
                  </a:cubicBezTo>
                  <a:cubicBezTo>
                    <a:pt x="5341" y="4069"/>
                    <a:pt x="6765" y="5008"/>
                    <a:pt x="8189" y="6081"/>
                  </a:cubicBezTo>
                  <a:cubicBezTo>
                    <a:pt x="8545" y="6350"/>
                    <a:pt x="8901" y="6618"/>
                    <a:pt x="9257" y="6886"/>
                  </a:cubicBezTo>
                  <a:cubicBezTo>
                    <a:pt x="9138" y="6081"/>
                    <a:pt x="9138" y="5277"/>
                    <a:pt x="9020" y="4472"/>
                  </a:cubicBezTo>
                  <a:cubicBezTo>
                    <a:pt x="9020" y="3532"/>
                    <a:pt x="8901" y="2593"/>
                    <a:pt x="9020" y="1654"/>
                  </a:cubicBezTo>
                  <a:cubicBezTo>
                    <a:pt x="9020" y="2593"/>
                    <a:pt x="9020" y="3532"/>
                    <a:pt x="9138" y="4472"/>
                  </a:cubicBezTo>
                  <a:cubicBezTo>
                    <a:pt x="9257" y="5411"/>
                    <a:pt x="9376" y="6216"/>
                    <a:pt x="9495" y="7155"/>
                  </a:cubicBezTo>
                  <a:cubicBezTo>
                    <a:pt x="10325" y="7826"/>
                    <a:pt x="11275" y="8496"/>
                    <a:pt x="12106" y="9301"/>
                  </a:cubicBezTo>
                  <a:cubicBezTo>
                    <a:pt x="11987" y="8362"/>
                    <a:pt x="11868" y="7423"/>
                    <a:pt x="11868" y="6484"/>
                  </a:cubicBezTo>
                  <a:cubicBezTo>
                    <a:pt x="11749" y="5277"/>
                    <a:pt x="11749" y="4203"/>
                    <a:pt x="11868" y="2996"/>
                  </a:cubicBezTo>
                  <a:cubicBezTo>
                    <a:pt x="11868" y="4203"/>
                    <a:pt x="11987" y="5277"/>
                    <a:pt x="12106" y="6350"/>
                  </a:cubicBezTo>
                  <a:cubicBezTo>
                    <a:pt x="12224" y="7423"/>
                    <a:pt x="12343" y="8496"/>
                    <a:pt x="12580" y="9570"/>
                  </a:cubicBezTo>
                  <a:cubicBezTo>
                    <a:pt x="13411" y="10375"/>
                    <a:pt x="14242" y="11045"/>
                    <a:pt x="15073" y="11850"/>
                  </a:cubicBezTo>
                  <a:cubicBezTo>
                    <a:pt x="14954" y="11045"/>
                    <a:pt x="14954" y="10241"/>
                    <a:pt x="14835" y="9301"/>
                  </a:cubicBezTo>
                  <a:cubicBezTo>
                    <a:pt x="14716" y="8094"/>
                    <a:pt x="14716" y="7021"/>
                    <a:pt x="14835" y="5813"/>
                  </a:cubicBezTo>
                  <a:cubicBezTo>
                    <a:pt x="14835" y="7021"/>
                    <a:pt x="14954" y="8094"/>
                    <a:pt x="15073" y="9167"/>
                  </a:cubicBezTo>
                  <a:cubicBezTo>
                    <a:pt x="15191" y="10106"/>
                    <a:pt x="15310" y="11180"/>
                    <a:pt x="15547" y="12119"/>
                  </a:cubicBezTo>
                  <a:cubicBezTo>
                    <a:pt x="15785" y="12387"/>
                    <a:pt x="16022" y="12521"/>
                    <a:pt x="16259" y="12790"/>
                  </a:cubicBezTo>
                  <a:cubicBezTo>
                    <a:pt x="16734" y="13192"/>
                    <a:pt x="17209" y="13729"/>
                    <a:pt x="17684" y="14131"/>
                  </a:cubicBezTo>
                  <a:cubicBezTo>
                    <a:pt x="21600" y="-2639"/>
                    <a:pt x="0" y="178"/>
                    <a:pt x="0" y="178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6091FE9-C91D-4DF5-B64D-1F0DF9A6A648}"/>
              </a:ext>
            </a:extLst>
          </p:cNvPr>
          <p:cNvGrpSpPr/>
          <p:nvPr/>
        </p:nvGrpSpPr>
        <p:grpSpPr>
          <a:xfrm>
            <a:off x="4627082" y="4137427"/>
            <a:ext cx="1191530" cy="2195972"/>
            <a:chOff x="6268537" y="3974417"/>
            <a:chExt cx="1273005" cy="2346129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2476EBE-7112-4EEF-9834-01F2F6F909D3}"/>
                </a:ext>
              </a:extLst>
            </p:cNvPr>
            <p:cNvSpPr/>
            <p:nvPr/>
          </p:nvSpPr>
          <p:spPr>
            <a:xfrm>
              <a:off x="6921356" y="5225653"/>
              <a:ext cx="219868" cy="109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080" h="21521" extrusionOk="0">
                  <a:moveTo>
                    <a:pt x="1950" y="21521"/>
                  </a:moveTo>
                  <a:cubicBezTo>
                    <a:pt x="1602" y="21521"/>
                    <a:pt x="1254" y="21521"/>
                    <a:pt x="905" y="21414"/>
                  </a:cubicBezTo>
                  <a:cubicBezTo>
                    <a:pt x="-140" y="21200"/>
                    <a:pt x="-140" y="20879"/>
                    <a:pt x="208" y="20666"/>
                  </a:cubicBezTo>
                  <a:lnTo>
                    <a:pt x="208" y="20666"/>
                  </a:lnTo>
                  <a:cubicBezTo>
                    <a:pt x="208" y="20559"/>
                    <a:pt x="16931" y="12218"/>
                    <a:pt x="6479" y="776"/>
                  </a:cubicBezTo>
                  <a:cubicBezTo>
                    <a:pt x="6131" y="456"/>
                    <a:pt x="6828" y="135"/>
                    <a:pt x="7873" y="28"/>
                  </a:cubicBezTo>
                  <a:cubicBezTo>
                    <a:pt x="8918" y="-79"/>
                    <a:pt x="9963" y="135"/>
                    <a:pt x="10312" y="456"/>
                  </a:cubicBezTo>
                  <a:cubicBezTo>
                    <a:pt x="21460" y="12432"/>
                    <a:pt x="4389" y="20879"/>
                    <a:pt x="3692" y="21307"/>
                  </a:cubicBezTo>
                  <a:cubicBezTo>
                    <a:pt x="3344" y="21414"/>
                    <a:pt x="2647" y="21521"/>
                    <a:pt x="1950" y="21521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ED3DB63-6714-4232-919C-B740023103BB}"/>
                </a:ext>
              </a:extLst>
            </p:cNvPr>
            <p:cNvSpPr/>
            <p:nvPr/>
          </p:nvSpPr>
          <p:spPr>
            <a:xfrm>
              <a:off x="6540545" y="4192023"/>
              <a:ext cx="824136" cy="109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6F2E43B-5191-4382-87FA-8109E46A6608}"/>
                </a:ext>
              </a:extLst>
            </p:cNvPr>
            <p:cNvSpPr/>
            <p:nvPr/>
          </p:nvSpPr>
          <p:spPr>
            <a:xfrm>
              <a:off x="6268537" y="3974417"/>
              <a:ext cx="1273005" cy="897629"/>
            </a:xfrm>
            <a:custGeom>
              <a:avLst/>
              <a:gdLst>
                <a:gd name="connsiteX0" fmla="*/ 212175 w 1273005"/>
                <a:gd name="connsiteY0" fmla="*/ 816027 h 897629"/>
                <a:gd name="connsiteX1" fmla="*/ 228496 w 1273005"/>
                <a:gd name="connsiteY1" fmla="*/ 821467 h 897629"/>
                <a:gd name="connsiteX2" fmla="*/ 223056 w 1273005"/>
                <a:gd name="connsiteY2" fmla="*/ 837788 h 897629"/>
                <a:gd name="connsiteX3" fmla="*/ 70724 w 1273005"/>
                <a:gd name="connsiteY3" fmla="*/ 897629 h 897629"/>
                <a:gd name="connsiteX4" fmla="*/ 54402 w 1273005"/>
                <a:gd name="connsiteY4" fmla="*/ 886749 h 897629"/>
                <a:gd name="connsiteX5" fmla="*/ 59843 w 1273005"/>
                <a:gd name="connsiteY5" fmla="*/ 870429 h 897629"/>
                <a:gd name="connsiteX6" fmla="*/ 10880 w 1273005"/>
                <a:gd name="connsiteY6" fmla="*/ 652819 h 897629"/>
                <a:gd name="connsiteX7" fmla="*/ 168654 w 1273005"/>
                <a:gd name="connsiteY7" fmla="*/ 652819 h 897629"/>
                <a:gd name="connsiteX8" fmla="*/ 179534 w 1273005"/>
                <a:gd name="connsiteY8" fmla="*/ 663703 h 897629"/>
                <a:gd name="connsiteX9" fmla="*/ 174090 w 1273005"/>
                <a:gd name="connsiteY9" fmla="*/ 674588 h 897629"/>
                <a:gd name="connsiteX10" fmla="*/ 10880 w 1273005"/>
                <a:gd name="connsiteY10" fmla="*/ 674588 h 897629"/>
                <a:gd name="connsiteX11" fmla="*/ 0 w 1273005"/>
                <a:gd name="connsiteY11" fmla="*/ 663703 h 897629"/>
                <a:gd name="connsiteX12" fmla="*/ 10880 w 1273005"/>
                <a:gd name="connsiteY12" fmla="*/ 652819 h 897629"/>
                <a:gd name="connsiteX13" fmla="*/ 1256683 w 1273005"/>
                <a:gd name="connsiteY13" fmla="*/ 544015 h 897629"/>
                <a:gd name="connsiteX14" fmla="*/ 1273005 w 1273005"/>
                <a:gd name="connsiteY14" fmla="*/ 554896 h 897629"/>
                <a:gd name="connsiteX15" fmla="*/ 1262121 w 1273005"/>
                <a:gd name="connsiteY15" fmla="*/ 571219 h 897629"/>
                <a:gd name="connsiteX16" fmla="*/ 1104353 w 1273005"/>
                <a:gd name="connsiteY16" fmla="*/ 587541 h 897629"/>
                <a:gd name="connsiteX17" fmla="*/ 1088031 w 1273005"/>
                <a:gd name="connsiteY17" fmla="*/ 576659 h 897629"/>
                <a:gd name="connsiteX18" fmla="*/ 1098916 w 1273005"/>
                <a:gd name="connsiteY18" fmla="*/ 560337 h 897629"/>
                <a:gd name="connsiteX19" fmla="*/ 16324 w 1273005"/>
                <a:gd name="connsiteY19" fmla="*/ 435217 h 897629"/>
                <a:gd name="connsiteX20" fmla="*/ 168649 w 1273005"/>
                <a:gd name="connsiteY20" fmla="*/ 473300 h 897629"/>
                <a:gd name="connsiteX21" fmla="*/ 179529 w 1273005"/>
                <a:gd name="connsiteY21" fmla="*/ 489622 h 897629"/>
                <a:gd name="connsiteX22" fmla="*/ 168649 w 1273005"/>
                <a:gd name="connsiteY22" fmla="*/ 500503 h 897629"/>
                <a:gd name="connsiteX23" fmla="*/ 163205 w 1273005"/>
                <a:gd name="connsiteY23" fmla="*/ 500503 h 897629"/>
                <a:gd name="connsiteX24" fmla="*/ 10880 w 1273005"/>
                <a:gd name="connsiteY24" fmla="*/ 462419 h 897629"/>
                <a:gd name="connsiteX25" fmla="*/ 0 w 1273005"/>
                <a:gd name="connsiteY25" fmla="*/ 446098 h 897629"/>
                <a:gd name="connsiteX26" fmla="*/ 16324 w 1273005"/>
                <a:gd name="connsiteY26" fmla="*/ 435217 h 897629"/>
                <a:gd name="connsiteX27" fmla="*/ 1247381 w 1273005"/>
                <a:gd name="connsiteY27" fmla="*/ 381704 h 897629"/>
                <a:gd name="connsiteX28" fmla="*/ 1253502 w 1273005"/>
                <a:gd name="connsiteY28" fmla="*/ 388505 h 897629"/>
                <a:gd name="connsiteX29" fmla="*/ 1248061 w 1273005"/>
                <a:gd name="connsiteY29" fmla="*/ 404827 h 897629"/>
                <a:gd name="connsiteX30" fmla="*/ 1106613 w 1273005"/>
                <a:gd name="connsiteY30" fmla="*/ 475555 h 897629"/>
                <a:gd name="connsiteX31" fmla="*/ 1090292 w 1273005"/>
                <a:gd name="connsiteY31" fmla="*/ 470114 h 897629"/>
                <a:gd name="connsiteX32" fmla="*/ 1095732 w 1273005"/>
                <a:gd name="connsiteY32" fmla="*/ 453792 h 897629"/>
                <a:gd name="connsiteX33" fmla="*/ 1237181 w 1273005"/>
                <a:gd name="connsiteY33" fmla="*/ 383064 h 897629"/>
                <a:gd name="connsiteX34" fmla="*/ 1247381 w 1273005"/>
                <a:gd name="connsiteY34" fmla="*/ 381704 h 897629"/>
                <a:gd name="connsiteX35" fmla="*/ 119224 w 1273005"/>
                <a:gd name="connsiteY35" fmla="*/ 218500 h 897629"/>
                <a:gd name="connsiteX36" fmla="*/ 127384 w 1273005"/>
                <a:gd name="connsiteY36" fmla="*/ 219860 h 897629"/>
                <a:gd name="connsiteX37" fmla="*/ 268829 w 1273005"/>
                <a:gd name="connsiteY37" fmla="*/ 296030 h 897629"/>
                <a:gd name="connsiteX38" fmla="*/ 274270 w 1273005"/>
                <a:gd name="connsiteY38" fmla="*/ 312349 h 897629"/>
                <a:gd name="connsiteX39" fmla="*/ 268829 w 1273005"/>
                <a:gd name="connsiteY39" fmla="*/ 317791 h 897629"/>
                <a:gd name="connsiteX40" fmla="*/ 257949 w 1273005"/>
                <a:gd name="connsiteY40" fmla="*/ 317791 h 897629"/>
                <a:gd name="connsiteX41" fmla="*/ 116504 w 1273005"/>
                <a:gd name="connsiteY41" fmla="*/ 241621 h 897629"/>
                <a:gd name="connsiteX42" fmla="*/ 111064 w 1273005"/>
                <a:gd name="connsiteY42" fmla="*/ 225301 h 897629"/>
                <a:gd name="connsiteX43" fmla="*/ 119224 w 1273005"/>
                <a:gd name="connsiteY43" fmla="*/ 218500 h 897629"/>
                <a:gd name="connsiteX44" fmla="*/ 1111160 w 1273005"/>
                <a:gd name="connsiteY44" fmla="*/ 163209 h 897629"/>
                <a:gd name="connsiteX45" fmla="*/ 1119321 w 1273005"/>
                <a:gd name="connsiteY45" fmla="*/ 167289 h 897629"/>
                <a:gd name="connsiteX46" fmla="*/ 1119321 w 1273005"/>
                <a:gd name="connsiteY46" fmla="*/ 183610 h 897629"/>
                <a:gd name="connsiteX47" fmla="*/ 994190 w 1273005"/>
                <a:gd name="connsiteY47" fmla="*/ 292415 h 897629"/>
                <a:gd name="connsiteX48" fmla="*/ 983309 w 1273005"/>
                <a:gd name="connsiteY48" fmla="*/ 286975 h 897629"/>
                <a:gd name="connsiteX49" fmla="*/ 983309 w 1273005"/>
                <a:gd name="connsiteY49" fmla="*/ 270654 h 897629"/>
                <a:gd name="connsiteX50" fmla="*/ 1102999 w 1273005"/>
                <a:gd name="connsiteY50" fmla="*/ 167289 h 897629"/>
                <a:gd name="connsiteX51" fmla="*/ 1111160 w 1273005"/>
                <a:gd name="connsiteY51" fmla="*/ 163209 h 897629"/>
                <a:gd name="connsiteX52" fmla="*/ 979231 w 1273005"/>
                <a:gd name="connsiteY52" fmla="*/ 54401 h 897629"/>
                <a:gd name="connsiteX53" fmla="*/ 984673 w 1273005"/>
                <a:gd name="connsiteY53" fmla="*/ 70720 h 897629"/>
                <a:gd name="connsiteX54" fmla="*/ 892185 w 1273005"/>
                <a:gd name="connsiteY54" fmla="*/ 201296 h 897629"/>
                <a:gd name="connsiteX55" fmla="*/ 886748 w 1273005"/>
                <a:gd name="connsiteY55" fmla="*/ 206734 h 897629"/>
                <a:gd name="connsiteX56" fmla="*/ 875868 w 1273005"/>
                <a:gd name="connsiteY56" fmla="*/ 206734 h 897629"/>
                <a:gd name="connsiteX57" fmla="*/ 870425 w 1273005"/>
                <a:gd name="connsiteY57" fmla="*/ 190414 h 897629"/>
                <a:gd name="connsiteX58" fmla="*/ 962913 w 1273005"/>
                <a:gd name="connsiteY58" fmla="*/ 59838 h 897629"/>
                <a:gd name="connsiteX59" fmla="*/ 979231 w 1273005"/>
                <a:gd name="connsiteY59" fmla="*/ 54401 h 897629"/>
                <a:gd name="connsiteX60" fmla="*/ 284253 w 1273005"/>
                <a:gd name="connsiteY60" fmla="*/ 54401 h 897629"/>
                <a:gd name="connsiteX61" fmla="*/ 292413 w 1273005"/>
                <a:gd name="connsiteY61" fmla="*/ 58481 h 897629"/>
                <a:gd name="connsiteX62" fmla="*/ 395778 w 1273005"/>
                <a:gd name="connsiteY62" fmla="*/ 178170 h 897629"/>
                <a:gd name="connsiteX63" fmla="*/ 390338 w 1273005"/>
                <a:gd name="connsiteY63" fmla="*/ 199932 h 897629"/>
                <a:gd name="connsiteX64" fmla="*/ 379457 w 1273005"/>
                <a:gd name="connsiteY64" fmla="*/ 194491 h 897629"/>
                <a:gd name="connsiteX65" fmla="*/ 276092 w 1273005"/>
                <a:gd name="connsiteY65" fmla="*/ 74802 h 897629"/>
                <a:gd name="connsiteX66" fmla="*/ 276092 w 1273005"/>
                <a:gd name="connsiteY66" fmla="*/ 58481 h 897629"/>
                <a:gd name="connsiteX67" fmla="*/ 284253 w 1273005"/>
                <a:gd name="connsiteY67" fmla="*/ 54401 h 897629"/>
                <a:gd name="connsiteX68" fmla="*/ 761629 w 1273005"/>
                <a:gd name="connsiteY68" fmla="*/ 0 h 897629"/>
                <a:gd name="connsiteX69" fmla="*/ 772510 w 1273005"/>
                <a:gd name="connsiteY69" fmla="*/ 16324 h 897629"/>
                <a:gd name="connsiteX70" fmla="*/ 734427 w 1273005"/>
                <a:gd name="connsiteY70" fmla="*/ 168649 h 897629"/>
                <a:gd name="connsiteX71" fmla="*/ 723546 w 1273005"/>
                <a:gd name="connsiteY71" fmla="*/ 179529 h 897629"/>
                <a:gd name="connsiteX72" fmla="*/ 718105 w 1273005"/>
                <a:gd name="connsiteY72" fmla="*/ 179529 h 897629"/>
                <a:gd name="connsiteX73" fmla="*/ 707224 w 1273005"/>
                <a:gd name="connsiteY73" fmla="*/ 163205 h 897629"/>
                <a:gd name="connsiteX74" fmla="*/ 745308 w 1273005"/>
                <a:gd name="connsiteY74" fmla="*/ 10880 h 897629"/>
                <a:gd name="connsiteX75" fmla="*/ 761629 w 1273005"/>
                <a:gd name="connsiteY75" fmla="*/ 0 h 897629"/>
                <a:gd name="connsiteX76" fmla="*/ 500499 w 1273005"/>
                <a:gd name="connsiteY76" fmla="*/ 0 h 897629"/>
                <a:gd name="connsiteX77" fmla="*/ 516821 w 1273005"/>
                <a:gd name="connsiteY77" fmla="*/ 10884 h 897629"/>
                <a:gd name="connsiteX78" fmla="*/ 554904 w 1273005"/>
                <a:gd name="connsiteY78" fmla="*/ 168652 h 897629"/>
                <a:gd name="connsiteX79" fmla="*/ 544023 w 1273005"/>
                <a:gd name="connsiteY79" fmla="*/ 184974 h 897629"/>
                <a:gd name="connsiteX80" fmla="*/ 527702 w 1273005"/>
                <a:gd name="connsiteY80" fmla="*/ 174090 h 897629"/>
                <a:gd name="connsiteX81" fmla="*/ 489618 w 1273005"/>
                <a:gd name="connsiteY81" fmla="*/ 16322 h 897629"/>
                <a:gd name="connsiteX82" fmla="*/ 500499 w 1273005"/>
                <a:gd name="connsiteY82" fmla="*/ 0 h 89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5" h="897629">
                  <a:moveTo>
                    <a:pt x="212175" y="816027"/>
                  </a:moveTo>
                  <a:cubicBezTo>
                    <a:pt x="217615" y="816027"/>
                    <a:pt x="228496" y="816027"/>
                    <a:pt x="228496" y="821467"/>
                  </a:cubicBezTo>
                  <a:cubicBezTo>
                    <a:pt x="228496" y="826908"/>
                    <a:pt x="228496" y="837788"/>
                    <a:pt x="223056" y="837788"/>
                  </a:cubicBezTo>
                  <a:lnTo>
                    <a:pt x="70724" y="897629"/>
                  </a:lnTo>
                  <a:cubicBezTo>
                    <a:pt x="65283" y="897629"/>
                    <a:pt x="59843" y="897629"/>
                    <a:pt x="54402" y="886749"/>
                  </a:cubicBezTo>
                  <a:cubicBezTo>
                    <a:pt x="54402" y="881309"/>
                    <a:pt x="54402" y="870429"/>
                    <a:pt x="59843" y="870429"/>
                  </a:cubicBezTo>
                  <a:close/>
                  <a:moveTo>
                    <a:pt x="10880" y="652819"/>
                  </a:moveTo>
                  <a:lnTo>
                    <a:pt x="168654" y="652819"/>
                  </a:lnTo>
                  <a:cubicBezTo>
                    <a:pt x="174090" y="652819"/>
                    <a:pt x="179534" y="658261"/>
                    <a:pt x="179534" y="663703"/>
                  </a:cubicBezTo>
                  <a:cubicBezTo>
                    <a:pt x="179534" y="669148"/>
                    <a:pt x="179534" y="674588"/>
                    <a:pt x="174090" y="674588"/>
                  </a:cubicBezTo>
                  <a:lnTo>
                    <a:pt x="10880" y="674588"/>
                  </a:lnTo>
                  <a:cubicBezTo>
                    <a:pt x="5436" y="674588"/>
                    <a:pt x="0" y="669146"/>
                    <a:pt x="0" y="663703"/>
                  </a:cubicBezTo>
                  <a:cubicBezTo>
                    <a:pt x="0" y="658261"/>
                    <a:pt x="5444" y="652819"/>
                    <a:pt x="10880" y="652819"/>
                  </a:cubicBezTo>
                  <a:close/>
                  <a:moveTo>
                    <a:pt x="1256683" y="544015"/>
                  </a:moveTo>
                  <a:cubicBezTo>
                    <a:pt x="1262121" y="544015"/>
                    <a:pt x="1267567" y="549456"/>
                    <a:pt x="1273005" y="554896"/>
                  </a:cubicBezTo>
                  <a:cubicBezTo>
                    <a:pt x="1273005" y="565778"/>
                    <a:pt x="1273005" y="571219"/>
                    <a:pt x="1262121" y="571219"/>
                  </a:cubicBezTo>
                  <a:lnTo>
                    <a:pt x="1104353" y="587541"/>
                  </a:lnTo>
                  <a:cubicBezTo>
                    <a:pt x="1098916" y="587541"/>
                    <a:pt x="1093469" y="582100"/>
                    <a:pt x="1088031" y="576659"/>
                  </a:cubicBezTo>
                  <a:cubicBezTo>
                    <a:pt x="1088031" y="571216"/>
                    <a:pt x="1093469" y="565776"/>
                    <a:pt x="1098916" y="560337"/>
                  </a:cubicBezTo>
                  <a:close/>
                  <a:moveTo>
                    <a:pt x="16324" y="435217"/>
                  </a:moveTo>
                  <a:lnTo>
                    <a:pt x="168649" y="473300"/>
                  </a:lnTo>
                  <a:cubicBezTo>
                    <a:pt x="174094" y="473300"/>
                    <a:pt x="179529" y="484181"/>
                    <a:pt x="179529" y="489622"/>
                  </a:cubicBezTo>
                  <a:cubicBezTo>
                    <a:pt x="179529" y="495062"/>
                    <a:pt x="174085" y="500503"/>
                    <a:pt x="168649" y="500503"/>
                  </a:cubicBezTo>
                  <a:cubicBezTo>
                    <a:pt x="168649" y="500503"/>
                    <a:pt x="163205" y="500503"/>
                    <a:pt x="163205" y="500503"/>
                  </a:cubicBezTo>
                  <a:lnTo>
                    <a:pt x="10880" y="462419"/>
                  </a:lnTo>
                  <a:cubicBezTo>
                    <a:pt x="5435" y="462419"/>
                    <a:pt x="0" y="451538"/>
                    <a:pt x="0" y="446098"/>
                  </a:cubicBezTo>
                  <a:cubicBezTo>
                    <a:pt x="0" y="440657"/>
                    <a:pt x="10880" y="435217"/>
                    <a:pt x="16324" y="435217"/>
                  </a:cubicBezTo>
                  <a:close/>
                  <a:moveTo>
                    <a:pt x="1247381" y="381704"/>
                  </a:moveTo>
                  <a:cubicBezTo>
                    <a:pt x="1250782" y="383064"/>
                    <a:pt x="1253502" y="385785"/>
                    <a:pt x="1253502" y="388505"/>
                  </a:cubicBezTo>
                  <a:cubicBezTo>
                    <a:pt x="1258942" y="393945"/>
                    <a:pt x="1253502" y="404827"/>
                    <a:pt x="1248061" y="404827"/>
                  </a:cubicBezTo>
                  <a:lnTo>
                    <a:pt x="1106613" y="475555"/>
                  </a:lnTo>
                  <a:cubicBezTo>
                    <a:pt x="1101173" y="475555"/>
                    <a:pt x="1095732" y="475555"/>
                    <a:pt x="1090292" y="470114"/>
                  </a:cubicBezTo>
                  <a:cubicBezTo>
                    <a:pt x="1084852" y="464673"/>
                    <a:pt x="1090292" y="453792"/>
                    <a:pt x="1095732" y="453792"/>
                  </a:cubicBezTo>
                  <a:lnTo>
                    <a:pt x="1237181" y="383064"/>
                  </a:lnTo>
                  <a:cubicBezTo>
                    <a:pt x="1239901" y="380344"/>
                    <a:pt x="1243981" y="380344"/>
                    <a:pt x="1247381" y="381704"/>
                  </a:cubicBezTo>
                  <a:close/>
                  <a:moveTo>
                    <a:pt x="119224" y="218500"/>
                  </a:moveTo>
                  <a:cubicBezTo>
                    <a:pt x="121944" y="217139"/>
                    <a:pt x="124664" y="217139"/>
                    <a:pt x="127384" y="219860"/>
                  </a:cubicBezTo>
                  <a:lnTo>
                    <a:pt x="268829" y="296030"/>
                  </a:lnTo>
                  <a:cubicBezTo>
                    <a:pt x="274270" y="301471"/>
                    <a:pt x="279710" y="306913"/>
                    <a:pt x="274270" y="312349"/>
                  </a:cubicBezTo>
                  <a:cubicBezTo>
                    <a:pt x="279710" y="317791"/>
                    <a:pt x="274270" y="317791"/>
                    <a:pt x="268829" y="317791"/>
                  </a:cubicBezTo>
                  <a:cubicBezTo>
                    <a:pt x="263389" y="317791"/>
                    <a:pt x="263389" y="317791"/>
                    <a:pt x="257949" y="317791"/>
                  </a:cubicBezTo>
                  <a:lnTo>
                    <a:pt x="116504" y="241621"/>
                  </a:lnTo>
                  <a:cubicBezTo>
                    <a:pt x="111064" y="236179"/>
                    <a:pt x="105624" y="230738"/>
                    <a:pt x="111064" y="225301"/>
                  </a:cubicBezTo>
                  <a:cubicBezTo>
                    <a:pt x="113784" y="222581"/>
                    <a:pt x="116504" y="219860"/>
                    <a:pt x="119224" y="218500"/>
                  </a:cubicBezTo>
                  <a:close/>
                  <a:moveTo>
                    <a:pt x="1111160" y="163209"/>
                  </a:moveTo>
                  <a:cubicBezTo>
                    <a:pt x="1113880" y="163209"/>
                    <a:pt x="1116600" y="164569"/>
                    <a:pt x="1119321" y="167289"/>
                  </a:cubicBezTo>
                  <a:cubicBezTo>
                    <a:pt x="1124761" y="172729"/>
                    <a:pt x="1124761" y="178170"/>
                    <a:pt x="1119321" y="183610"/>
                  </a:cubicBezTo>
                  <a:lnTo>
                    <a:pt x="994190" y="292415"/>
                  </a:lnTo>
                  <a:cubicBezTo>
                    <a:pt x="988749" y="292415"/>
                    <a:pt x="983309" y="292415"/>
                    <a:pt x="983309" y="286975"/>
                  </a:cubicBezTo>
                  <a:cubicBezTo>
                    <a:pt x="977868" y="281534"/>
                    <a:pt x="977868" y="276094"/>
                    <a:pt x="983309" y="270654"/>
                  </a:cubicBezTo>
                  <a:lnTo>
                    <a:pt x="1102999" y="167289"/>
                  </a:lnTo>
                  <a:cubicBezTo>
                    <a:pt x="1105719" y="164569"/>
                    <a:pt x="1108440" y="163209"/>
                    <a:pt x="1111160" y="163209"/>
                  </a:cubicBezTo>
                  <a:close/>
                  <a:moveTo>
                    <a:pt x="979231" y="54401"/>
                  </a:moveTo>
                  <a:cubicBezTo>
                    <a:pt x="984673" y="59838"/>
                    <a:pt x="984673" y="65283"/>
                    <a:pt x="984673" y="70720"/>
                  </a:cubicBezTo>
                  <a:lnTo>
                    <a:pt x="892185" y="201296"/>
                  </a:lnTo>
                  <a:cubicBezTo>
                    <a:pt x="892185" y="201296"/>
                    <a:pt x="886748" y="206734"/>
                    <a:pt x="886748" y="206734"/>
                  </a:cubicBezTo>
                  <a:cubicBezTo>
                    <a:pt x="881305" y="206734"/>
                    <a:pt x="881305" y="206734"/>
                    <a:pt x="875868" y="206734"/>
                  </a:cubicBezTo>
                  <a:cubicBezTo>
                    <a:pt x="870425" y="201296"/>
                    <a:pt x="870425" y="195852"/>
                    <a:pt x="870425" y="190414"/>
                  </a:cubicBezTo>
                  <a:lnTo>
                    <a:pt x="962913" y="59838"/>
                  </a:lnTo>
                  <a:cubicBezTo>
                    <a:pt x="968351" y="54401"/>
                    <a:pt x="973793" y="54401"/>
                    <a:pt x="979231" y="54401"/>
                  </a:cubicBezTo>
                  <a:close/>
                  <a:moveTo>
                    <a:pt x="284253" y="54401"/>
                  </a:moveTo>
                  <a:cubicBezTo>
                    <a:pt x="286973" y="54401"/>
                    <a:pt x="289693" y="55761"/>
                    <a:pt x="292413" y="58481"/>
                  </a:cubicBezTo>
                  <a:lnTo>
                    <a:pt x="395778" y="178170"/>
                  </a:lnTo>
                  <a:cubicBezTo>
                    <a:pt x="401218" y="189051"/>
                    <a:pt x="401218" y="194491"/>
                    <a:pt x="390338" y="199932"/>
                  </a:cubicBezTo>
                  <a:cubicBezTo>
                    <a:pt x="384897" y="199932"/>
                    <a:pt x="379457" y="199932"/>
                    <a:pt x="379457" y="194491"/>
                  </a:cubicBezTo>
                  <a:lnTo>
                    <a:pt x="276092" y="74802"/>
                  </a:lnTo>
                  <a:cubicBezTo>
                    <a:pt x="270652" y="69362"/>
                    <a:pt x="270652" y="63922"/>
                    <a:pt x="276092" y="58481"/>
                  </a:cubicBezTo>
                  <a:cubicBezTo>
                    <a:pt x="278813" y="55761"/>
                    <a:pt x="281533" y="54401"/>
                    <a:pt x="284253" y="54401"/>
                  </a:cubicBezTo>
                  <a:close/>
                  <a:moveTo>
                    <a:pt x="761629" y="0"/>
                  </a:moveTo>
                  <a:cubicBezTo>
                    <a:pt x="767070" y="0"/>
                    <a:pt x="772510" y="10880"/>
                    <a:pt x="772510" y="16324"/>
                  </a:cubicBezTo>
                  <a:lnTo>
                    <a:pt x="734427" y="168649"/>
                  </a:lnTo>
                  <a:cubicBezTo>
                    <a:pt x="734427" y="174085"/>
                    <a:pt x="728986" y="174085"/>
                    <a:pt x="723546" y="179529"/>
                  </a:cubicBezTo>
                  <a:cubicBezTo>
                    <a:pt x="723546" y="179529"/>
                    <a:pt x="718105" y="179529"/>
                    <a:pt x="718105" y="179529"/>
                  </a:cubicBezTo>
                  <a:cubicBezTo>
                    <a:pt x="712665" y="179529"/>
                    <a:pt x="707224" y="168649"/>
                    <a:pt x="707224" y="163205"/>
                  </a:cubicBezTo>
                  <a:lnTo>
                    <a:pt x="745308" y="10880"/>
                  </a:lnTo>
                  <a:cubicBezTo>
                    <a:pt x="745308" y="5436"/>
                    <a:pt x="756189" y="0"/>
                    <a:pt x="761629" y="0"/>
                  </a:cubicBezTo>
                  <a:close/>
                  <a:moveTo>
                    <a:pt x="500499" y="0"/>
                  </a:moveTo>
                  <a:cubicBezTo>
                    <a:pt x="505940" y="0"/>
                    <a:pt x="516821" y="0"/>
                    <a:pt x="516821" y="10884"/>
                  </a:cubicBezTo>
                  <a:lnTo>
                    <a:pt x="554904" y="168652"/>
                  </a:lnTo>
                  <a:cubicBezTo>
                    <a:pt x="554904" y="179536"/>
                    <a:pt x="549464" y="184974"/>
                    <a:pt x="544023" y="184974"/>
                  </a:cubicBezTo>
                  <a:cubicBezTo>
                    <a:pt x="538583" y="184974"/>
                    <a:pt x="527702" y="184974"/>
                    <a:pt x="527702" y="174090"/>
                  </a:cubicBezTo>
                  <a:lnTo>
                    <a:pt x="489618" y="16322"/>
                  </a:lnTo>
                  <a:cubicBezTo>
                    <a:pt x="489618" y="10884"/>
                    <a:pt x="489618" y="0"/>
                    <a:pt x="50049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42F46D1F-D820-4B11-BB9B-9186B392E00D}"/>
                </a:ext>
              </a:extLst>
            </p:cNvPr>
            <p:cNvSpPr/>
            <p:nvPr/>
          </p:nvSpPr>
          <p:spPr>
            <a:xfrm>
              <a:off x="6580099" y="5562107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8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8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8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8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8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3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2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80DEB5C-1103-4C5C-BEA9-620FE3D4D593}"/>
                </a:ext>
              </a:extLst>
            </p:cNvPr>
            <p:cNvSpPr/>
            <p:nvPr/>
          </p:nvSpPr>
          <p:spPr>
            <a:xfrm>
              <a:off x="6703749" y="4518432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6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2"/>
                    <a:pt x="2408" y="7130"/>
                    <a:pt x="1367" y="6793"/>
                  </a:cubicBezTo>
                  <a:cubicBezTo>
                    <a:pt x="327" y="6455"/>
                    <a:pt x="-194" y="5105"/>
                    <a:pt x="66" y="4093"/>
                  </a:cubicBezTo>
                  <a:cubicBezTo>
                    <a:pt x="327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7"/>
                  </a:lnTo>
                  <a:cubicBezTo>
                    <a:pt x="12298" y="2911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80" y="5612"/>
                  </a:cubicBezTo>
                  <a:lnTo>
                    <a:pt x="20105" y="20461"/>
                  </a:lnTo>
                  <a:close/>
                  <a:moveTo>
                    <a:pt x="2929" y="3080"/>
                  </a:moveTo>
                  <a:cubicBezTo>
                    <a:pt x="2148" y="3249"/>
                    <a:pt x="1888" y="3586"/>
                    <a:pt x="1628" y="4093"/>
                  </a:cubicBezTo>
                  <a:cubicBezTo>
                    <a:pt x="1368" y="4936"/>
                    <a:pt x="1888" y="5780"/>
                    <a:pt x="2408" y="5949"/>
                  </a:cubicBezTo>
                  <a:cubicBezTo>
                    <a:pt x="2929" y="6118"/>
                    <a:pt x="5531" y="6118"/>
                    <a:pt x="8394" y="5780"/>
                  </a:cubicBezTo>
                  <a:lnTo>
                    <a:pt x="8394" y="5780"/>
                  </a:lnTo>
                  <a:cubicBezTo>
                    <a:pt x="7613" y="3755"/>
                    <a:pt x="5531" y="2743"/>
                    <a:pt x="2929" y="3080"/>
                  </a:cubicBezTo>
                  <a:close/>
                  <a:moveTo>
                    <a:pt x="17763" y="886"/>
                  </a:moveTo>
                  <a:cubicBezTo>
                    <a:pt x="15160" y="1224"/>
                    <a:pt x="13859" y="2743"/>
                    <a:pt x="14640" y="4768"/>
                  </a:cubicBezTo>
                  <a:lnTo>
                    <a:pt x="14640" y="4768"/>
                  </a:lnTo>
                  <a:cubicBezTo>
                    <a:pt x="17242" y="4261"/>
                    <a:pt x="19845" y="3586"/>
                    <a:pt x="20105" y="3249"/>
                  </a:cubicBezTo>
                  <a:cubicBezTo>
                    <a:pt x="20365" y="2911"/>
                    <a:pt x="20365" y="2068"/>
                    <a:pt x="19584" y="1393"/>
                  </a:cubicBezTo>
                  <a:cubicBezTo>
                    <a:pt x="19064" y="1055"/>
                    <a:pt x="18543" y="886"/>
                    <a:pt x="17763" y="886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Circle">
              <a:extLst>
                <a:ext uri="{FF2B5EF4-FFF2-40B4-BE49-F238E27FC236}">
                  <a16:creationId xmlns:a16="http://schemas.microsoft.com/office/drawing/2014/main" id="{E9DA4243-EA73-42E4-93D5-E92D472471F4}"/>
                </a:ext>
              </a:extLst>
            </p:cNvPr>
            <p:cNvSpPr/>
            <p:nvPr/>
          </p:nvSpPr>
          <p:spPr>
            <a:xfrm>
              <a:off x="7030163" y="5280058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78C397F2-A6DF-466D-838E-FCBB54A8925C}"/>
                </a:ext>
              </a:extLst>
            </p:cNvPr>
            <p:cNvSpPr/>
            <p:nvPr/>
          </p:nvSpPr>
          <p:spPr>
            <a:xfrm>
              <a:off x="6908749" y="5116854"/>
              <a:ext cx="312543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54A16AD-61F1-4E32-A803-7DE1D4560AF4}"/>
                </a:ext>
              </a:extLst>
            </p:cNvPr>
            <p:cNvSpPr/>
            <p:nvPr/>
          </p:nvSpPr>
          <p:spPr>
            <a:xfrm>
              <a:off x="6921356" y="5183866"/>
              <a:ext cx="314625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264" extrusionOk="0">
                  <a:moveTo>
                    <a:pt x="18791" y="11794"/>
                  </a:moveTo>
                  <a:lnTo>
                    <a:pt x="3311" y="20101"/>
                  </a:lnTo>
                  <a:cubicBezTo>
                    <a:pt x="1871" y="20932"/>
                    <a:pt x="431" y="18440"/>
                    <a:pt x="71" y="15947"/>
                  </a:cubicBezTo>
                  <a:lnTo>
                    <a:pt x="71" y="15947"/>
                  </a:lnTo>
                  <a:cubicBezTo>
                    <a:pt x="-289" y="12624"/>
                    <a:pt x="791" y="9301"/>
                    <a:pt x="1871" y="8470"/>
                  </a:cubicBezTo>
                  <a:lnTo>
                    <a:pt x="17351" y="163"/>
                  </a:lnTo>
                  <a:cubicBezTo>
                    <a:pt x="18791" y="-668"/>
                    <a:pt x="20231" y="1824"/>
                    <a:pt x="20591" y="4317"/>
                  </a:cubicBezTo>
                  <a:lnTo>
                    <a:pt x="20591" y="4317"/>
                  </a:lnTo>
                  <a:cubicBezTo>
                    <a:pt x="21311" y="7640"/>
                    <a:pt x="20231" y="10963"/>
                    <a:pt x="18791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0075F466-9BF2-41E8-943D-540B69BE2D46}"/>
                </a:ext>
              </a:extLst>
            </p:cNvPr>
            <p:cNvSpPr/>
            <p:nvPr/>
          </p:nvSpPr>
          <p:spPr>
            <a:xfrm>
              <a:off x="6940272" y="5254837"/>
              <a:ext cx="312231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5A41E4F-8B56-48F0-B410-275C7FE6A019}"/>
              </a:ext>
            </a:extLst>
          </p:cNvPr>
          <p:cNvGrpSpPr/>
          <p:nvPr/>
        </p:nvGrpSpPr>
        <p:grpSpPr>
          <a:xfrm>
            <a:off x="4299875" y="2703014"/>
            <a:ext cx="2120726" cy="1260003"/>
            <a:chOff x="8921977" y="1394910"/>
            <a:chExt cx="2926080" cy="1680004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35721B71-3AC1-40E9-8856-1BE81810A28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661D50E-A612-40E7-8309-3C3F38C010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F9947BC-21F8-4337-B18F-65715902864A}"/>
              </a:ext>
            </a:extLst>
          </p:cNvPr>
          <p:cNvGrpSpPr/>
          <p:nvPr/>
        </p:nvGrpSpPr>
        <p:grpSpPr>
          <a:xfrm>
            <a:off x="163044" y="4297802"/>
            <a:ext cx="1643211" cy="1621641"/>
            <a:chOff x="332936" y="2555950"/>
            <a:chExt cx="2926080" cy="2162188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663A1B6-E48A-4761-82C2-9FACB36DC182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E0209EA9-57F9-4DC4-89FE-222D76B3C03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EC2A084-784C-43FC-A983-023CC9E67A47}"/>
              </a:ext>
            </a:extLst>
          </p:cNvPr>
          <p:cNvGrpSpPr/>
          <p:nvPr/>
        </p:nvGrpSpPr>
        <p:grpSpPr>
          <a:xfrm>
            <a:off x="7372869" y="740478"/>
            <a:ext cx="1440301" cy="2029444"/>
            <a:chOff x="8921977" y="984542"/>
            <a:chExt cx="2926080" cy="2705925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46E4961-6B6A-4381-893E-CE28FC9F5730}"/>
                </a:ext>
              </a:extLst>
            </p:cNvPr>
            <p:cNvSpPr txBox="1"/>
            <p:nvPr/>
          </p:nvSpPr>
          <p:spPr>
            <a:xfrm>
              <a:off x="8921977" y="98454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C8BDF2F-2AD6-4F11-9554-24B1609982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02298CB-6C16-4353-B35F-FD464EA337BE}"/>
              </a:ext>
            </a:extLst>
          </p:cNvPr>
          <p:cNvGrpSpPr/>
          <p:nvPr/>
        </p:nvGrpSpPr>
        <p:grpSpPr>
          <a:xfrm>
            <a:off x="5058346" y="969280"/>
            <a:ext cx="1772704" cy="1413893"/>
            <a:chOff x="8921977" y="1394910"/>
            <a:chExt cx="2926080" cy="1885189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EB7A7D6-EA7D-4A87-B103-3B8FC18FB84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DDCBB88-35EE-44B2-8F25-2BC134ADAF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13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Flowers &amp; Light Bulbs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4C4B1D-6F0F-4C5F-8BEF-BDFB06B54FA2}"/>
              </a:ext>
            </a:extLst>
          </p:cNvPr>
          <p:cNvGrpSpPr/>
          <p:nvPr/>
        </p:nvGrpSpPr>
        <p:grpSpPr>
          <a:xfrm>
            <a:off x="1388937" y="2105827"/>
            <a:ext cx="1858566" cy="4272174"/>
            <a:chOff x="2895645" y="1743953"/>
            <a:chExt cx="1985652" cy="4564299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F403798-3D80-43F6-B098-081F9292098C}"/>
                </a:ext>
              </a:extLst>
            </p:cNvPr>
            <p:cNvSpPr/>
            <p:nvPr/>
          </p:nvSpPr>
          <p:spPr>
            <a:xfrm>
              <a:off x="2895645" y="2940787"/>
              <a:ext cx="1146172" cy="336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0" h="21600" extrusionOk="0">
                  <a:moveTo>
                    <a:pt x="482" y="21600"/>
                  </a:moveTo>
                  <a:cubicBezTo>
                    <a:pt x="293" y="21600"/>
                    <a:pt x="198" y="21565"/>
                    <a:pt x="103" y="21530"/>
                  </a:cubicBezTo>
                  <a:cubicBezTo>
                    <a:pt x="-86" y="21460"/>
                    <a:pt x="9" y="21321"/>
                    <a:pt x="198" y="21251"/>
                  </a:cubicBezTo>
                  <a:cubicBezTo>
                    <a:pt x="293" y="21251"/>
                    <a:pt x="5788" y="19681"/>
                    <a:pt x="10714" y="16331"/>
                  </a:cubicBezTo>
                  <a:cubicBezTo>
                    <a:pt x="15356" y="13225"/>
                    <a:pt x="20377" y="7921"/>
                    <a:pt x="18482" y="209"/>
                  </a:cubicBezTo>
                  <a:cubicBezTo>
                    <a:pt x="18482" y="105"/>
                    <a:pt x="18672" y="0"/>
                    <a:pt x="18956" y="0"/>
                  </a:cubicBezTo>
                  <a:cubicBezTo>
                    <a:pt x="19240" y="0"/>
                    <a:pt x="19525" y="70"/>
                    <a:pt x="19525" y="174"/>
                  </a:cubicBezTo>
                  <a:cubicBezTo>
                    <a:pt x="21514" y="7991"/>
                    <a:pt x="16303" y="13365"/>
                    <a:pt x="11661" y="16505"/>
                  </a:cubicBezTo>
                  <a:cubicBezTo>
                    <a:pt x="6546" y="19925"/>
                    <a:pt x="1051" y="21460"/>
                    <a:pt x="861" y="21530"/>
                  </a:cubicBezTo>
                  <a:cubicBezTo>
                    <a:pt x="672" y="21565"/>
                    <a:pt x="577" y="21600"/>
                    <a:pt x="482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40F347B-C23B-49BC-8ADE-9261FBFCE3AF}"/>
                </a:ext>
              </a:extLst>
            </p:cNvPr>
            <p:cNvSpPr/>
            <p:nvPr/>
          </p:nvSpPr>
          <p:spPr>
            <a:xfrm>
              <a:off x="3439661" y="2015965"/>
              <a:ext cx="824132" cy="109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Circle">
              <a:extLst>
                <a:ext uri="{FF2B5EF4-FFF2-40B4-BE49-F238E27FC236}">
                  <a16:creationId xmlns:a16="http://schemas.microsoft.com/office/drawing/2014/main" id="{CF759DD7-A526-4C5B-8D21-91BE84258A0C}"/>
                </a:ext>
              </a:extLst>
            </p:cNvPr>
            <p:cNvSpPr/>
            <p:nvPr/>
          </p:nvSpPr>
          <p:spPr>
            <a:xfrm>
              <a:off x="3929274" y="3103996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51ED242-C5C8-4D09-8648-54D1EC6BB36C}"/>
                </a:ext>
              </a:extLst>
            </p:cNvPr>
            <p:cNvSpPr/>
            <p:nvPr/>
          </p:nvSpPr>
          <p:spPr>
            <a:xfrm>
              <a:off x="3602861" y="2287969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7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1"/>
                    <a:pt x="2408" y="7130"/>
                    <a:pt x="1367" y="6793"/>
                  </a:cubicBezTo>
                  <a:cubicBezTo>
                    <a:pt x="326" y="6455"/>
                    <a:pt x="-194" y="5105"/>
                    <a:pt x="66" y="4093"/>
                  </a:cubicBezTo>
                  <a:cubicBezTo>
                    <a:pt x="326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6"/>
                  </a:lnTo>
                  <a:cubicBezTo>
                    <a:pt x="12298" y="2912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79" y="5612"/>
                  </a:cubicBezTo>
                  <a:lnTo>
                    <a:pt x="20105" y="20461"/>
                  </a:lnTo>
                  <a:close/>
                  <a:moveTo>
                    <a:pt x="2669" y="3080"/>
                  </a:moveTo>
                  <a:cubicBezTo>
                    <a:pt x="1888" y="3249"/>
                    <a:pt x="1628" y="3586"/>
                    <a:pt x="1367" y="4093"/>
                  </a:cubicBezTo>
                  <a:cubicBezTo>
                    <a:pt x="1107" y="4936"/>
                    <a:pt x="1628" y="5780"/>
                    <a:pt x="2148" y="5949"/>
                  </a:cubicBezTo>
                  <a:cubicBezTo>
                    <a:pt x="2669" y="6118"/>
                    <a:pt x="5271" y="6118"/>
                    <a:pt x="8134" y="5780"/>
                  </a:cubicBezTo>
                  <a:lnTo>
                    <a:pt x="8134" y="5780"/>
                  </a:lnTo>
                  <a:cubicBezTo>
                    <a:pt x="7353" y="3586"/>
                    <a:pt x="5531" y="2743"/>
                    <a:pt x="2669" y="3080"/>
                  </a:cubicBezTo>
                  <a:close/>
                  <a:moveTo>
                    <a:pt x="17502" y="886"/>
                  </a:moveTo>
                  <a:cubicBezTo>
                    <a:pt x="14900" y="1224"/>
                    <a:pt x="13599" y="2743"/>
                    <a:pt x="14380" y="4768"/>
                  </a:cubicBezTo>
                  <a:lnTo>
                    <a:pt x="14380" y="4768"/>
                  </a:lnTo>
                  <a:cubicBezTo>
                    <a:pt x="16982" y="4261"/>
                    <a:pt x="19584" y="3586"/>
                    <a:pt x="19845" y="3249"/>
                  </a:cubicBezTo>
                  <a:cubicBezTo>
                    <a:pt x="20105" y="2912"/>
                    <a:pt x="20105" y="2068"/>
                    <a:pt x="19324" y="1393"/>
                  </a:cubicBezTo>
                  <a:cubicBezTo>
                    <a:pt x="18804" y="886"/>
                    <a:pt x="18283" y="718"/>
                    <a:pt x="17502" y="88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60D6118-23E7-4401-AAA3-BC5F5A4039CC}"/>
                </a:ext>
              </a:extLst>
            </p:cNvPr>
            <p:cNvSpPr/>
            <p:nvPr/>
          </p:nvSpPr>
          <p:spPr>
            <a:xfrm>
              <a:off x="3814166" y="2921871"/>
              <a:ext cx="312226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F0D5D6B-A8BD-48A1-B47E-E913B5CB0EB5}"/>
                </a:ext>
              </a:extLst>
            </p:cNvPr>
            <p:cNvSpPr/>
            <p:nvPr/>
          </p:nvSpPr>
          <p:spPr>
            <a:xfrm>
              <a:off x="3820471" y="2995189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01086BB8-F934-4515-87D8-C1AA42D74673}"/>
                </a:ext>
              </a:extLst>
            </p:cNvPr>
            <p:cNvSpPr/>
            <p:nvPr/>
          </p:nvSpPr>
          <p:spPr>
            <a:xfrm>
              <a:off x="3843346" y="3068507"/>
              <a:ext cx="312543" cy="13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CC1A2A-C9F3-4EB8-95ED-000A68D29B95}"/>
                </a:ext>
              </a:extLst>
            </p:cNvPr>
            <p:cNvSpPr/>
            <p:nvPr/>
          </p:nvSpPr>
          <p:spPr>
            <a:xfrm>
              <a:off x="3222050" y="1743953"/>
              <a:ext cx="1273001" cy="897630"/>
            </a:xfrm>
            <a:custGeom>
              <a:avLst/>
              <a:gdLst>
                <a:gd name="connsiteX0" fmla="*/ 157773 w 1273001"/>
                <a:gd name="connsiteY0" fmla="*/ 816028 h 897630"/>
                <a:gd name="connsiteX1" fmla="*/ 174094 w 1273001"/>
                <a:gd name="connsiteY1" fmla="*/ 821468 h 897630"/>
                <a:gd name="connsiteX2" fmla="*/ 168654 w 1273001"/>
                <a:gd name="connsiteY2" fmla="*/ 837789 h 897630"/>
                <a:gd name="connsiteX3" fmla="*/ 16321 w 1273001"/>
                <a:gd name="connsiteY3" fmla="*/ 897630 h 897630"/>
                <a:gd name="connsiteX4" fmla="*/ 0 w 1273001"/>
                <a:gd name="connsiteY4" fmla="*/ 886750 h 897630"/>
                <a:gd name="connsiteX5" fmla="*/ 5441 w 1273001"/>
                <a:gd name="connsiteY5" fmla="*/ 870429 h 897630"/>
                <a:gd name="connsiteX6" fmla="*/ 10884 w 1273001"/>
                <a:gd name="connsiteY6" fmla="*/ 707220 h 897630"/>
                <a:gd name="connsiteX7" fmla="*/ 168651 w 1273001"/>
                <a:gd name="connsiteY7" fmla="*/ 707220 h 897630"/>
                <a:gd name="connsiteX8" fmla="*/ 179535 w 1273001"/>
                <a:gd name="connsiteY8" fmla="*/ 718102 h 897630"/>
                <a:gd name="connsiteX9" fmla="*/ 174089 w 1273001"/>
                <a:gd name="connsiteY9" fmla="*/ 728985 h 897630"/>
                <a:gd name="connsiteX10" fmla="*/ 10884 w 1273001"/>
                <a:gd name="connsiteY10" fmla="*/ 728985 h 897630"/>
                <a:gd name="connsiteX11" fmla="*/ 0 w 1273001"/>
                <a:gd name="connsiteY11" fmla="*/ 718102 h 897630"/>
                <a:gd name="connsiteX12" fmla="*/ 10884 w 1273001"/>
                <a:gd name="connsiteY12" fmla="*/ 707220 h 897630"/>
                <a:gd name="connsiteX13" fmla="*/ 1256679 w 1273001"/>
                <a:gd name="connsiteY13" fmla="*/ 598417 h 897630"/>
                <a:gd name="connsiteX14" fmla="*/ 1273001 w 1273001"/>
                <a:gd name="connsiteY14" fmla="*/ 609299 h 897630"/>
                <a:gd name="connsiteX15" fmla="*/ 1262117 w 1273001"/>
                <a:gd name="connsiteY15" fmla="*/ 625623 h 897630"/>
                <a:gd name="connsiteX16" fmla="*/ 1104353 w 1273001"/>
                <a:gd name="connsiteY16" fmla="*/ 641947 h 897630"/>
                <a:gd name="connsiteX17" fmla="*/ 1088031 w 1273001"/>
                <a:gd name="connsiteY17" fmla="*/ 631064 h 897630"/>
                <a:gd name="connsiteX18" fmla="*/ 1098915 w 1273001"/>
                <a:gd name="connsiteY18" fmla="*/ 614741 h 897630"/>
                <a:gd name="connsiteX19" fmla="*/ 16324 w 1273001"/>
                <a:gd name="connsiteY19" fmla="*/ 489618 h 897630"/>
                <a:gd name="connsiteX20" fmla="*/ 168649 w 1273001"/>
                <a:gd name="connsiteY20" fmla="*/ 527701 h 897630"/>
                <a:gd name="connsiteX21" fmla="*/ 179529 w 1273001"/>
                <a:gd name="connsiteY21" fmla="*/ 544023 h 897630"/>
                <a:gd name="connsiteX22" fmla="*/ 168649 w 1273001"/>
                <a:gd name="connsiteY22" fmla="*/ 554904 h 897630"/>
                <a:gd name="connsiteX23" fmla="*/ 163205 w 1273001"/>
                <a:gd name="connsiteY23" fmla="*/ 554904 h 897630"/>
                <a:gd name="connsiteX24" fmla="*/ 10880 w 1273001"/>
                <a:gd name="connsiteY24" fmla="*/ 516820 h 897630"/>
                <a:gd name="connsiteX25" fmla="*/ 0 w 1273001"/>
                <a:gd name="connsiteY25" fmla="*/ 500499 h 897630"/>
                <a:gd name="connsiteX26" fmla="*/ 16324 w 1273001"/>
                <a:gd name="connsiteY26" fmla="*/ 489618 h 897630"/>
                <a:gd name="connsiteX27" fmla="*/ 1192981 w 1273001"/>
                <a:gd name="connsiteY27" fmla="*/ 436110 h 897630"/>
                <a:gd name="connsiteX28" fmla="*/ 1199102 w 1273001"/>
                <a:gd name="connsiteY28" fmla="*/ 442911 h 897630"/>
                <a:gd name="connsiteX29" fmla="*/ 1193661 w 1273001"/>
                <a:gd name="connsiteY29" fmla="*/ 459232 h 897630"/>
                <a:gd name="connsiteX30" fmla="*/ 1052208 w 1273001"/>
                <a:gd name="connsiteY30" fmla="*/ 529957 h 897630"/>
                <a:gd name="connsiteX31" fmla="*/ 1035887 w 1273001"/>
                <a:gd name="connsiteY31" fmla="*/ 524516 h 897630"/>
                <a:gd name="connsiteX32" fmla="*/ 1041328 w 1273001"/>
                <a:gd name="connsiteY32" fmla="*/ 508195 h 897630"/>
                <a:gd name="connsiteX33" fmla="*/ 1182780 w 1273001"/>
                <a:gd name="connsiteY33" fmla="*/ 437470 h 897630"/>
                <a:gd name="connsiteX34" fmla="*/ 1192981 w 1273001"/>
                <a:gd name="connsiteY34" fmla="*/ 436110 h 897630"/>
                <a:gd name="connsiteX35" fmla="*/ 119221 w 1273001"/>
                <a:gd name="connsiteY35" fmla="*/ 272902 h 897630"/>
                <a:gd name="connsiteX36" fmla="*/ 127381 w 1273001"/>
                <a:gd name="connsiteY36" fmla="*/ 274262 h 897630"/>
                <a:gd name="connsiteX37" fmla="*/ 268834 w 1273001"/>
                <a:gd name="connsiteY37" fmla="*/ 350428 h 897630"/>
                <a:gd name="connsiteX38" fmla="*/ 274274 w 1273001"/>
                <a:gd name="connsiteY38" fmla="*/ 366747 h 897630"/>
                <a:gd name="connsiteX39" fmla="*/ 268834 w 1273001"/>
                <a:gd name="connsiteY39" fmla="*/ 372188 h 897630"/>
                <a:gd name="connsiteX40" fmla="*/ 257953 w 1273001"/>
                <a:gd name="connsiteY40" fmla="*/ 372188 h 897630"/>
                <a:gd name="connsiteX41" fmla="*/ 116500 w 1273001"/>
                <a:gd name="connsiteY41" fmla="*/ 296022 h 897630"/>
                <a:gd name="connsiteX42" fmla="*/ 111060 w 1273001"/>
                <a:gd name="connsiteY42" fmla="*/ 279703 h 897630"/>
                <a:gd name="connsiteX43" fmla="*/ 119221 w 1273001"/>
                <a:gd name="connsiteY43" fmla="*/ 272902 h 897630"/>
                <a:gd name="connsiteX44" fmla="*/ 1111156 w 1273001"/>
                <a:gd name="connsiteY44" fmla="*/ 217611 h 897630"/>
                <a:gd name="connsiteX45" fmla="*/ 1119316 w 1273001"/>
                <a:gd name="connsiteY45" fmla="*/ 221691 h 897630"/>
                <a:gd name="connsiteX46" fmla="*/ 1119316 w 1273001"/>
                <a:gd name="connsiteY46" fmla="*/ 238012 h 897630"/>
                <a:gd name="connsiteX47" fmla="*/ 994189 w 1273001"/>
                <a:gd name="connsiteY47" fmla="*/ 346817 h 897630"/>
                <a:gd name="connsiteX48" fmla="*/ 983308 w 1273001"/>
                <a:gd name="connsiteY48" fmla="*/ 341377 h 897630"/>
                <a:gd name="connsiteX49" fmla="*/ 983308 w 1273001"/>
                <a:gd name="connsiteY49" fmla="*/ 325056 h 897630"/>
                <a:gd name="connsiteX50" fmla="*/ 1102995 w 1273001"/>
                <a:gd name="connsiteY50" fmla="*/ 221691 h 897630"/>
                <a:gd name="connsiteX51" fmla="*/ 1111156 w 1273001"/>
                <a:gd name="connsiteY51" fmla="*/ 217611 h 897630"/>
                <a:gd name="connsiteX52" fmla="*/ 924828 w 1273001"/>
                <a:gd name="connsiteY52" fmla="*/ 108803 h 897630"/>
                <a:gd name="connsiteX53" fmla="*/ 930271 w 1273001"/>
                <a:gd name="connsiteY53" fmla="*/ 125122 h 897630"/>
                <a:gd name="connsiteX54" fmla="*/ 837783 w 1273001"/>
                <a:gd name="connsiteY54" fmla="*/ 255698 h 897630"/>
                <a:gd name="connsiteX55" fmla="*/ 832346 w 1273001"/>
                <a:gd name="connsiteY55" fmla="*/ 261136 h 897630"/>
                <a:gd name="connsiteX56" fmla="*/ 821466 w 1273001"/>
                <a:gd name="connsiteY56" fmla="*/ 261136 h 897630"/>
                <a:gd name="connsiteX57" fmla="*/ 816023 w 1273001"/>
                <a:gd name="connsiteY57" fmla="*/ 244817 h 897630"/>
                <a:gd name="connsiteX58" fmla="*/ 908511 w 1273001"/>
                <a:gd name="connsiteY58" fmla="*/ 114240 h 897630"/>
                <a:gd name="connsiteX59" fmla="*/ 924828 w 1273001"/>
                <a:gd name="connsiteY59" fmla="*/ 108803 h 897630"/>
                <a:gd name="connsiteX60" fmla="*/ 284253 w 1273001"/>
                <a:gd name="connsiteY60" fmla="*/ 108803 h 897630"/>
                <a:gd name="connsiteX61" fmla="*/ 292413 w 1273001"/>
                <a:gd name="connsiteY61" fmla="*/ 112883 h 897630"/>
                <a:gd name="connsiteX62" fmla="*/ 395778 w 1273001"/>
                <a:gd name="connsiteY62" fmla="*/ 232572 h 897630"/>
                <a:gd name="connsiteX63" fmla="*/ 390337 w 1273001"/>
                <a:gd name="connsiteY63" fmla="*/ 254334 h 897630"/>
                <a:gd name="connsiteX64" fmla="*/ 379457 w 1273001"/>
                <a:gd name="connsiteY64" fmla="*/ 248894 h 897630"/>
                <a:gd name="connsiteX65" fmla="*/ 276092 w 1273001"/>
                <a:gd name="connsiteY65" fmla="*/ 129204 h 897630"/>
                <a:gd name="connsiteX66" fmla="*/ 276092 w 1273001"/>
                <a:gd name="connsiteY66" fmla="*/ 112883 h 897630"/>
                <a:gd name="connsiteX67" fmla="*/ 284253 w 1273001"/>
                <a:gd name="connsiteY67" fmla="*/ 108803 h 897630"/>
                <a:gd name="connsiteX68" fmla="*/ 707228 w 1273001"/>
                <a:gd name="connsiteY68" fmla="*/ 0 h 897630"/>
                <a:gd name="connsiteX69" fmla="*/ 718109 w 1273001"/>
                <a:gd name="connsiteY69" fmla="*/ 16324 h 897630"/>
                <a:gd name="connsiteX70" fmla="*/ 680026 w 1273001"/>
                <a:gd name="connsiteY70" fmla="*/ 168649 h 897630"/>
                <a:gd name="connsiteX71" fmla="*/ 669145 w 1273001"/>
                <a:gd name="connsiteY71" fmla="*/ 179529 h 897630"/>
                <a:gd name="connsiteX72" fmla="*/ 663704 w 1273001"/>
                <a:gd name="connsiteY72" fmla="*/ 179529 h 897630"/>
                <a:gd name="connsiteX73" fmla="*/ 652823 w 1273001"/>
                <a:gd name="connsiteY73" fmla="*/ 163205 h 897630"/>
                <a:gd name="connsiteX74" fmla="*/ 690907 w 1273001"/>
                <a:gd name="connsiteY74" fmla="*/ 10880 h 897630"/>
                <a:gd name="connsiteX75" fmla="*/ 707228 w 1273001"/>
                <a:gd name="connsiteY75" fmla="*/ 0 h 897630"/>
                <a:gd name="connsiteX76" fmla="*/ 446098 w 1273001"/>
                <a:gd name="connsiteY76" fmla="*/ 0 h 897630"/>
                <a:gd name="connsiteX77" fmla="*/ 462420 w 1273001"/>
                <a:gd name="connsiteY77" fmla="*/ 10884 h 897630"/>
                <a:gd name="connsiteX78" fmla="*/ 500503 w 1273001"/>
                <a:gd name="connsiteY78" fmla="*/ 168652 h 897630"/>
                <a:gd name="connsiteX79" fmla="*/ 489622 w 1273001"/>
                <a:gd name="connsiteY79" fmla="*/ 184974 h 897630"/>
                <a:gd name="connsiteX80" fmla="*/ 473301 w 1273001"/>
                <a:gd name="connsiteY80" fmla="*/ 174090 h 897630"/>
                <a:gd name="connsiteX81" fmla="*/ 435217 w 1273001"/>
                <a:gd name="connsiteY81" fmla="*/ 16322 h 897630"/>
                <a:gd name="connsiteX82" fmla="*/ 446098 w 1273001"/>
                <a:gd name="connsiteY82" fmla="*/ 0 h 89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1" h="897630">
                  <a:moveTo>
                    <a:pt x="157773" y="816028"/>
                  </a:moveTo>
                  <a:cubicBezTo>
                    <a:pt x="163213" y="816028"/>
                    <a:pt x="174094" y="816028"/>
                    <a:pt x="174094" y="821468"/>
                  </a:cubicBezTo>
                  <a:cubicBezTo>
                    <a:pt x="174094" y="826908"/>
                    <a:pt x="174094" y="837789"/>
                    <a:pt x="168654" y="837789"/>
                  </a:cubicBezTo>
                  <a:lnTo>
                    <a:pt x="16321" y="897630"/>
                  </a:lnTo>
                  <a:cubicBezTo>
                    <a:pt x="10881" y="897630"/>
                    <a:pt x="5441" y="897630"/>
                    <a:pt x="0" y="886750"/>
                  </a:cubicBezTo>
                  <a:cubicBezTo>
                    <a:pt x="0" y="881310"/>
                    <a:pt x="0" y="870429"/>
                    <a:pt x="5441" y="870429"/>
                  </a:cubicBezTo>
                  <a:close/>
                  <a:moveTo>
                    <a:pt x="10884" y="707220"/>
                  </a:moveTo>
                  <a:lnTo>
                    <a:pt x="168651" y="707220"/>
                  </a:lnTo>
                  <a:cubicBezTo>
                    <a:pt x="174089" y="707220"/>
                    <a:pt x="179535" y="712661"/>
                    <a:pt x="179535" y="718102"/>
                  </a:cubicBezTo>
                  <a:cubicBezTo>
                    <a:pt x="184973" y="723544"/>
                    <a:pt x="179535" y="728985"/>
                    <a:pt x="174089" y="728985"/>
                  </a:cubicBezTo>
                  <a:lnTo>
                    <a:pt x="10884" y="728985"/>
                  </a:lnTo>
                  <a:cubicBezTo>
                    <a:pt x="5438" y="728985"/>
                    <a:pt x="0" y="723544"/>
                    <a:pt x="0" y="718102"/>
                  </a:cubicBezTo>
                  <a:cubicBezTo>
                    <a:pt x="0" y="712661"/>
                    <a:pt x="5438" y="707220"/>
                    <a:pt x="10884" y="707220"/>
                  </a:cubicBezTo>
                  <a:close/>
                  <a:moveTo>
                    <a:pt x="1256679" y="598417"/>
                  </a:moveTo>
                  <a:cubicBezTo>
                    <a:pt x="1262117" y="598417"/>
                    <a:pt x="1267563" y="603858"/>
                    <a:pt x="1273001" y="609299"/>
                  </a:cubicBezTo>
                  <a:cubicBezTo>
                    <a:pt x="1273001" y="620182"/>
                    <a:pt x="1267563" y="625623"/>
                    <a:pt x="1262117" y="625623"/>
                  </a:cubicBezTo>
                  <a:lnTo>
                    <a:pt x="1104353" y="641947"/>
                  </a:lnTo>
                  <a:cubicBezTo>
                    <a:pt x="1098915" y="641947"/>
                    <a:pt x="1093469" y="636506"/>
                    <a:pt x="1088031" y="631064"/>
                  </a:cubicBezTo>
                  <a:cubicBezTo>
                    <a:pt x="1088031" y="625623"/>
                    <a:pt x="1093469" y="620182"/>
                    <a:pt x="1098915" y="614741"/>
                  </a:cubicBezTo>
                  <a:close/>
                  <a:moveTo>
                    <a:pt x="16324" y="489618"/>
                  </a:moveTo>
                  <a:lnTo>
                    <a:pt x="168649" y="527701"/>
                  </a:lnTo>
                  <a:cubicBezTo>
                    <a:pt x="174085" y="527701"/>
                    <a:pt x="179529" y="538582"/>
                    <a:pt x="179529" y="544023"/>
                  </a:cubicBezTo>
                  <a:cubicBezTo>
                    <a:pt x="174085" y="549463"/>
                    <a:pt x="168649" y="554904"/>
                    <a:pt x="168649" y="554904"/>
                  </a:cubicBezTo>
                  <a:cubicBezTo>
                    <a:pt x="168649" y="554904"/>
                    <a:pt x="163205" y="554904"/>
                    <a:pt x="163205" y="554904"/>
                  </a:cubicBezTo>
                  <a:lnTo>
                    <a:pt x="10880" y="516820"/>
                  </a:lnTo>
                  <a:cubicBezTo>
                    <a:pt x="5444" y="516820"/>
                    <a:pt x="0" y="505939"/>
                    <a:pt x="0" y="500499"/>
                  </a:cubicBezTo>
                  <a:cubicBezTo>
                    <a:pt x="0" y="495058"/>
                    <a:pt x="10880" y="489618"/>
                    <a:pt x="16324" y="489618"/>
                  </a:cubicBezTo>
                  <a:close/>
                  <a:moveTo>
                    <a:pt x="1192981" y="436110"/>
                  </a:moveTo>
                  <a:cubicBezTo>
                    <a:pt x="1196381" y="437470"/>
                    <a:pt x="1199102" y="440190"/>
                    <a:pt x="1199102" y="442911"/>
                  </a:cubicBezTo>
                  <a:cubicBezTo>
                    <a:pt x="1204542" y="448351"/>
                    <a:pt x="1199102" y="459232"/>
                    <a:pt x="1193661" y="459232"/>
                  </a:cubicBezTo>
                  <a:lnTo>
                    <a:pt x="1052208" y="529957"/>
                  </a:lnTo>
                  <a:cubicBezTo>
                    <a:pt x="1046768" y="529957"/>
                    <a:pt x="1041328" y="529957"/>
                    <a:pt x="1035887" y="524516"/>
                  </a:cubicBezTo>
                  <a:cubicBezTo>
                    <a:pt x="1030447" y="519076"/>
                    <a:pt x="1035887" y="508195"/>
                    <a:pt x="1041328" y="508195"/>
                  </a:cubicBezTo>
                  <a:lnTo>
                    <a:pt x="1182780" y="437470"/>
                  </a:lnTo>
                  <a:cubicBezTo>
                    <a:pt x="1185500" y="434750"/>
                    <a:pt x="1189581" y="434750"/>
                    <a:pt x="1192981" y="436110"/>
                  </a:cubicBezTo>
                  <a:close/>
                  <a:moveTo>
                    <a:pt x="119221" y="272902"/>
                  </a:moveTo>
                  <a:cubicBezTo>
                    <a:pt x="121941" y="271541"/>
                    <a:pt x="124661" y="271541"/>
                    <a:pt x="127381" y="274262"/>
                  </a:cubicBezTo>
                  <a:lnTo>
                    <a:pt x="268834" y="350428"/>
                  </a:lnTo>
                  <a:cubicBezTo>
                    <a:pt x="274274" y="355864"/>
                    <a:pt x="279715" y="361306"/>
                    <a:pt x="274274" y="366747"/>
                  </a:cubicBezTo>
                  <a:cubicBezTo>
                    <a:pt x="274274" y="372188"/>
                    <a:pt x="274274" y="372188"/>
                    <a:pt x="268834" y="372188"/>
                  </a:cubicBezTo>
                  <a:cubicBezTo>
                    <a:pt x="263393" y="372188"/>
                    <a:pt x="263393" y="372188"/>
                    <a:pt x="257953" y="372188"/>
                  </a:cubicBezTo>
                  <a:lnTo>
                    <a:pt x="116500" y="296022"/>
                  </a:lnTo>
                  <a:cubicBezTo>
                    <a:pt x="111060" y="290581"/>
                    <a:pt x="105619" y="285144"/>
                    <a:pt x="111060" y="279703"/>
                  </a:cubicBezTo>
                  <a:cubicBezTo>
                    <a:pt x="113780" y="276983"/>
                    <a:pt x="116500" y="274262"/>
                    <a:pt x="119221" y="272902"/>
                  </a:cubicBezTo>
                  <a:close/>
                  <a:moveTo>
                    <a:pt x="1111156" y="217611"/>
                  </a:moveTo>
                  <a:cubicBezTo>
                    <a:pt x="1113876" y="217611"/>
                    <a:pt x="1116596" y="218971"/>
                    <a:pt x="1119316" y="221691"/>
                  </a:cubicBezTo>
                  <a:cubicBezTo>
                    <a:pt x="1124756" y="227131"/>
                    <a:pt x="1124756" y="232572"/>
                    <a:pt x="1119316" y="238012"/>
                  </a:cubicBezTo>
                  <a:lnTo>
                    <a:pt x="994189" y="346817"/>
                  </a:lnTo>
                  <a:cubicBezTo>
                    <a:pt x="988749" y="346817"/>
                    <a:pt x="983308" y="346817"/>
                    <a:pt x="983308" y="341377"/>
                  </a:cubicBezTo>
                  <a:cubicBezTo>
                    <a:pt x="977868" y="335936"/>
                    <a:pt x="977868" y="330496"/>
                    <a:pt x="983308" y="325056"/>
                  </a:cubicBezTo>
                  <a:lnTo>
                    <a:pt x="1102995" y="221691"/>
                  </a:lnTo>
                  <a:cubicBezTo>
                    <a:pt x="1105715" y="218971"/>
                    <a:pt x="1108435" y="217611"/>
                    <a:pt x="1111156" y="217611"/>
                  </a:cubicBezTo>
                  <a:close/>
                  <a:moveTo>
                    <a:pt x="924828" y="108803"/>
                  </a:moveTo>
                  <a:cubicBezTo>
                    <a:pt x="930271" y="114240"/>
                    <a:pt x="930271" y="119685"/>
                    <a:pt x="930271" y="125122"/>
                  </a:cubicBezTo>
                  <a:lnTo>
                    <a:pt x="837783" y="255698"/>
                  </a:lnTo>
                  <a:cubicBezTo>
                    <a:pt x="837783" y="255698"/>
                    <a:pt x="837783" y="261136"/>
                    <a:pt x="832346" y="261136"/>
                  </a:cubicBezTo>
                  <a:cubicBezTo>
                    <a:pt x="826903" y="261136"/>
                    <a:pt x="826903" y="261136"/>
                    <a:pt x="821466" y="261136"/>
                  </a:cubicBezTo>
                  <a:cubicBezTo>
                    <a:pt x="816023" y="255698"/>
                    <a:pt x="816023" y="250254"/>
                    <a:pt x="816023" y="244817"/>
                  </a:cubicBezTo>
                  <a:lnTo>
                    <a:pt x="908511" y="114240"/>
                  </a:lnTo>
                  <a:cubicBezTo>
                    <a:pt x="913948" y="108803"/>
                    <a:pt x="919391" y="108803"/>
                    <a:pt x="924828" y="108803"/>
                  </a:cubicBezTo>
                  <a:close/>
                  <a:moveTo>
                    <a:pt x="284253" y="108803"/>
                  </a:moveTo>
                  <a:cubicBezTo>
                    <a:pt x="286973" y="108803"/>
                    <a:pt x="289693" y="110163"/>
                    <a:pt x="292413" y="112883"/>
                  </a:cubicBezTo>
                  <a:lnTo>
                    <a:pt x="395778" y="232572"/>
                  </a:lnTo>
                  <a:cubicBezTo>
                    <a:pt x="401218" y="238013"/>
                    <a:pt x="401218" y="248894"/>
                    <a:pt x="390337" y="254334"/>
                  </a:cubicBezTo>
                  <a:cubicBezTo>
                    <a:pt x="384897" y="254334"/>
                    <a:pt x="379457" y="254334"/>
                    <a:pt x="379457" y="248894"/>
                  </a:cubicBezTo>
                  <a:lnTo>
                    <a:pt x="276092" y="129204"/>
                  </a:lnTo>
                  <a:cubicBezTo>
                    <a:pt x="270652" y="123764"/>
                    <a:pt x="270652" y="118324"/>
                    <a:pt x="276092" y="112883"/>
                  </a:cubicBezTo>
                  <a:cubicBezTo>
                    <a:pt x="278813" y="110163"/>
                    <a:pt x="281533" y="108803"/>
                    <a:pt x="284253" y="108803"/>
                  </a:cubicBezTo>
                  <a:close/>
                  <a:moveTo>
                    <a:pt x="707228" y="0"/>
                  </a:moveTo>
                  <a:cubicBezTo>
                    <a:pt x="712669" y="0"/>
                    <a:pt x="718109" y="10880"/>
                    <a:pt x="718109" y="16324"/>
                  </a:cubicBezTo>
                  <a:lnTo>
                    <a:pt x="680026" y="168649"/>
                  </a:lnTo>
                  <a:cubicBezTo>
                    <a:pt x="680026" y="179529"/>
                    <a:pt x="674585" y="179529"/>
                    <a:pt x="669145" y="179529"/>
                  </a:cubicBezTo>
                  <a:cubicBezTo>
                    <a:pt x="669145" y="179529"/>
                    <a:pt x="663704" y="179529"/>
                    <a:pt x="663704" y="179529"/>
                  </a:cubicBezTo>
                  <a:cubicBezTo>
                    <a:pt x="658264" y="179529"/>
                    <a:pt x="652823" y="168649"/>
                    <a:pt x="652823" y="163205"/>
                  </a:cubicBezTo>
                  <a:lnTo>
                    <a:pt x="690907" y="10880"/>
                  </a:lnTo>
                  <a:cubicBezTo>
                    <a:pt x="690907" y="5436"/>
                    <a:pt x="701788" y="0"/>
                    <a:pt x="707228" y="0"/>
                  </a:cubicBezTo>
                  <a:close/>
                  <a:moveTo>
                    <a:pt x="446098" y="0"/>
                  </a:moveTo>
                  <a:cubicBezTo>
                    <a:pt x="451539" y="0"/>
                    <a:pt x="462420" y="0"/>
                    <a:pt x="462420" y="10884"/>
                  </a:cubicBezTo>
                  <a:lnTo>
                    <a:pt x="500503" y="168652"/>
                  </a:lnTo>
                  <a:cubicBezTo>
                    <a:pt x="500503" y="174090"/>
                    <a:pt x="495063" y="184974"/>
                    <a:pt x="489622" y="184974"/>
                  </a:cubicBezTo>
                  <a:cubicBezTo>
                    <a:pt x="484182" y="184974"/>
                    <a:pt x="473301" y="184974"/>
                    <a:pt x="473301" y="174090"/>
                  </a:cubicBezTo>
                  <a:lnTo>
                    <a:pt x="435217" y="16322"/>
                  </a:lnTo>
                  <a:cubicBezTo>
                    <a:pt x="435217" y="10884"/>
                    <a:pt x="435217" y="0"/>
                    <a:pt x="446098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23525CFF-E100-43B9-B146-FFEB5B1CBD1B}"/>
                </a:ext>
              </a:extLst>
            </p:cNvPr>
            <p:cNvSpPr/>
            <p:nvPr/>
          </p:nvSpPr>
          <p:spPr>
            <a:xfrm>
              <a:off x="3760621" y="4278217"/>
              <a:ext cx="1120676" cy="9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256" extrusionOk="0">
                  <a:moveTo>
                    <a:pt x="21600" y="93"/>
                  </a:moveTo>
                  <a:cubicBezTo>
                    <a:pt x="1049" y="-1070"/>
                    <a:pt x="0" y="9065"/>
                    <a:pt x="0" y="11475"/>
                  </a:cubicBezTo>
                  <a:cubicBezTo>
                    <a:pt x="629" y="11225"/>
                    <a:pt x="1363" y="10893"/>
                    <a:pt x="1992" y="10644"/>
                  </a:cubicBezTo>
                  <a:cubicBezTo>
                    <a:pt x="3041" y="10145"/>
                    <a:pt x="4194" y="9647"/>
                    <a:pt x="5243" y="9148"/>
                  </a:cubicBezTo>
                  <a:cubicBezTo>
                    <a:pt x="5348" y="8318"/>
                    <a:pt x="5452" y="7404"/>
                    <a:pt x="5557" y="6490"/>
                  </a:cubicBezTo>
                  <a:cubicBezTo>
                    <a:pt x="5557" y="5493"/>
                    <a:pt x="5557" y="4579"/>
                    <a:pt x="5452" y="3582"/>
                  </a:cubicBezTo>
                  <a:cubicBezTo>
                    <a:pt x="5662" y="4496"/>
                    <a:pt x="5767" y="5493"/>
                    <a:pt x="5767" y="6490"/>
                  </a:cubicBezTo>
                  <a:cubicBezTo>
                    <a:pt x="5767" y="7321"/>
                    <a:pt x="5767" y="8068"/>
                    <a:pt x="5767" y="8899"/>
                  </a:cubicBezTo>
                  <a:cubicBezTo>
                    <a:pt x="6291" y="8650"/>
                    <a:pt x="6816" y="8401"/>
                    <a:pt x="7340" y="8152"/>
                  </a:cubicBezTo>
                  <a:cubicBezTo>
                    <a:pt x="7864" y="7902"/>
                    <a:pt x="8388" y="7653"/>
                    <a:pt x="8913" y="7404"/>
                  </a:cubicBezTo>
                  <a:cubicBezTo>
                    <a:pt x="9017" y="6656"/>
                    <a:pt x="9122" y="5908"/>
                    <a:pt x="9122" y="5078"/>
                  </a:cubicBezTo>
                  <a:cubicBezTo>
                    <a:pt x="9122" y="4247"/>
                    <a:pt x="9122" y="3499"/>
                    <a:pt x="9017" y="2668"/>
                  </a:cubicBezTo>
                  <a:cubicBezTo>
                    <a:pt x="9227" y="3416"/>
                    <a:pt x="9227" y="4247"/>
                    <a:pt x="9227" y="5078"/>
                  </a:cubicBezTo>
                  <a:cubicBezTo>
                    <a:pt x="9227" y="5742"/>
                    <a:pt x="9227" y="6490"/>
                    <a:pt x="9227" y="7155"/>
                  </a:cubicBezTo>
                  <a:cubicBezTo>
                    <a:pt x="10276" y="6656"/>
                    <a:pt x="11324" y="6075"/>
                    <a:pt x="12373" y="5493"/>
                  </a:cubicBezTo>
                  <a:cubicBezTo>
                    <a:pt x="12478" y="5410"/>
                    <a:pt x="12583" y="5410"/>
                    <a:pt x="12687" y="5327"/>
                  </a:cubicBezTo>
                  <a:cubicBezTo>
                    <a:pt x="12792" y="4745"/>
                    <a:pt x="12897" y="4164"/>
                    <a:pt x="12897" y="3582"/>
                  </a:cubicBezTo>
                  <a:cubicBezTo>
                    <a:pt x="12897" y="3001"/>
                    <a:pt x="12897" y="2336"/>
                    <a:pt x="12792" y="1755"/>
                  </a:cubicBezTo>
                  <a:cubicBezTo>
                    <a:pt x="12897" y="2336"/>
                    <a:pt x="13002" y="3001"/>
                    <a:pt x="13002" y="3582"/>
                  </a:cubicBezTo>
                  <a:cubicBezTo>
                    <a:pt x="13002" y="4081"/>
                    <a:pt x="13002" y="4662"/>
                    <a:pt x="13002" y="5161"/>
                  </a:cubicBezTo>
                  <a:cubicBezTo>
                    <a:pt x="14470" y="4330"/>
                    <a:pt x="15833" y="3499"/>
                    <a:pt x="17196" y="2585"/>
                  </a:cubicBezTo>
                  <a:cubicBezTo>
                    <a:pt x="15728" y="3665"/>
                    <a:pt x="14155" y="4745"/>
                    <a:pt x="12583" y="5742"/>
                  </a:cubicBezTo>
                  <a:cubicBezTo>
                    <a:pt x="12163" y="5992"/>
                    <a:pt x="11744" y="6241"/>
                    <a:pt x="11324" y="6490"/>
                  </a:cubicBezTo>
                  <a:cubicBezTo>
                    <a:pt x="12163" y="6573"/>
                    <a:pt x="13002" y="6739"/>
                    <a:pt x="13841" y="6905"/>
                  </a:cubicBezTo>
                  <a:cubicBezTo>
                    <a:pt x="14784" y="7072"/>
                    <a:pt x="15833" y="7321"/>
                    <a:pt x="16777" y="7653"/>
                  </a:cubicBezTo>
                  <a:cubicBezTo>
                    <a:pt x="15833" y="7404"/>
                    <a:pt x="14784" y="7238"/>
                    <a:pt x="13841" y="7072"/>
                  </a:cubicBezTo>
                  <a:cubicBezTo>
                    <a:pt x="12897" y="6905"/>
                    <a:pt x="11953" y="6822"/>
                    <a:pt x="11010" y="6739"/>
                  </a:cubicBezTo>
                  <a:cubicBezTo>
                    <a:pt x="9961" y="7321"/>
                    <a:pt x="8913" y="7985"/>
                    <a:pt x="7864" y="8567"/>
                  </a:cubicBezTo>
                  <a:cubicBezTo>
                    <a:pt x="8913" y="8733"/>
                    <a:pt x="9856" y="8899"/>
                    <a:pt x="10905" y="9065"/>
                  </a:cubicBezTo>
                  <a:cubicBezTo>
                    <a:pt x="12058" y="9315"/>
                    <a:pt x="13212" y="9564"/>
                    <a:pt x="14365" y="9979"/>
                  </a:cubicBezTo>
                  <a:cubicBezTo>
                    <a:pt x="13212" y="9647"/>
                    <a:pt x="12058" y="9481"/>
                    <a:pt x="10800" y="9315"/>
                  </a:cubicBezTo>
                  <a:cubicBezTo>
                    <a:pt x="9647" y="9148"/>
                    <a:pt x="8493" y="8982"/>
                    <a:pt x="7340" y="8899"/>
                  </a:cubicBezTo>
                  <a:cubicBezTo>
                    <a:pt x="6291" y="9481"/>
                    <a:pt x="5138" y="10062"/>
                    <a:pt x="4089" y="10644"/>
                  </a:cubicBezTo>
                  <a:cubicBezTo>
                    <a:pt x="4928" y="10727"/>
                    <a:pt x="5872" y="10893"/>
                    <a:pt x="6711" y="11059"/>
                  </a:cubicBezTo>
                  <a:cubicBezTo>
                    <a:pt x="7864" y="11308"/>
                    <a:pt x="9017" y="11558"/>
                    <a:pt x="10171" y="11973"/>
                  </a:cubicBezTo>
                  <a:cubicBezTo>
                    <a:pt x="9017" y="11641"/>
                    <a:pt x="7864" y="11475"/>
                    <a:pt x="6606" y="11308"/>
                  </a:cubicBezTo>
                  <a:cubicBezTo>
                    <a:pt x="5557" y="11142"/>
                    <a:pt x="4509" y="11059"/>
                    <a:pt x="3460" y="10976"/>
                  </a:cubicBezTo>
                  <a:cubicBezTo>
                    <a:pt x="3146" y="11142"/>
                    <a:pt x="2831" y="11308"/>
                    <a:pt x="2621" y="11392"/>
                  </a:cubicBezTo>
                  <a:cubicBezTo>
                    <a:pt x="1992" y="11724"/>
                    <a:pt x="1363" y="12056"/>
                    <a:pt x="734" y="12305"/>
                  </a:cubicBezTo>
                  <a:cubicBezTo>
                    <a:pt x="16357" y="20530"/>
                    <a:pt x="21600" y="93"/>
                    <a:pt x="21600" y="93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0976EBD5-B996-4ADA-A023-2473CFA9B648}"/>
                </a:ext>
              </a:extLst>
            </p:cNvPr>
            <p:cNvSpPr/>
            <p:nvPr/>
          </p:nvSpPr>
          <p:spPr>
            <a:xfrm>
              <a:off x="3334558" y="3437349"/>
              <a:ext cx="687426" cy="81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65" h="21467" extrusionOk="0">
                  <a:moveTo>
                    <a:pt x="89" y="0"/>
                  </a:moveTo>
                  <a:cubicBezTo>
                    <a:pt x="-1048" y="20456"/>
                    <a:pt x="9070" y="21600"/>
                    <a:pt x="11457" y="21457"/>
                  </a:cubicBezTo>
                  <a:cubicBezTo>
                    <a:pt x="11230" y="20742"/>
                    <a:pt x="10889" y="20170"/>
                    <a:pt x="10661" y="19454"/>
                  </a:cubicBezTo>
                  <a:cubicBezTo>
                    <a:pt x="10207" y="18310"/>
                    <a:pt x="9638" y="17309"/>
                    <a:pt x="9184" y="16164"/>
                  </a:cubicBezTo>
                  <a:cubicBezTo>
                    <a:pt x="8274" y="16021"/>
                    <a:pt x="7478" y="15878"/>
                    <a:pt x="6569" y="15878"/>
                  </a:cubicBezTo>
                  <a:cubicBezTo>
                    <a:pt x="5659" y="15878"/>
                    <a:pt x="4636" y="15878"/>
                    <a:pt x="3727" y="16021"/>
                  </a:cubicBezTo>
                  <a:cubicBezTo>
                    <a:pt x="4636" y="15878"/>
                    <a:pt x="5659" y="15735"/>
                    <a:pt x="6569" y="15735"/>
                  </a:cubicBezTo>
                  <a:cubicBezTo>
                    <a:pt x="7365" y="15735"/>
                    <a:pt x="8160" y="15735"/>
                    <a:pt x="8956" y="15735"/>
                  </a:cubicBezTo>
                  <a:cubicBezTo>
                    <a:pt x="8729" y="15163"/>
                    <a:pt x="8501" y="14734"/>
                    <a:pt x="8274" y="14162"/>
                  </a:cubicBezTo>
                  <a:cubicBezTo>
                    <a:pt x="8047" y="13589"/>
                    <a:pt x="7819" y="13160"/>
                    <a:pt x="7478" y="12588"/>
                  </a:cubicBezTo>
                  <a:cubicBezTo>
                    <a:pt x="6683" y="12445"/>
                    <a:pt x="6000" y="12445"/>
                    <a:pt x="5205" y="12302"/>
                  </a:cubicBezTo>
                  <a:cubicBezTo>
                    <a:pt x="4409" y="12302"/>
                    <a:pt x="3613" y="12302"/>
                    <a:pt x="2817" y="12445"/>
                  </a:cubicBezTo>
                  <a:cubicBezTo>
                    <a:pt x="3613" y="12302"/>
                    <a:pt x="4409" y="12159"/>
                    <a:pt x="5205" y="12159"/>
                  </a:cubicBezTo>
                  <a:cubicBezTo>
                    <a:pt x="5887" y="12159"/>
                    <a:pt x="6569" y="12159"/>
                    <a:pt x="7251" y="12159"/>
                  </a:cubicBezTo>
                  <a:cubicBezTo>
                    <a:pt x="6683" y="11158"/>
                    <a:pt x="6114" y="10013"/>
                    <a:pt x="5546" y="9012"/>
                  </a:cubicBezTo>
                  <a:cubicBezTo>
                    <a:pt x="5432" y="8869"/>
                    <a:pt x="5432" y="8869"/>
                    <a:pt x="5318" y="8726"/>
                  </a:cubicBezTo>
                  <a:cubicBezTo>
                    <a:pt x="4750" y="8583"/>
                    <a:pt x="4181" y="8583"/>
                    <a:pt x="3613" y="8583"/>
                  </a:cubicBezTo>
                  <a:cubicBezTo>
                    <a:pt x="3045" y="8583"/>
                    <a:pt x="2363" y="8583"/>
                    <a:pt x="1794" y="8583"/>
                  </a:cubicBezTo>
                  <a:cubicBezTo>
                    <a:pt x="2363" y="8440"/>
                    <a:pt x="3045" y="8440"/>
                    <a:pt x="3613" y="8440"/>
                  </a:cubicBezTo>
                  <a:cubicBezTo>
                    <a:pt x="4181" y="8440"/>
                    <a:pt x="4636" y="8440"/>
                    <a:pt x="5205" y="8440"/>
                  </a:cubicBezTo>
                  <a:cubicBezTo>
                    <a:pt x="4409" y="7009"/>
                    <a:pt x="3499" y="5579"/>
                    <a:pt x="2704" y="4291"/>
                  </a:cubicBezTo>
                  <a:cubicBezTo>
                    <a:pt x="3840" y="5722"/>
                    <a:pt x="4864" y="7295"/>
                    <a:pt x="5887" y="8869"/>
                  </a:cubicBezTo>
                  <a:cubicBezTo>
                    <a:pt x="6114" y="9298"/>
                    <a:pt x="6455" y="9727"/>
                    <a:pt x="6683" y="10156"/>
                  </a:cubicBezTo>
                  <a:cubicBezTo>
                    <a:pt x="6796" y="9298"/>
                    <a:pt x="6910" y="8440"/>
                    <a:pt x="7137" y="7725"/>
                  </a:cubicBezTo>
                  <a:cubicBezTo>
                    <a:pt x="7365" y="6723"/>
                    <a:pt x="7592" y="5722"/>
                    <a:pt x="7819" y="4864"/>
                  </a:cubicBezTo>
                  <a:cubicBezTo>
                    <a:pt x="7592" y="5865"/>
                    <a:pt x="7365" y="6866"/>
                    <a:pt x="7251" y="7868"/>
                  </a:cubicBezTo>
                  <a:cubicBezTo>
                    <a:pt x="7137" y="8869"/>
                    <a:pt x="7024" y="9727"/>
                    <a:pt x="6910" y="10729"/>
                  </a:cubicBezTo>
                  <a:cubicBezTo>
                    <a:pt x="7478" y="11730"/>
                    <a:pt x="8160" y="12731"/>
                    <a:pt x="8729" y="13876"/>
                  </a:cubicBezTo>
                  <a:cubicBezTo>
                    <a:pt x="8843" y="12874"/>
                    <a:pt x="9070" y="11873"/>
                    <a:pt x="9184" y="10872"/>
                  </a:cubicBezTo>
                  <a:cubicBezTo>
                    <a:pt x="9411" y="9727"/>
                    <a:pt x="9752" y="8583"/>
                    <a:pt x="10093" y="7438"/>
                  </a:cubicBezTo>
                  <a:cubicBezTo>
                    <a:pt x="9752" y="8583"/>
                    <a:pt x="9525" y="9727"/>
                    <a:pt x="9411" y="11015"/>
                  </a:cubicBezTo>
                  <a:cubicBezTo>
                    <a:pt x="9297" y="12159"/>
                    <a:pt x="9070" y="13303"/>
                    <a:pt x="9070" y="14448"/>
                  </a:cubicBezTo>
                  <a:cubicBezTo>
                    <a:pt x="9638" y="15449"/>
                    <a:pt x="10207" y="16593"/>
                    <a:pt x="10775" y="17738"/>
                  </a:cubicBezTo>
                  <a:cubicBezTo>
                    <a:pt x="10889" y="16879"/>
                    <a:pt x="11003" y="16021"/>
                    <a:pt x="11230" y="15163"/>
                  </a:cubicBezTo>
                  <a:cubicBezTo>
                    <a:pt x="11457" y="14019"/>
                    <a:pt x="11798" y="12874"/>
                    <a:pt x="12139" y="11730"/>
                  </a:cubicBezTo>
                  <a:cubicBezTo>
                    <a:pt x="11798" y="12874"/>
                    <a:pt x="11571" y="14019"/>
                    <a:pt x="11457" y="15306"/>
                  </a:cubicBezTo>
                  <a:cubicBezTo>
                    <a:pt x="11344" y="16307"/>
                    <a:pt x="11230" y="17309"/>
                    <a:pt x="11116" y="18453"/>
                  </a:cubicBezTo>
                  <a:cubicBezTo>
                    <a:pt x="11230" y="18739"/>
                    <a:pt x="11457" y="19025"/>
                    <a:pt x="11571" y="19311"/>
                  </a:cubicBezTo>
                  <a:cubicBezTo>
                    <a:pt x="11912" y="19883"/>
                    <a:pt x="12139" y="20599"/>
                    <a:pt x="12480" y="21171"/>
                  </a:cubicBezTo>
                  <a:cubicBezTo>
                    <a:pt x="20552" y="515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622EC9C-509C-4678-B142-962209E797DA}"/>
              </a:ext>
            </a:extLst>
          </p:cNvPr>
          <p:cNvGrpSpPr/>
          <p:nvPr/>
        </p:nvGrpSpPr>
        <p:grpSpPr>
          <a:xfrm>
            <a:off x="3081990" y="1416852"/>
            <a:ext cx="1646223" cy="4920764"/>
            <a:chOff x="4667521" y="1036733"/>
            <a:chExt cx="1758789" cy="525723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59D393E-5442-4157-816D-708BD37BBE24}"/>
                </a:ext>
              </a:extLst>
            </p:cNvPr>
            <p:cNvSpPr/>
            <p:nvPr/>
          </p:nvSpPr>
          <p:spPr>
            <a:xfrm>
              <a:off x="5289313" y="2015961"/>
              <a:ext cx="392582" cy="427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44" h="21583" extrusionOk="0">
                  <a:moveTo>
                    <a:pt x="15943" y="21583"/>
                  </a:moveTo>
                  <a:cubicBezTo>
                    <a:pt x="15410" y="21583"/>
                    <a:pt x="14877" y="21556"/>
                    <a:pt x="14610" y="21473"/>
                  </a:cubicBezTo>
                  <a:cubicBezTo>
                    <a:pt x="14610" y="21446"/>
                    <a:pt x="6077" y="18838"/>
                    <a:pt x="2077" y="14914"/>
                  </a:cubicBezTo>
                  <a:cubicBezTo>
                    <a:pt x="-1657" y="11291"/>
                    <a:pt x="-2190" y="5802"/>
                    <a:pt x="16477" y="93"/>
                  </a:cubicBezTo>
                  <a:cubicBezTo>
                    <a:pt x="16743" y="10"/>
                    <a:pt x="17543" y="-17"/>
                    <a:pt x="18343" y="10"/>
                  </a:cubicBezTo>
                  <a:cubicBezTo>
                    <a:pt x="19143" y="38"/>
                    <a:pt x="19410" y="120"/>
                    <a:pt x="19143" y="203"/>
                  </a:cubicBezTo>
                  <a:cubicBezTo>
                    <a:pt x="743" y="5856"/>
                    <a:pt x="1277" y="11318"/>
                    <a:pt x="5010" y="14886"/>
                  </a:cubicBezTo>
                  <a:cubicBezTo>
                    <a:pt x="9010" y="18784"/>
                    <a:pt x="17277" y="21363"/>
                    <a:pt x="17543" y="21391"/>
                  </a:cubicBezTo>
                  <a:cubicBezTo>
                    <a:pt x="17810" y="21473"/>
                    <a:pt x="17277" y="21556"/>
                    <a:pt x="16743" y="21583"/>
                  </a:cubicBezTo>
                  <a:cubicBezTo>
                    <a:pt x="16210" y="21583"/>
                    <a:pt x="15943" y="21583"/>
                    <a:pt x="15943" y="21583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663AE29-049B-491D-98F5-80C359DA6EA0}"/>
                </a:ext>
              </a:extLst>
            </p:cNvPr>
            <p:cNvSpPr/>
            <p:nvPr/>
          </p:nvSpPr>
          <p:spPr>
            <a:xfrm>
              <a:off x="5234907" y="1308745"/>
              <a:ext cx="938769" cy="124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0700" extrusionOk="0">
                  <a:moveTo>
                    <a:pt x="12077" y="280"/>
                  </a:moveTo>
                  <a:cubicBezTo>
                    <a:pt x="6257" y="-900"/>
                    <a:pt x="1781" y="1732"/>
                    <a:pt x="214" y="6724"/>
                  </a:cubicBezTo>
                  <a:cubicBezTo>
                    <a:pt x="-1241" y="11624"/>
                    <a:pt x="5250" y="12713"/>
                    <a:pt x="4355" y="15981"/>
                  </a:cubicBezTo>
                  <a:cubicBezTo>
                    <a:pt x="4019" y="17160"/>
                    <a:pt x="3236" y="19611"/>
                    <a:pt x="3236" y="19611"/>
                  </a:cubicBezTo>
                  <a:lnTo>
                    <a:pt x="6034" y="20155"/>
                  </a:lnTo>
                  <a:lnTo>
                    <a:pt x="8832" y="20700"/>
                  </a:lnTo>
                  <a:cubicBezTo>
                    <a:pt x="8832" y="20700"/>
                    <a:pt x="9615" y="18250"/>
                    <a:pt x="9951" y="17070"/>
                  </a:cubicBezTo>
                  <a:cubicBezTo>
                    <a:pt x="10958" y="13803"/>
                    <a:pt x="17337" y="15345"/>
                    <a:pt x="18904" y="10445"/>
                  </a:cubicBezTo>
                  <a:cubicBezTo>
                    <a:pt x="20359" y="5453"/>
                    <a:pt x="17897" y="1460"/>
                    <a:pt x="12077" y="280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B6905689-AF46-43A9-822F-F5B0ED24BEF3}"/>
                </a:ext>
              </a:extLst>
            </p:cNvPr>
            <p:cNvSpPr/>
            <p:nvPr/>
          </p:nvSpPr>
          <p:spPr>
            <a:xfrm>
              <a:off x="5398116" y="2559981"/>
              <a:ext cx="184970" cy="184970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6B259F0-7111-4DDA-AE64-0D511B56A06D}"/>
                </a:ext>
              </a:extLst>
            </p:cNvPr>
            <p:cNvSpPr/>
            <p:nvPr/>
          </p:nvSpPr>
          <p:spPr>
            <a:xfrm>
              <a:off x="5452518" y="1689556"/>
              <a:ext cx="503968" cy="78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16" extrusionOk="0">
                  <a:moveTo>
                    <a:pt x="7149" y="21416"/>
                  </a:moveTo>
                  <a:lnTo>
                    <a:pt x="6012" y="21267"/>
                  </a:lnTo>
                  <a:lnTo>
                    <a:pt x="11697" y="6519"/>
                  </a:lnTo>
                  <a:cubicBezTo>
                    <a:pt x="10560" y="6370"/>
                    <a:pt x="9878" y="6222"/>
                    <a:pt x="9650" y="6222"/>
                  </a:cubicBezTo>
                  <a:cubicBezTo>
                    <a:pt x="9650" y="6222"/>
                    <a:pt x="8741" y="6073"/>
                    <a:pt x="7604" y="5924"/>
                  </a:cubicBezTo>
                  <a:lnTo>
                    <a:pt x="1920" y="20671"/>
                  </a:lnTo>
                  <a:lnTo>
                    <a:pt x="783" y="20522"/>
                  </a:lnTo>
                  <a:lnTo>
                    <a:pt x="6467" y="5626"/>
                  </a:lnTo>
                  <a:cubicBezTo>
                    <a:pt x="3966" y="5179"/>
                    <a:pt x="1010" y="4434"/>
                    <a:pt x="328" y="3689"/>
                  </a:cubicBezTo>
                  <a:cubicBezTo>
                    <a:pt x="-354" y="3093"/>
                    <a:pt x="101" y="1753"/>
                    <a:pt x="1010" y="859"/>
                  </a:cubicBezTo>
                  <a:cubicBezTo>
                    <a:pt x="1920" y="114"/>
                    <a:pt x="2829" y="-184"/>
                    <a:pt x="4193" y="114"/>
                  </a:cubicBezTo>
                  <a:cubicBezTo>
                    <a:pt x="8059" y="710"/>
                    <a:pt x="8741" y="3093"/>
                    <a:pt x="8059" y="5030"/>
                  </a:cubicBezTo>
                  <a:lnTo>
                    <a:pt x="8059" y="5179"/>
                  </a:lnTo>
                  <a:cubicBezTo>
                    <a:pt x="9423" y="5477"/>
                    <a:pt x="10787" y="5626"/>
                    <a:pt x="12151" y="5775"/>
                  </a:cubicBezTo>
                  <a:lnTo>
                    <a:pt x="12151" y="5626"/>
                  </a:lnTo>
                  <a:cubicBezTo>
                    <a:pt x="12833" y="3689"/>
                    <a:pt x="15107" y="1753"/>
                    <a:pt x="18972" y="2497"/>
                  </a:cubicBezTo>
                  <a:cubicBezTo>
                    <a:pt x="20109" y="2646"/>
                    <a:pt x="21019" y="3242"/>
                    <a:pt x="21019" y="4136"/>
                  </a:cubicBezTo>
                  <a:cubicBezTo>
                    <a:pt x="21246" y="5179"/>
                    <a:pt x="20564" y="6370"/>
                    <a:pt x="19654" y="6817"/>
                  </a:cubicBezTo>
                  <a:cubicBezTo>
                    <a:pt x="18518" y="7264"/>
                    <a:pt x="15334" y="6966"/>
                    <a:pt x="12833" y="6668"/>
                  </a:cubicBezTo>
                  <a:lnTo>
                    <a:pt x="7149" y="21416"/>
                  </a:lnTo>
                  <a:close/>
                  <a:moveTo>
                    <a:pt x="3966" y="859"/>
                  </a:moveTo>
                  <a:cubicBezTo>
                    <a:pt x="3284" y="710"/>
                    <a:pt x="2602" y="859"/>
                    <a:pt x="2147" y="1306"/>
                  </a:cubicBezTo>
                  <a:cubicBezTo>
                    <a:pt x="1465" y="2050"/>
                    <a:pt x="1238" y="2944"/>
                    <a:pt x="1465" y="3242"/>
                  </a:cubicBezTo>
                  <a:cubicBezTo>
                    <a:pt x="1920" y="3689"/>
                    <a:pt x="4193" y="4285"/>
                    <a:pt x="6922" y="4881"/>
                  </a:cubicBezTo>
                  <a:lnTo>
                    <a:pt x="6922" y="4881"/>
                  </a:lnTo>
                  <a:cubicBezTo>
                    <a:pt x="7604" y="2646"/>
                    <a:pt x="6467" y="1306"/>
                    <a:pt x="3966" y="859"/>
                  </a:cubicBezTo>
                  <a:close/>
                  <a:moveTo>
                    <a:pt x="18518" y="3242"/>
                  </a:moveTo>
                  <a:cubicBezTo>
                    <a:pt x="15789" y="2795"/>
                    <a:pt x="13970" y="3689"/>
                    <a:pt x="13061" y="5775"/>
                  </a:cubicBezTo>
                  <a:lnTo>
                    <a:pt x="13061" y="5775"/>
                  </a:lnTo>
                  <a:cubicBezTo>
                    <a:pt x="15789" y="6073"/>
                    <a:pt x="18290" y="6222"/>
                    <a:pt x="18972" y="6073"/>
                  </a:cubicBezTo>
                  <a:cubicBezTo>
                    <a:pt x="19427" y="5924"/>
                    <a:pt x="20109" y="5030"/>
                    <a:pt x="19882" y="4136"/>
                  </a:cubicBezTo>
                  <a:cubicBezTo>
                    <a:pt x="19654" y="3689"/>
                    <a:pt x="19200" y="3242"/>
                    <a:pt x="18518" y="324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3B349200-7544-4C1B-98DF-3E9F620485D4}"/>
                </a:ext>
              </a:extLst>
            </p:cNvPr>
            <p:cNvSpPr/>
            <p:nvPr/>
          </p:nvSpPr>
          <p:spPr>
            <a:xfrm>
              <a:off x="5343711" y="2354985"/>
              <a:ext cx="355726" cy="15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19F803F-06A3-40F0-88FD-2FCD07E22DF6}"/>
                </a:ext>
              </a:extLst>
            </p:cNvPr>
            <p:cNvSpPr/>
            <p:nvPr/>
          </p:nvSpPr>
          <p:spPr>
            <a:xfrm>
              <a:off x="5331100" y="2432257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F1FAC8-F240-4D1A-8AEF-72B5FFC3FD21}"/>
                </a:ext>
              </a:extLst>
            </p:cNvPr>
            <p:cNvSpPr/>
            <p:nvPr/>
          </p:nvSpPr>
          <p:spPr>
            <a:xfrm>
              <a:off x="5308225" y="2505575"/>
              <a:ext cx="355726" cy="1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439" extrusionOk="0">
                  <a:moveTo>
                    <a:pt x="17794" y="20300"/>
                  </a:moveTo>
                  <a:lnTo>
                    <a:pt x="1997" y="11660"/>
                  </a:lnTo>
                  <a:cubicBezTo>
                    <a:pt x="707" y="10940"/>
                    <a:pt x="-260" y="7340"/>
                    <a:pt x="62" y="4460"/>
                  </a:cubicBezTo>
                  <a:lnTo>
                    <a:pt x="62" y="4460"/>
                  </a:lnTo>
                  <a:cubicBezTo>
                    <a:pt x="385" y="1580"/>
                    <a:pt x="1997" y="-580"/>
                    <a:pt x="3286" y="140"/>
                  </a:cubicBezTo>
                  <a:lnTo>
                    <a:pt x="19083" y="8780"/>
                  </a:lnTo>
                  <a:cubicBezTo>
                    <a:pt x="20373" y="9500"/>
                    <a:pt x="21340" y="13100"/>
                    <a:pt x="21018" y="15980"/>
                  </a:cubicBezTo>
                  <a:lnTo>
                    <a:pt x="21018" y="15980"/>
                  </a:lnTo>
                  <a:cubicBezTo>
                    <a:pt x="20695" y="18860"/>
                    <a:pt x="19083" y="21020"/>
                    <a:pt x="17794" y="2030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773A746C-6951-4884-B112-8563763505EE}"/>
                </a:ext>
              </a:extLst>
            </p:cNvPr>
            <p:cNvSpPr/>
            <p:nvPr/>
          </p:nvSpPr>
          <p:spPr>
            <a:xfrm>
              <a:off x="4962900" y="1036733"/>
              <a:ext cx="1463410" cy="1071719"/>
            </a:xfrm>
            <a:custGeom>
              <a:avLst/>
              <a:gdLst>
                <a:gd name="connsiteX0" fmla="*/ 1213159 w 1463410"/>
                <a:gd name="connsiteY0" fmla="*/ 979228 h 1071719"/>
                <a:gd name="connsiteX1" fmla="*/ 1381804 w 1463410"/>
                <a:gd name="connsiteY1" fmla="*/ 1044516 h 1071719"/>
                <a:gd name="connsiteX2" fmla="*/ 1392684 w 1463410"/>
                <a:gd name="connsiteY2" fmla="*/ 1060839 h 1071719"/>
                <a:gd name="connsiteX3" fmla="*/ 1381804 w 1463410"/>
                <a:gd name="connsiteY3" fmla="*/ 1071719 h 1071719"/>
                <a:gd name="connsiteX4" fmla="*/ 1207719 w 1463410"/>
                <a:gd name="connsiteY4" fmla="*/ 1006432 h 1071719"/>
                <a:gd name="connsiteX5" fmla="*/ 1196838 w 1463410"/>
                <a:gd name="connsiteY5" fmla="*/ 990109 h 1071719"/>
                <a:gd name="connsiteX6" fmla="*/ 1213159 w 1463410"/>
                <a:gd name="connsiteY6" fmla="*/ 979228 h 1071719"/>
                <a:gd name="connsiteX7" fmla="*/ 1267566 w 1463410"/>
                <a:gd name="connsiteY7" fmla="*/ 761626 h 1071719"/>
                <a:gd name="connsiteX8" fmla="*/ 1447085 w 1463410"/>
                <a:gd name="connsiteY8" fmla="*/ 761626 h 1071719"/>
                <a:gd name="connsiteX9" fmla="*/ 1463410 w 1463410"/>
                <a:gd name="connsiteY9" fmla="*/ 777949 h 1071719"/>
                <a:gd name="connsiteX10" fmla="*/ 1447085 w 1463410"/>
                <a:gd name="connsiteY10" fmla="*/ 794271 h 1071719"/>
                <a:gd name="connsiteX11" fmla="*/ 1262124 w 1463410"/>
                <a:gd name="connsiteY11" fmla="*/ 794271 h 1071719"/>
                <a:gd name="connsiteX12" fmla="*/ 1251240 w 1463410"/>
                <a:gd name="connsiteY12" fmla="*/ 777949 h 1071719"/>
                <a:gd name="connsiteX13" fmla="*/ 1267566 w 1463410"/>
                <a:gd name="connsiteY13" fmla="*/ 761626 h 1071719"/>
                <a:gd name="connsiteX14" fmla="*/ 16319 w 1463410"/>
                <a:gd name="connsiteY14" fmla="*/ 652823 h 1071719"/>
                <a:gd name="connsiteX15" fmla="*/ 195848 w 1463410"/>
                <a:gd name="connsiteY15" fmla="*/ 674584 h 1071719"/>
                <a:gd name="connsiteX16" fmla="*/ 206730 w 1463410"/>
                <a:gd name="connsiteY16" fmla="*/ 690904 h 1071719"/>
                <a:gd name="connsiteX17" fmla="*/ 190412 w 1463410"/>
                <a:gd name="connsiteY17" fmla="*/ 701784 h 1071719"/>
                <a:gd name="connsiteX18" fmla="*/ 10882 w 1463410"/>
                <a:gd name="connsiteY18" fmla="*/ 680024 h 1071719"/>
                <a:gd name="connsiteX19" fmla="*/ 0 w 1463410"/>
                <a:gd name="connsiteY19" fmla="*/ 663703 h 1071719"/>
                <a:gd name="connsiteX20" fmla="*/ 16319 w 1463410"/>
                <a:gd name="connsiteY20" fmla="*/ 652823 h 1071719"/>
                <a:gd name="connsiteX21" fmla="*/ 1441647 w 1463410"/>
                <a:gd name="connsiteY21" fmla="*/ 544020 h 1071719"/>
                <a:gd name="connsiteX22" fmla="*/ 1457965 w 1463410"/>
                <a:gd name="connsiteY22" fmla="*/ 554901 h 1071719"/>
                <a:gd name="connsiteX23" fmla="*/ 1447083 w 1463410"/>
                <a:gd name="connsiteY23" fmla="*/ 571223 h 1071719"/>
                <a:gd name="connsiteX24" fmla="*/ 1267554 w 1463410"/>
                <a:gd name="connsiteY24" fmla="*/ 614746 h 1071719"/>
                <a:gd name="connsiteX25" fmla="*/ 1262117 w 1463410"/>
                <a:gd name="connsiteY25" fmla="*/ 614746 h 1071719"/>
                <a:gd name="connsiteX26" fmla="*/ 1251235 w 1463410"/>
                <a:gd name="connsiteY26" fmla="*/ 603865 h 1071719"/>
                <a:gd name="connsiteX27" fmla="*/ 1262117 w 1463410"/>
                <a:gd name="connsiteY27" fmla="*/ 587543 h 1071719"/>
                <a:gd name="connsiteX28" fmla="*/ 65496 w 1463410"/>
                <a:gd name="connsiteY28" fmla="*/ 436107 h 1071719"/>
                <a:gd name="connsiteX29" fmla="*/ 78417 w 1463410"/>
                <a:gd name="connsiteY29" fmla="*/ 437467 h 1071719"/>
                <a:gd name="connsiteX30" fmla="*/ 241624 w 1463410"/>
                <a:gd name="connsiteY30" fmla="*/ 519070 h 1071719"/>
                <a:gd name="connsiteX31" fmla="*/ 247066 w 1463410"/>
                <a:gd name="connsiteY31" fmla="*/ 540830 h 1071719"/>
                <a:gd name="connsiteX32" fmla="*/ 225306 w 1463410"/>
                <a:gd name="connsiteY32" fmla="*/ 551713 h 1071719"/>
                <a:gd name="connsiteX33" fmla="*/ 62099 w 1463410"/>
                <a:gd name="connsiteY33" fmla="*/ 464668 h 1071719"/>
                <a:gd name="connsiteX34" fmla="*/ 56656 w 1463410"/>
                <a:gd name="connsiteY34" fmla="*/ 442908 h 1071719"/>
                <a:gd name="connsiteX35" fmla="*/ 65496 w 1463410"/>
                <a:gd name="connsiteY35" fmla="*/ 436107 h 1071719"/>
                <a:gd name="connsiteX36" fmla="*/ 1318784 w 1463410"/>
                <a:gd name="connsiteY36" fmla="*/ 327309 h 1071719"/>
                <a:gd name="connsiteX37" fmla="*/ 1329665 w 1463410"/>
                <a:gd name="connsiteY37" fmla="*/ 334110 h 1071719"/>
                <a:gd name="connsiteX38" fmla="*/ 1324224 w 1463410"/>
                <a:gd name="connsiteY38" fmla="*/ 355870 h 1071719"/>
                <a:gd name="connsiteX39" fmla="*/ 1166456 w 1463410"/>
                <a:gd name="connsiteY39" fmla="*/ 442915 h 1071719"/>
                <a:gd name="connsiteX40" fmla="*/ 1155576 w 1463410"/>
                <a:gd name="connsiteY40" fmla="*/ 442915 h 1071719"/>
                <a:gd name="connsiteX41" fmla="*/ 1144695 w 1463410"/>
                <a:gd name="connsiteY41" fmla="*/ 437474 h 1071719"/>
                <a:gd name="connsiteX42" fmla="*/ 1150135 w 1463410"/>
                <a:gd name="connsiteY42" fmla="*/ 415714 h 1071719"/>
                <a:gd name="connsiteX43" fmla="*/ 1307903 w 1463410"/>
                <a:gd name="connsiteY43" fmla="*/ 328669 h 1071719"/>
                <a:gd name="connsiteX44" fmla="*/ 1318784 w 1463410"/>
                <a:gd name="connsiteY44" fmla="*/ 327309 h 1071719"/>
                <a:gd name="connsiteX45" fmla="*/ 178172 w 1463410"/>
                <a:gd name="connsiteY45" fmla="*/ 217604 h 1071719"/>
                <a:gd name="connsiteX46" fmla="*/ 189052 w 1463410"/>
                <a:gd name="connsiteY46" fmla="*/ 221682 h 1071719"/>
                <a:gd name="connsiteX47" fmla="*/ 325051 w 1463410"/>
                <a:gd name="connsiteY47" fmla="*/ 341376 h 1071719"/>
                <a:gd name="connsiteX48" fmla="*/ 325051 w 1463410"/>
                <a:gd name="connsiteY48" fmla="*/ 363140 h 1071719"/>
                <a:gd name="connsiteX49" fmla="*/ 308733 w 1463410"/>
                <a:gd name="connsiteY49" fmla="*/ 368577 h 1071719"/>
                <a:gd name="connsiteX50" fmla="*/ 303291 w 1463410"/>
                <a:gd name="connsiteY50" fmla="*/ 363140 h 1071719"/>
                <a:gd name="connsiteX51" fmla="*/ 167293 w 1463410"/>
                <a:gd name="connsiteY51" fmla="*/ 243446 h 1071719"/>
                <a:gd name="connsiteX52" fmla="*/ 167293 w 1463410"/>
                <a:gd name="connsiteY52" fmla="*/ 221682 h 1071719"/>
                <a:gd name="connsiteX53" fmla="*/ 178172 w 1463410"/>
                <a:gd name="connsiteY53" fmla="*/ 217604 h 1071719"/>
                <a:gd name="connsiteX54" fmla="*/ 399384 w 1463410"/>
                <a:gd name="connsiteY54" fmla="*/ 109701 h 1071719"/>
                <a:gd name="connsiteX55" fmla="*/ 410267 w 1463410"/>
                <a:gd name="connsiteY55" fmla="*/ 116505 h 1071719"/>
                <a:gd name="connsiteX56" fmla="*/ 513631 w 1463410"/>
                <a:gd name="connsiteY56" fmla="*/ 268830 h 1071719"/>
                <a:gd name="connsiteX57" fmla="*/ 508189 w 1463410"/>
                <a:gd name="connsiteY57" fmla="*/ 290590 h 1071719"/>
                <a:gd name="connsiteX58" fmla="*/ 497312 w 1463410"/>
                <a:gd name="connsiteY58" fmla="*/ 290590 h 1071719"/>
                <a:gd name="connsiteX59" fmla="*/ 486428 w 1463410"/>
                <a:gd name="connsiteY59" fmla="*/ 285152 h 1071719"/>
                <a:gd name="connsiteX60" fmla="*/ 383064 w 1463410"/>
                <a:gd name="connsiteY60" fmla="*/ 132819 h 1071719"/>
                <a:gd name="connsiteX61" fmla="*/ 388506 w 1463410"/>
                <a:gd name="connsiteY61" fmla="*/ 111059 h 1071719"/>
                <a:gd name="connsiteX62" fmla="*/ 399384 w 1463410"/>
                <a:gd name="connsiteY62" fmla="*/ 109701 h 1071719"/>
                <a:gd name="connsiteX63" fmla="*/ 1168282 w 1463410"/>
                <a:gd name="connsiteY63" fmla="*/ 108809 h 1071719"/>
                <a:gd name="connsiteX64" fmla="*/ 1179166 w 1463410"/>
                <a:gd name="connsiteY64" fmla="*/ 112890 h 1071719"/>
                <a:gd name="connsiteX65" fmla="*/ 1179166 w 1463410"/>
                <a:gd name="connsiteY65" fmla="*/ 134650 h 1071719"/>
                <a:gd name="connsiteX66" fmla="*/ 1059473 w 1463410"/>
                <a:gd name="connsiteY66" fmla="*/ 270652 h 1071719"/>
                <a:gd name="connsiteX67" fmla="*/ 1043154 w 1463410"/>
                <a:gd name="connsiteY67" fmla="*/ 276094 h 1071719"/>
                <a:gd name="connsiteX68" fmla="*/ 1037710 w 1463410"/>
                <a:gd name="connsiteY68" fmla="*/ 270652 h 1071719"/>
                <a:gd name="connsiteX69" fmla="*/ 1037710 w 1463410"/>
                <a:gd name="connsiteY69" fmla="*/ 248892 h 1071719"/>
                <a:gd name="connsiteX70" fmla="*/ 1157402 w 1463410"/>
                <a:gd name="connsiteY70" fmla="*/ 112890 h 1071719"/>
                <a:gd name="connsiteX71" fmla="*/ 1168282 w 1463410"/>
                <a:gd name="connsiteY71" fmla="*/ 108809 h 1071719"/>
                <a:gd name="connsiteX72" fmla="*/ 930275 w 1463410"/>
                <a:gd name="connsiteY72" fmla="*/ 54406 h 1071719"/>
                <a:gd name="connsiteX73" fmla="*/ 941155 w 1463410"/>
                <a:gd name="connsiteY73" fmla="*/ 70723 h 1071719"/>
                <a:gd name="connsiteX74" fmla="*/ 897633 w 1463410"/>
                <a:gd name="connsiteY74" fmla="*/ 244811 h 1071719"/>
                <a:gd name="connsiteX75" fmla="*/ 881310 w 1463410"/>
                <a:gd name="connsiteY75" fmla="*/ 255696 h 1071719"/>
                <a:gd name="connsiteX76" fmla="*/ 870429 w 1463410"/>
                <a:gd name="connsiteY76" fmla="*/ 239378 h 1071719"/>
                <a:gd name="connsiteX77" fmla="*/ 913952 w 1463410"/>
                <a:gd name="connsiteY77" fmla="*/ 65291 h 1071719"/>
                <a:gd name="connsiteX78" fmla="*/ 930275 w 1463410"/>
                <a:gd name="connsiteY78" fmla="*/ 54406 h 1071719"/>
                <a:gd name="connsiteX79" fmla="*/ 609302 w 1463410"/>
                <a:gd name="connsiteY79" fmla="*/ 0 h 1071719"/>
                <a:gd name="connsiteX80" fmla="*/ 625625 w 1463410"/>
                <a:gd name="connsiteY80" fmla="*/ 10882 h 1071719"/>
                <a:gd name="connsiteX81" fmla="*/ 669147 w 1463410"/>
                <a:gd name="connsiteY81" fmla="*/ 190412 h 1071719"/>
                <a:gd name="connsiteX82" fmla="*/ 658267 w 1463410"/>
                <a:gd name="connsiteY82" fmla="*/ 206730 h 1071719"/>
                <a:gd name="connsiteX83" fmla="*/ 652825 w 1463410"/>
                <a:gd name="connsiteY83" fmla="*/ 206730 h 1071719"/>
                <a:gd name="connsiteX84" fmla="*/ 641944 w 1463410"/>
                <a:gd name="connsiteY84" fmla="*/ 195848 h 1071719"/>
                <a:gd name="connsiteX85" fmla="*/ 598421 w 1463410"/>
                <a:gd name="connsiteY85" fmla="*/ 16318 h 1071719"/>
                <a:gd name="connsiteX86" fmla="*/ 609302 w 1463410"/>
                <a:gd name="connsiteY86" fmla="*/ 0 h 107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1463410" h="1071719">
                  <a:moveTo>
                    <a:pt x="1213159" y="979228"/>
                  </a:moveTo>
                  <a:lnTo>
                    <a:pt x="1381804" y="1044516"/>
                  </a:lnTo>
                  <a:cubicBezTo>
                    <a:pt x="1387244" y="1049958"/>
                    <a:pt x="1392684" y="1055396"/>
                    <a:pt x="1392684" y="1060839"/>
                  </a:cubicBezTo>
                  <a:cubicBezTo>
                    <a:pt x="1392684" y="1066277"/>
                    <a:pt x="1387244" y="1071719"/>
                    <a:pt x="1381804" y="1071719"/>
                  </a:cubicBezTo>
                  <a:lnTo>
                    <a:pt x="1207719" y="1006432"/>
                  </a:lnTo>
                  <a:cubicBezTo>
                    <a:pt x="1202278" y="1000989"/>
                    <a:pt x="1196838" y="995551"/>
                    <a:pt x="1196838" y="990109"/>
                  </a:cubicBezTo>
                  <a:cubicBezTo>
                    <a:pt x="1202278" y="984666"/>
                    <a:pt x="1207719" y="979228"/>
                    <a:pt x="1213159" y="979228"/>
                  </a:cubicBezTo>
                  <a:close/>
                  <a:moveTo>
                    <a:pt x="1267566" y="761626"/>
                  </a:moveTo>
                  <a:lnTo>
                    <a:pt x="1447085" y="761626"/>
                  </a:lnTo>
                  <a:cubicBezTo>
                    <a:pt x="1452527" y="761626"/>
                    <a:pt x="1463410" y="767067"/>
                    <a:pt x="1463410" y="777949"/>
                  </a:cubicBezTo>
                  <a:cubicBezTo>
                    <a:pt x="1463410" y="783389"/>
                    <a:pt x="1457968" y="794271"/>
                    <a:pt x="1447085" y="794271"/>
                  </a:cubicBezTo>
                  <a:lnTo>
                    <a:pt x="1262124" y="794271"/>
                  </a:lnTo>
                  <a:cubicBezTo>
                    <a:pt x="1256682" y="794271"/>
                    <a:pt x="1251240" y="788830"/>
                    <a:pt x="1251240" y="777949"/>
                  </a:cubicBezTo>
                  <a:cubicBezTo>
                    <a:pt x="1251240" y="772508"/>
                    <a:pt x="1256682" y="761626"/>
                    <a:pt x="1267566" y="761626"/>
                  </a:cubicBezTo>
                  <a:close/>
                  <a:moveTo>
                    <a:pt x="16319" y="652823"/>
                  </a:moveTo>
                  <a:lnTo>
                    <a:pt x="195848" y="674584"/>
                  </a:lnTo>
                  <a:cubicBezTo>
                    <a:pt x="201294" y="674584"/>
                    <a:pt x="206730" y="685464"/>
                    <a:pt x="206730" y="690904"/>
                  </a:cubicBezTo>
                  <a:cubicBezTo>
                    <a:pt x="206730" y="696344"/>
                    <a:pt x="195848" y="701784"/>
                    <a:pt x="190412" y="701784"/>
                  </a:cubicBezTo>
                  <a:lnTo>
                    <a:pt x="10882" y="680024"/>
                  </a:lnTo>
                  <a:cubicBezTo>
                    <a:pt x="5436" y="680024"/>
                    <a:pt x="0" y="669143"/>
                    <a:pt x="0" y="663703"/>
                  </a:cubicBezTo>
                  <a:cubicBezTo>
                    <a:pt x="0" y="658263"/>
                    <a:pt x="10882" y="652823"/>
                    <a:pt x="16319" y="652823"/>
                  </a:cubicBezTo>
                  <a:close/>
                  <a:moveTo>
                    <a:pt x="1441647" y="544020"/>
                  </a:moveTo>
                  <a:cubicBezTo>
                    <a:pt x="1447083" y="544020"/>
                    <a:pt x="1457965" y="549462"/>
                    <a:pt x="1457965" y="554901"/>
                  </a:cubicBezTo>
                  <a:cubicBezTo>
                    <a:pt x="1457965" y="560339"/>
                    <a:pt x="1452529" y="571223"/>
                    <a:pt x="1447083" y="571223"/>
                  </a:cubicBezTo>
                  <a:lnTo>
                    <a:pt x="1267554" y="614746"/>
                  </a:lnTo>
                  <a:cubicBezTo>
                    <a:pt x="1267554" y="614746"/>
                    <a:pt x="1267554" y="614746"/>
                    <a:pt x="1262117" y="614746"/>
                  </a:cubicBezTo>
                  <a:cubicBezTo>
                    <a:pt x="1256671" y="614746"/>
                    <a:pt x="1251235" y="609304"/>
                    <a:pt x="1251235" y="603865"/>
                  </a:cubicBezTo>
                  <a:cubicBezTo>
                    <a:pt x="1251235" y="598423"/>
                    <a:pt x="1256671" y="587543"/>
                    <a:pt x="1262117" y="587543"/>
                  </a:cubicBezTo>
                  <a:close/>
                  <a:moveTo>
                    <a:pt x="65496" y="436107"/>
                  </a:moveTo>
                  <a:cubicBezTo>
                    <a:pt x="68895" y="434747"/>
                    <a:pt x="72974" y="434747"/>
                    <a:pt x="78417" y="437467"/>
                  </a:cubicBezTo>
                  <a:lnTo>
                    <a:pt x="241624" y="519070"/>
                  </a:lnTo>
                  <a:cubicBezTo>
                    <a:pt x="247066" y="524512"/>
                    <a:pt x="252508" y="529953"/>
                    <a:pt x="247066" y="540830"/>
                  </a:cubicBezTo>
                  <a:cubicBezTo>
                    <a:pt x="236191" y="551713"/>
                    <a:pt x="230748" y="551713"/>
                    <a:pt x="225306" y="551713"/>
                  </a:cubicBezTo>
                  <a:lnTo>
                    <a:pt x="62099" y="464668"/>
                  </a:lnTo>
                  <a:cubicBezTo>
                    <a:pt x="56656" y="459227"/>
                    <a:pt x="51214" y="453786"/>
                    <a:pt x="56656" y="442908"/>
                  </a:cubicBezTo>
                  <a:cubicBezTo>
                    <a:pt x="59378" y="440188"/>
                    <a:pt x="62096" y="437467"/>
                    <a:pt x="65496" y="436107"/>
                  </a:cubicBezTo>
                  <a:close/>
                  <a:moveTo>
                    <a:pt x="1318784" y="327309"/>
                  </a:moveTo>
                  <a:cubicBezTo>
                    <a:pt x="1322864" y="328669"/>
                    <a:pt x="1326944" y="331390"/>
                    <a:pt x="1329665" y="334110"/>
                  </a:cubicBezTo>
                  <a:cubicBezTo>
                    <a:pt x="1335105" y="339552"/>
                    <a:pt x="1329665" y="350429"/>
                    <a:pt x="1324224" y="355870"/>
                  </a:cubicBezTo>
                  <a:lnTo>
                    <a:pt x="1166456" y="442915"/>
                  </a:lnTo>
                  <a:cubicBezTo>
                    <a:pt x="1161016" y="442915"/>
                    <a:pt x="1161016" y="442915"/>
                    <a:pt x="1155576" y="442915"/>
                  </a:cubicBezTo>
                  <a:cubicBezTo>
                    <a:pt x="1150135" y="442915"/>
                    <a:pt x="1150135" y="437474"/>
                    <a:pt x="1144695" y="437474"/>
                  </a:cubicBezTo>
                  <a:cubicBezTo>
                    <a:pt x="1139255" y="432032"/>
                    <a:pt x="1144695" y="421155"/>
                    <a:pt x="1150135" y="415714"/>
                  </a:cubicBezTo>
                  <a:lnTo>
                    <a:pt x="1307903" y="328669"/>
                  </a:lnTo>
                  <a:cubicBezTo>
                    <a:pt x="1310623" y="325949"/>
                    <a:pt x="1314704" y="325949"/>
                    <a:pt x="1318784" y="327309"/>
                  </a:cubicBezTo>
                  <a:close/>
                  <a:moveTo>
                    <a:pt x="178172" y="217604"/>
                  </a:moveTo>
                  <a:cubicBezTo>
                    <a:pt x="182252" y="217604"/>
                    <a:pt x="186331" y="218964"/>
                    <a:pt x="189052" y="221682"/>
                  </a:cubicBezTo>
                  <a:lnTo>
                    <a:pt x="325051" y="341376"/>
                  </a:lnTo>
                  <a:cubicBezTo>
                    <a:pt x="330493" y="346813"/>
                    <a:pt x="330493" y="357695"/>
                    <a:pt x="325051" y="363140"/>
                  </a:cubicBezTo>
                  <a:cubicBezTo>
                    <a:pt x="319609" y="368577"/>
                    <a:pt x="314175" y="368577"/>
                    <a:pt x="308733" y="368577"/>
                  </a:cubicBezTo>
                  <a:cubicBezTo>
                    <a:pt x="308733" y="368577"/>
                    <a:pt x="303291" y="368577"/>
                    <a:pt x="303291" y="363140"/>
                  </a:cubicBezTo>
                  <a:lnTo>
                    <a:pt x="167293" y="243446"/>
                  </a:lnTo>
                  <a:cubicBezTo>
                    <a:pt x="161851" y="238009"/>
                    <a:pt x="161851" y="227127"/>
                    <a:pt x="167293" y="221682"/>
                  </a:cubicBezTo>
                  <a:cubicBezTo>
                    <a:pt x="170014" y="218964"/>
                    <a:pt x="174093" y="217604"/>
                    <a:pt x="178172" y="217604"/>
                  </a:cubicBezTo>
                  <a:close/>
                  <a:moveTo>
                    <a:pt x="399384" y="109701"/>
                  </a:moveTo>
                  <a:cubicBezTo>
                    <a:pt x="403465" y="111061"/>
                    <a:pt x="407546" y="113782"/>
                    <a:pt x="410267" y="116505"/>
                  </a:cubicBezTo>
                  <a:lnTo>
                    <a:pt x="513631" y="268830"/>
                  </a:lnTo>
                  <a:cubicBezTo>
                    <a:pt x="519073" y="274268"/>
                    <a:pt x="513631" y="285152"/>
                    <a:pt x="508189" y="290590"/>
                  </a:cubicBezTo>
                  <a:cubicBezTo>
                    <a:pt x="508189" y="290590"/>
                    <a:pt x="502754" y="290590"/>
                    <a:pt x="497312" y="290590"/>
                  </a:cubicBezTo>
                  <a:cubicBezTo>
                    <a:pt x="491870" y="290590"/>
                    <a:pt x="491870" y="285152"/>
                    <a:pt x="486428" y="285152"/>
                  </a:cubicBezTo>
                  <a:lnTo>
                    <a:pt x="383064" y="132819"/>
                  </a:lnTo>
                  <a:cubicBezTo>
                    <a:pt x="377622" y="127381"/>
                    <a:pt x="383064" y="116505"/>
                    <a:pt x="388506" y="111059"/>
                  </a:cubicBezTo>
                  <a:cubicBezTo>
                    <a:pt x="391224" y="108340"/>
                    <a:pt x="395303" y="108340"/>
                    <a:pt x="399384" y="109701"/>
                  </a:cubicBezTo>
                  <a:close/>
                  <a:moveTo>
                    <a:pt x="1168282" y="108809"/>
                  </a:moveTo>
                  <a:cubicBezTo>
                    <a:pt x="1172362" y="108809"/>
                    <a:pt x="1176444" y="110169"/>
                    <a:pt x="1179166" y="112890"/>
                  </a:cubicBezTo>
                  <a:cubicBezTo>
                    <a:pt x="1184603" y="118332"/>
                    <a:pt x="1184603" y="129208"/>
                    <a:pt x="1179166" y="134650"/>
                  </a:cubicBezTo>
                  <a:lnTo>
                    <a:pt x="1059473" y="270652"/>
                  </a:lnTo>
                  <a:cubicBezTo>
                    <a:pt x="1054036" y="276094"/>
                    <a:pt x="1043154" y="276094"/>
                    <a:pt x="1043154" y="276094"/>
                  </a:cubicBezTo>
                  <a:cubicBezTo>
                    <a:pt x="1043154" y="276094"/>
                    <a:pt x="1037710" y="276094"/>
                    <a:pt x="1037710" y="270652"/>
                  </a:cubicBezTo>
                  <a:cubicBezTo>
                    <a:pt x="1032272" y="265210"/>
                    <a:pt x="1032272" y="254334"/>
                    <a:pt x="1037710" y="248892"/>
                  </a:cubicBezTo>
                  <a:lnTo>
                    <a:pt x="1157402" y="112890"/>
                  </a:lnTo>
                  <a:cubicBezTo>
                    <a:pt x="1160121" y="110169"/>
                    <a:pt x="1164201" y="108809"/>
                    <a:pt x="1168282" y="108809"/>
                  </a:cubicBezTo>
                  <a:close/>
                  <a:moveTo>
                    <a:pt x="930275" y="54406"/>
                  </a:moveTo>
                  <a:cubicBezTo>
                    <a:pt x="935713" y="54406"/>
                    <a:pt x="941155" y="65291"/>
                    <a:pt x="941155" y="70723"/>
                  </a:cubicBezTo>
                  <a:lnTo>
                    <a:pt x="897633" y="244811"/>
                  </a:lnTo>
                  <a:cubicBezTo>
                    <a:pt x="892191" y="250254"/>
                    <a:pt x="886752" y="255696"/>
                    <a:pt x="881310" y="255696"/>
                  </a:cubicBezTo>
                  <a:cubicBezTo>
                    <a:pt x="875871" y="255696"/>
                    <a:pt x="870429" y="244811"/>
                    <a:pt x="870429" y="239378"/>
                  </a:cubicBezTo>
                  <a:lnTo>
                    <a:pt x="913952" y="65291"/>
                  </a:lnTo>
                  <a:cubicBezTo>
                    <a:pt x="913952" y="59848"/>
                    <a:pt x="924833" y="54406"/>
                    <a:pt x="930275" y="54406"/>
                  </a:cubicBezTo>
                  <a:close/>
                  <a:moveTo>
                    <a:pt x="609302" y="0"/>
                  </a:moveTo>
                  <a:cubicBezTo>
                    <a:pt x="614744" y="0"/>
                    <a:pt x="625625" y="5436"/>
                    <a:pt x="625625" y="10882"/>
                  </a:cubicBezTo>
                  <a:lnTo>
                    <a:pt x="669147" y="190412"/>
                  </a:lnTo>
                  <a:cubicBezTo>
                    <a:pt x="669147" y="195848"/>
                    <a:pt x="663705" y="206730"/>
                    <a:pt x="658267" y="206730"/>
                  </a:cubicBezTo>
                  <a:cubicBezTo>
                    <a:pt x="658267" y="206730"/>
                    <a:pt x="658267" y="206730"/>
                    <a:pt x="652825" y="206730"/>
                  </a:cubicBezTo>
                  <a:cubicBezTo>
                    <a:pt x="647386" y="206730"/>
                    <a:pt x="641944" y="201294"/>
                    <a:pt x="641944" y="195848"/>
                  </a:cubicBezTo>
                  <a:lnTo>
                    <a:pt x="598421" y="16318"/>
                  </a:lnTo>
                  <a:cubicBezTo>
                    <a:pt x="598421" y="10882"/>
                    <a:pt x="603863" y="0"/>
                    <a:pt x="609302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AD2E0B93-E1FC-458D-9D9D-EC21EAD13423}"/>
                </a:ext>
              </a:extLst>
            </p:cNvPr>
            <p:cNvSpPr/>
            <p:nvPr/>
          </p:nvSpPr>
          <p:spPr>
            <a:xfrm>
              <a:off x="5332680" y="3879771"/>
              <a:ext cx="946934" cy="79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44" extrusionOk="0">
                  <a:moveTo>
                    <a:pt x="21484" y="94"/>
                  </a:moveTo>
                  <a:cubicBezTo>
                    <a:pt x="995" y="-1084"/>
                    <a:pt x="-116" y="9127"/>
                    <a:pt x="7" y="11483"/>
                  </a:cubicBezTo>
                  <a:cubicBezTo>
                    <a:pt x="625" y="11189"/>
                    <a:pt x="1365" y="10894"/>
                    <a:pt x="1982" y="10600"/>
                  </a:cubicBezTo>
                  <a:cubicBezTo>
                    <a:pt x="3093" y="10109"/>
                    <a:pt x="4204" y="9618"/>
                    <a:pt x="5191" y="9127"/>
                  </a:cubicBezTo>
                  <a:cubicBezTo>
                    <a:pt x="5315" y="8243"/>
                    <a:pt x="5438" y="7360"/>
                    <a:pt x="5438" y="6476"/>
                  </a:cubicBezTo>
                  <a:cubicBezTo>
                    <a:pt x="5438" y="5494"/>
                    <a:pt x="5438" y="4512"/>
                    <a:pt x="5315" y="3629"/>
                  </a:cubicBezTo>
                  <a:cubicBezTo>
                    <a:pt x="5562" y="4611"/>
                    <a:pt x="5562" y="5592"/>
                    <a:pt x="5685" y="6574"/>
                  </a:cubicBezTo>
                  <a:cubicBezTo>
                    <a:pt x="5685" y="7360"/>
                    <a:pt x="5685" y="8145"/>
                    <a:pt x="5685" y="9029"/>
                  </a:cubicBezTo>
                  <a:cubicBezTo>
                    <a:pt x="6179" y="8832"/>
                    <a:pt x="6673" y="8538"/>
                    <a:pt x="7166" y="8341"/>
                  </a:cubicBezTo>
                  <a:cubicBezTo>
                    <a:pt x="7660" y="8047"/>
                    <a:pt x="8154" y="7851"/>
                    <a:pt x="8771" y="7556"/>
                  </a:cubicBezTo>
                  <a:cubicBezTo>
                    <a:pt x="8894" y="6771"/>
                    <a:pt x="9018" y="5985"/>
                    <a:pt x="9018" y="5298"/>
                  </a:cubicBezTo>
                  <a:cubicBezTo>
                    <a:pt x="9018" y="4512"/>
                    <a:pt x="9018" y="3727"/>
                    <a:pt x="8894" y="2941"/>
                  </a:cubicBezTo>
                  <a:cubicBezTo>
                    <a:pt x="9018" y="3727"/>
                    <a:pt x="9141" y="4512"/>
                    <a:pt x="9141" y="5298"/>
                  </a:cubicBezTo>
                  <a:cubicBezTo>
                    <a:pt x="9141" y="5985"/>
                    <a:pt x="9141" y="6672"/>
                    <a:pt x="9141" y="7360"/>
                  </a:cubicBezTo>
                  <a:cubicBezTo>
                    <a:pt x="10252" y="6771"/>
                    <a:pt x="11239" y="6280"/>
                    <a:pt x="12227" y="5691"/>
                  </a:cubicBezTo>
                  <a:cubicBezTo>
                    <a:pt x="12350" y="5592"/>
                    <a:pt x="12474" y="5592"/>
                    <a:pt x="12597" y="5494"/>
                  </a:cubicBezTo>
                  <a:cubicBezTo>
                    <a:pt x="12721" y="4905"/>
                    <a:pt x="12721" y="4316"/>
                    <a:pt x="12844" y="3727"/>
                  </a:cubicBezTo>
                  <a:cubicBezTo>
                    <a:pt x="12844" y="3138"/>
                    <a:pt x="12844" y="2451"/>
                    <a:pt x="12844" y="1861"/>
                  </a:cubicBezTo>
                  <a:cubicBezTo>
                    <a:pt x="12967" y="2451"/>
                    <a:pt x="12967" y="3138"/>
                    <a:pt x="13091" y="3727"/>
                  </a:cubicBezTo>
                  <a:cubicBezTo>
                    <a:pt x="13091" y="4218"/>
                    <a:pt x="13091" y="4807"/>
                    <a:pt x="13091" y="5298"/>
                  </a:cubicBezTo>
                  <a:cubicBezTo>
                    <a:pt x="14572" y="4512"/>
                    <a:pt x="15930" y="3629"/>
                    <a:pt x="17287" y="2745"/>
                  </a:cubicBezTo>
                  <a:cubicBezTo>
                    <a:pt x="15806" y="3825"/>
                    <a:pt x="14325" y="4905"/>
                    <a:pt x="12721" y="5887"/>
                  </a:cubicBezTo>
                  <a:cubicBezTo>
                    <a:pt x="12350" y="6181"/>
                    <a:pt x="11857" y="6378"/>
                    <a:pt x="11486" y="6672"/>
                  </a:cubicBezTo>
                  <a:cubicBezTo>
                    <a:pt x="12350" y="6771"/>
                    <a:pt x="13091" y="6967"/>
                    <a:pt x="13955" y="7065"/>
                  </a:cubicBezTo>
                  <a:cubicBezTo>
                    <a:pt x="14942" y="7261"/>
                    <a:pt x="15930" y="7458"/>
                    <a:pt x="16917" y="7851"/>
                  </a:cubicBezTo>
                  <a:cubicBezTo>
                    <a:pt x="15930" y="7556"/>
                    <a:pt x="14942" y="7360"/>
                    <a:pt x="13955" y="7261"/>
                  </a:cubicBezTo>
                  <a:cubicBezTo>
                    <a:pt x="12967" y="7163"/>
                    <a:pt x="12103" y="7065"/>
                    <a:pt x="11116" y="6967"/>
                  </a:cubicBezTo>
                  <a:cubicBezTo>
                    <a:pt x="10129" y="7556"/>
                    <a:pt x="9018" y="8243"/>
                    <a:pt x="8030" y="8734"/>
                  </a:cubicBezTo>
                  <a:cubicBezTo>
                    <a:pt x="9018" y="8832"/>
                    <a:pt x="10005" y="9029"/>
                    <a:pt x="10993" y="9225"/>
                  </a:cubicBezTo>
                  <a:cubicBezTo>
                    <a:pt x="12227" y="9421"/>
                    <a:pt x="13338" y="9716"/>
                    <a:pt x="14449" y="10109"/>
                  </a:cubicBezTo>
                  <a:cubicBezTo>
                    <a:pt x="13338" y="9814"/>
                    <a:pt x="12103" y="9618"/>
                    <a:pt x="10869" y="9421"/>
                  </a:cubicBezTo>
                  <a:cubicBezTo>
                    <a:pt x="9758" y="9225"/>
                    <a:pt x="8524" y="9127"/>
                    <a:pt x="7413" y="9029"/>
                  </a:cubicBezTo>
                  <a:cubicBezTo>
                    <a:pt x="6302" y="9618"/>
                    <a:pt x="5315" y="10207"/>
                    <a:pt x="4204" y="10796"/>
                  </a:cubicBezTo>
                  <a:cubicBezTo>
                    <a:pt x="5068" y="10894"/>
                    <a:pt x="5932" y="11091"/>
                    <a:pt x="6796" y="11287"/>
                  </a:cubicBezTo>
                  <a:cubicBezTo>
                    <a:pt x="8030" y="11483"/>
                    <a:pt x="9141" y="11778"/>
                    <a:pt x="10252" y="12171"/>
                  </a:cubicBezTo>
                  <a:cubicBezTo>
                    <a:pt x="9141" y="11876"/>
                    <a:pt x="7907" y="11680"/>
                    <a:pt x="6673" y="11483"/>
                  </a:cubicBezTo>
                  <a:cubicBezTo>
                    <a:pt x="5685" y="11287"/>
                    <a:pt x="4574" y="11189"/>
                    <a:pt x="3587" y="11091"/>
                  </a:cubicBezTo>
                  <a:cubicBezTo>
                    <a:pt x="3340" y="11287"/>
                    <a:pt x="2970" y="11385"/>
                    <a:pt x="2723" y="11581"/>
                  </a:cubicBezTo>
                  <a:cubicBezTo>
                    <a:pt x="2106" y="11876"/>
                    <a:pt x="1489" y="12171"/>
                    <a:pt x="871" y="12465"/>
                  </a:cubicBezTo>
                  <a:cubicBezTo>
                    <a:pt x="16423" y="20516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6AE0D08A-30DF-487D-867F-CFAEDB527EF9}"/>
                </a:ext>
              </a:extLst>
            </p:cNvPr>
            <p:cNvSpPr/>
            <p:nvPr/>
          </p:nvSpPr>
          <p:spPr>
            <a:xfrm>
              <a:off x="4880633" y="3429001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7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7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9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9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9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2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3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91708F57-8AFB-4779-BA1E-12C3C7B2D69B}"/>
                </a:ext>
              </a:extLst>
            </p:cNvPr>
            <p:cNvSpPr/>
            <p:nvPr/>
          </p:nvSpPr>
          <p:spPr>
            <a:xfrm>
              <a:off x="4667521" y="5179116"/>
              <a:ext cx="833505" cy="64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4" h="16111" extrusionOk="0">
                  <a:moveTo>
                    <a:pt x="0" y="161"/>
                  </a:moveTo>
                  <a:cubicBezTo>
                    <a:pt x="4013" y="19061"/>
                    <a:pt x="14282" y="16361"/>
                    <a:pt x="16761" y="15416"/>
                  </a:cubicBezTo>
                  <a:cubicBezTo>
                    <a:pt x="16289" y="14876"/>
                    <a:pt x="15934" y="14471"/>
                    <a:pt x="15462" y="13931"/>
                  </a:cubicBezTo>
                  <a:cubicBezTo>
                    <a:pt x="14754" y="13121"/>
                    <a:pt x="13928" y="12311"/>
                    <a:pt x="13220" y="11501"/>
                  </a:cubicBezTo>
                  <a:cubicBezTo>
                    <a:pt x="12275" y="11636"/>
                    <a:pt x="11449" y="11906"/>
                    <a:pt x="10505" y="12176"/>
                  </a:cubicBezTo>
                  <a:cubicBezTo>
                    <a:pt x="9561" y="12446"/>
                    <a:pt x="8616" y="12851"/>
                    <a:pt x="7672" y="13256"/>
                  </a:cubicBezTo>
                  <a:cubicBezTo>
                    <a:pt x="8616" y="12716"/>
                    <a:pt x="9561" y="12311"/>
                    <a:pt x="10505" y="11906"/>
                  </a:cubicBezTo>
                  <a:cubicBezTo>
                    <a:pt x="11331" y="11636"/>
                    <a:pt x="12039" y="11366"/>
                    <a:pt x="12866" y="11096"/>
                  </a:cubicBezTo>
                  <a:cubicBezTo>
                    <a:pt x="12511" y="10691"/>
                    <a:pt x="12157" y="10421"/>
                    <a:pt x="11803" y="10016"/>
                  </a:cubicBezTo>
                  <a:cubicBezTo>
                    <a:pt x="11449" y="9611"/>
                    <a:pt x="11095" y="9206"/>
                    <a:pt x="10623" y="8936"/>
                  </a:cubicBezTo>
                  <a:cubicBezTo>
                    <a:pt x="9797" y="9071"/>
                    <a:pt x="9089" y="9341"/>
                    <a:pt x="8262" y="9476"/>
                  </a:cubicBezTo>
                  <a:cubicBezTo>
                    <a:pt x="7436" y="9746"/>
                    <a:pt x="6728" y="10016"/>
                    <a:pt x="5902" y="10421"/>
                  </a:cubicBezTo>
                  <a:cubicBezTo>
                    <a:pt x="6610" y="10016"/>
                    <a:pt x="7436" y="9611"/>
                    <a:pt x="8262" y="9341"/>
                  </a:cubicBezTo>
                  <a:cubicBezTo>
                    <a:pt x="8970" y="9071"/>
                    <a:pt x="9679" y="8801"/>
                    <a:pt x="10387" y="8666"/>
                  </a:cubicBezTo>
                  <a:cubicBezTo>
                    <a:pt x="9561" y="7856"/>
                    <a:pt x="8734" y="7181"/>
                    <a:pt x="7908" y="6506"/>
                  </a:cubicBezTo>
                  <a:cubicBezTo>
                    <a:pt x="7790" y="6371"/>
                    <a:pt x="7790" y="6371"/>
                    <a:pt x="7672" y="6236"/>
                  </a:cubicBezTo>
                  <a:cubicBezTo>
                    <a:pt x="7082" y="6371"/>
                    <a:pt x="6492" y="6506"/>
                    <a:pt x="5902" y="6641"/>
                  </a:cubicBezTo>
                  <a:cubicBezTo>
                    <a:pt x="5311" y="6776"/>
                    <a:pt x="4721" y="7046"/>
                    <a:pt x="4131" y="7316"/>
                  </a:cubicBezTo>
                  <a:cubicBezTo>
                    <a:pt x="4721" y="7046"/>
                    <a:pt x="5311" y="6641"/>
                    <a:pt x="5902" y="6506"/>
                  </a:cubicBezTo>
                  <a:cubicBezTo>
                    <a:pt x="6374" y="6236"/>
                    <a:pt x="6964" y="6101"/>
                    <a:pt x="7436" y="5966"/>
                  </a:cubicBezTo>
                  <a:cubicBezTo>
                    <a:pt x="6256" y="5021"/>
                    <a:pt x="5075" y="3941"/>
                    <a:pt x="3895" y="3131"/>
                  </a:cubicBezTo>
                  <a:cubicBezTo>
                    <a:pt x="5311" y="4076"/>
                    <a:pt x="6728" y="5021"/>
                    <a:pt x="8144" y="6101"/>
                  </a:cubicBezTo>
                  <a:cubicBezTo>
                    <a:pt x="8498" y="6371"/>
                    <a:pt x="8852" y="6641"/>
                    <a:pt x="9207" y="6911"/>
                  </a:cubicBezTo>
                  <a:cubicBezTo>
                    <a:pt x="9089" y="6101"/>
                    <a:pt x="9089" y="5291"/>
                    <a:pt x="8970" y="4481"/>
                  </a:cubicBezTo>
                  <a:cubicBezTo>
                    <a:pt x="8970" y="3536"/>
                    <a:pt x="8852" y="2591"/>
                    <a:pt x="8970" y="1646"/>
                  </a:cubicBezTo>
                  <a:cubicBezTo>
                    <a:pt x="8970" y="2591"/>
                    <a:pt x="8970" y="3536"/>
                    <a:pt x="9089" y="4481"/>
                  </a:cubicBezTo>
                  <a:cubicBezTo>
                    <a:pt x="9207" y="5426"/>
                    <a:pt x="9325" y="6236"/>
                    <a:pt x="9443" y="7181"/>
                  </a:cubicBezTo>
                  <a:cubicBezTo>
                    <a:pt x="10269" y="7856"/>
                    <a:pt x="11213" y="8531"/>
                    <a:pt x="12039" y="9341"/>
                  </a:cubicBezTo>
                  <a:cubicBezTo>
                    <a:pt x="11921" y="8396"/>
                    <a:pt x="11803" y="7451"/>
                    <a:pt x="11803" y="6506"/>
                  </a:cubicBezTo>
                  <a:cubicBezTo>
                    <a:pt x="11685" y="5291"/>
                    <a:pt x="11685" y="4211"/>
                    <a:pt x="11803" y="2996"/>
                  </a:cubicBezTo>
                  <a:cubicBezTo>
                    <a:pt x="11803" y="4211"/>
                    <a:pt x="11921" y="5291"/>
                    <a:pt x="12039" y="6371"/>
                  </a:cubicBezTo>
                  <a:cubicBezTo>
                    <a:pt x="12157" y="7451"/>
                    <a:pt x="12275" y="8531"/>
                    <a:pt x="12511" y="9611"/>
                  </a:cubicBezTo>
                  <a:cubicBezTo>
                    <a:pt x="13338" y="10421"/>
                    <a:pt x="14164" y="11096"/>
                    <a:pt x="14990" y="11906"/>
                  </a:cubicBezTo>
                  <a:cubicBezTo>
                    <a:pt x="14872" y="11096"/>
                    <a:pt x="14872" y="10286"/>
                    <a:pt x="14754" y="9341"/>
                  </a:cubicBezTo>
                  <a:cubicBezTo>
                    <a:pt x="14636" y="8126"/>
                    <a:pt x="14636" y="7046"/>
                    <a:pt x="14754" y="5831"/>
                  </a:cubicBezTo>
                  <a:cubicBezTo>
                    <a:pt x="14754" y="7046"/>
                    <a:pt x="14872" y="8126"/>
                    <a:pt x="14990" y="9206"/>
                  </a:cubicBezTo>
                  <a:cubicBezTo>
                    <a:pt x="15108" y="10151"/>
                    <a:pt x="15226" y="11231"/>
                    <a:pt x="15462" y="12176"/>
                  </a:cubicBezTo>
                  <a:cubicBezTo>
                    <a:pt x="15698" y="12446"/>
                    <a:pt x="15934" y="12581"/>
                    <a:pt x="16170" y="12851"/>
                  </a:cubicBezTo>
                  <a:cubicBezTo>
                    <a:pt x="16643" y="13256"/>
                    <a:pt x="17115" y="13796"/>
                    <a:pt x="17587" y="14201"/>
                  </a:cubicBezTo>
                  <a:cubicBezTo>
                    <a:pt x="21600" y="-2539"/>
                    <a:pt x="0" y="161"/>
                    <a:pt x="0" y="161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E469D14-9B4F-41CA-8708-BBB9A3043003}"/>
              </a:ext>
            </a:extLst>
          </p:cNvPr>
          <p:cNvGrpSpPr/>
          <p:nvPr/>
        </p:nvGrpSpPr>
        <p:grpSpPr>
          <a:xfrm>
            <a:off x="6706216" y="2996923"/>
            <a:ext cx="1482194" cy="3381078"/>
            <a:chOff x="7712812" y="2668780"/>
            <a:chExt cx="1583544" cy="3612271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86BC547-4DA0-4B4D-9C1D-63354486AD97}"/>
                </a:ext>
              </a:extLst>
            </p:cNvPr>
            <p:cNvSpPr/>
            <p:nvPr/>
          </p:nvSpPr>
          <p:spPr>
            <a:xfrm>
              <a:off x="8281399" y="3702413"/>
              <a:ext cx="705678" cy="257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3" h="21600" extrusionOk="0">
                  <a:moveTo>
                    <a:pt x="18763" y="21600"/>
                  </a:moveTo>
                  <a:cubicBezTo>
                    <a:pt x="18612" y="21600"/>
                    <a:pt x="18310" y="21554"/>
                    <a:pt x="18159" y="21509"/>
                  </a:cubicBezTo>
                  <a:cubicBezTo>
                    <a:pt x="17856" y="21418"/>
                    <a:pt x="12419" y="19640"/>
                    <a:pt x="7434" y="16132"/>
                  </a:cubicBezTo>
                  <a:cubicBezTo>
                    <a:pt x="2903" y="12896"/>
                    <a:pt x="-1931" y="7519"/>
                    <a:pt x="788" y="228"/>
                  </a:cubicBezTo>
                  <a:cubicBezTo>
                    <a:pt x="788" y="91"/>
                    <a:pt x="1241" y="0"/>
                    <a:pt x="1694" y="0"/>
                  </a:cubicBezTo>
                  <a:cubicBezTo>
                    <a:pt x="2147" y="0"/>
                    <a:pt x="2449" y="137"/>
                    <a:pt x="2449" y="273"/>
                  </a:cubicBezTo>
                  <a:cubicBezTo>
                    <a:pt x="-269" y="7428"/>
                    <a:pt x="4564" y="12714"/>
                    <a:pt x="8945" y="15904"/>
                  </a:cubicBezTo>
                  <a:cubicBezTo>
                    <a:pt x="13778" y="19367"/>
                    <a:pt x="19216" y="21144"/>
                    <a:pt x="19367" y="21144"/>
                  </a:cubicBezTo>
                  <a:cubicBezTo>
                    <a:pt x="19669" y="21235"/>
                    <a:pt x="19669" y="21418"/>
                    <a:pt x="19367" y="21509"/>
                  </a:cubicBezTo>
                  <a:cubicBezTo>
                    <a:pt x="19216" y="21554"/>
                    <a:pt x="18914" y="21600"/>
                    <a:pt x="18763" y="21600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92B2141-C3AC-438D-B60C-EBA79E38C01D}"/>
                </a:ext>
              </a:extLst>
            </p:cNvPr>
            <p:cNvSpPr/>
            <p:nvPr/>
          </p:nvSpPr>
          <p:spPr>
            <a:xfrm>
              <a:off x="8063792" y="2831989"/>
              <a:ext cx="684916" cy="89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142" extrusionOk="0">
                  <a:moveTo>
                    <a:pt x="11348" y="53"/>
                  </a:moveTo>
                  <a:cubicBezTo>
                    <a:pt x="5061" y="-458"/>
                    <a:pt x="870" y="2737"/>
                    <a:pt x="64" y="7850"/>
                  </a:cubicBezTo>
                  <a:cubicBezTo>
                    <a:pt x="-742" y="13090"/>
                    <a:pt x="6351" y="13473"/>
                    <a:pt x="5867" y="16796"/>
                  </a:cubicBezTo>
                  <a:cubicBezTo>
                    <a:pt x="5706" y="18075"/>
                    <a:pt x="5383" y="20631"/>
                    <a:pt x="5383" y="20631"/>
                  </a:cubicBezTo>
                  <a:lnTo>
                    <a:pt x="8446" y="20886"/>
                  </a:lnTo>
                  <a:lnTo>
                    <a:pt x="11509" y="21142"/>
                  </a:lnTo>
                  <a:cubicBezTo>
                    <a:pt x="11509" y="21142"/>
                    <a:pt x="11831" y="18586"/>
                    <a:pt x="11992" y="17308"/>
                  </a:cubicBezTo>
                  <a:cubicBezTo>
                    <a:pt x="12476" y="13857"/>
                    <a:pt x="19407" y="14751"/>
                    <a:pt x="20213" y="9639"/>
                  </a:cubicBezTo>
                  <a:cubicBezTo>
                    <a:pt x="20858" y="4527"/>
                    <a:pt x="17634" y="692"/>
                    <a:pt x="11348" y="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Circle">
              <a:extLst>
                <a:ext uri="{FF2B5EF4-FFF2-40B4-BE49-F238E27FC236}">
                  <a16:creationId xmlns:a16="http://schemas.microsoft.com/office/drawing/2014/main" id="{82BF5D56-1DF1-4C62-B844-635BBCF2AB27}"/>
                </a:ext>
              </a:extLst>
            </p:cNvPr>
            <p:cNvSpPr/>
            <p:nvPr/>
          </p:nvSpPr>
          <p:spPr>
            <a:xfrm>
              <a:off x="8281399" y="3756815"/>
              <a:ext cx="130568" cy="130568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633782CC-48A3-4959-A6AA-47A17159BC19}"/>
                </a:ext>
              </a:extLst>
            </p:cNvPr>
            <p:cNvSpPr/>
            <p:nvPr/>
          </p:nvSpPr>
          <p:spPr>
            <a:xfrm>
              <a:off x="8226997" y="3158398"/>
              <a:ext cx="363814" cy="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5" extrusionOk="0">
                  <a:moveTo>
                    <a:pt x="11276" y="21445"/>
                  </a:moveTo>
                  <a:lnTo>
                    <a:pt x="10006" y="21445"/>
                  </a:lnTo>
                  <a:lnTo>
                    <a:pt x="12864" y="6076"/>
                  </a:lnTo>
                  <a:cubicBezTo>
                    <a:pt x="11594" y="6076"/>
                    <a:pt x="10959" y="5868"/>
                    <a:pt x="10641" y="5868"/>
                  </a:cubicBezTo>
                  <a:cubicBezTo>
                    <a:pt x="10641" y="5868"/>
                    <a:pt x="9688" y="5868"/>
                    <a:pt x="8417" y="5660"/>
                  </a:cubicBezTo>
                  <a:lnTo>
                    <a:pt x="5559" y="21030"/>
                  </a:lnTo>
                  <a:lnTo>
                    <a:pt x="4288" y="21030"/>
                  </a:lnTo>
                  <a:lnTo>
                    <a:pt x="7147" y="5453"/>
                  </a:lnTo>
                  <a:cubicBezTo>
                    <a:pt x="4606" y="5245"/>
                    <a:pt x="1429" y="4622"/>
                    <a:pt x="476" y="3999"/>
                  </a:cubicBezTo>
                  <a:cubicBezTo>
                    <a:pt x="-159" y="3376"/>
                    <a:pt x="-159" y="2130"/>
                    <a:pt x="476" y="1091"/>
                  </a:cubicBezTo>
                  <a:cubicBezTo>
                    <a:pt x="1112" y="260"/>
                    <a:pt x="2065" y="-155"/>
                    <a:pt x="3335" y="53"/>
                  </a:cubicBezTo>
                  <a:cubicBezTo>
                    <a:pt x="7465" y="260"/>
                    <a:pt x="8417" y="2753"/>
                    <a:pt x="8100" y="4622"/>
                  </a:cubicBezTo>
                  <a:lnTo>
                    <a:pt x="8100" y="4622"/>
                  </a:lnTo>
                  <a:cubicBezTo>
                    <a:pt x="9370" y="4830"/>
                    <a:pt x="10959" y="4830"/>
                    <a:pt x="12229" y="4830"/>
                  </a:cubicBezTo>
                  <a:lnTo>
                    <a:pt x="12229" y="4830"/>
                  </a:lnTo>
                  <a:cubicBezTo>
                    <a:pt x="12547" y="2753"/>
                    <a:pt x="14453" y="676"/>
                    <a:pt x="18582" y="1091"/>
                  </a:cubicBezTo>
                  <a:cubicBezTo>
                    <a:pt x="19853" y="1091"/>
                    <a:pt x="20806" y="1714"/>
                    <a:pt x="21123" y="2545"/>
                  </a:cubicBezTo>
                  <a:cubicBezTo>
                    <a:pt x="21441" y="3583"/>
                    <a:pt x="21123" y="4830"/>
                    <a:pt x="20170" y="5453"/>
                  </a:cubicBezTo>
                  <a:cubicBezTo>
                    <a:pt x="19217" y="5868"/>
                    <a:pt x="15723" y="5868"/>
                    <a:pt x="13182" y="5868"/>
                  </a:cubicBezTo>
                  <a:lnTo>
                    <a:pt x="11276" y="21445"/>
                  </a:lnTo>
                  <a:close/>
                  <a:moveTo>
                    <a:pt x="3653" y="676"/>
                  </a:moveTo>
                  <a:cubicBezTo>
                    <a:pt x="3017" y="676"/>
                    <a:pt x="2382" y="883"/>
                    <a:pt x="1747" y="1299"/>
                  </a:cubicBezTo>
                  <a:cubicBezTo>
                    <a:pt x="1112" y="2130"/>
                    <a:pt x="1112" y="2960"/>
                    <a:pt x="1429" y="3376"/>
                  </a:cubicBezTo>
                  <a:cubicBezTo>
                    <a:pt x="1747" y="3791"/>
                    <a:pt x="4288" y="4207"/>
                    <a:pt x="7147" y="4414"/>
                  </a:cubicBezTo>
                  <a:lnTo>
                    <a:pt x="7147" y="4414"/>
                  </a:lnTo>
                  <a:cubicBezTo>
                    <a:pt x="7782" y="2337"/>
                    <a:pt x="6512" y="883"/>
                    <a:pt x="3653" y="676"/>
                  </a:cubicBezTo>
                  <a:close/>
                  <a:moveTo>
                    <a:pt x="19217" y="1922"/>
                  </a:moveTo>
                  <a:cubicBezTo>
                    <a:pt x="16359" y="1714"/>
                    <a:pt x="14770" y="2753"/>
                    <a:pt x="14135" y="5037"/>
                  </a:cubicBezTo>
                  <a:lnTo>
                    <a:pt x="14135" y="5037"/>
                  </a:lnTo>
                  <a:cubicBezTo>
                    <a:pt x="16994" y="5037"/>
                    <a:pt x="19535" y="5037"/>
                    <a:pt x="20170" y="4830"/>
                  </a:cubicBezTo>
                  <a:cubicBezTo>
                    <a:pt x="20488" y="4622"/>
                    <a:pt x="21123" y="3583"/>
                    <a:pt x="20488" y="2753"/>
                  </a:cubicBezTo>
                  <a:cubicBezTo>
                    <a:pt x="20488" y="2337"/>
                    <a:pt x="19853" y="1922"/>
                    <a:pt x="19217" y="192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3EDF96C-4A63-4CE4-ABC9-0C1B3E0ADB89}"/>
                </a:ext>
              </a:extLst>
            </p:cNvPr>
            <p:cNvSpPr/>
            <p:nvPr/>
          </p:nvSpPr>
          <p:spPr>
            <a:xfrm>
              <a:off x="8226993" y="3648012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6265383-1970-4A89-BBFF-C1F7B51D6859}"/>
                </a:ext>
              </a:extLst>
            </p:cNvPr>
            <p:cNvSpPr/>
            <p:nvPr/>
          </p:nvSpPr>
          <p:spPr>
            <a:xfrm>
              <a:off x="8226993" y="3702413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389" y="17035"/>
                    <a:pt x="19093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7F372731-CF8E-4969-B774-86C879BCC9D6}"/>
                </a:ext>
              </a:extLst>
            </p:cNvPr>
            <p:cNvSpPr/>
            <p:nvPr/>
          </p:nvSpPr>
          <p:spPr>
            <a:xfrm>
              <a:off x="8226993" y="3756815"/>
              <a:ext cx="263269" cy="8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19671" extrusionOk="0">
                  <a:moveTo>
                    <a:pt x="17797" y="19435"/>
                  </a:moveTo>
                  <a:lnTo>
                    <a:pt x="2245" y="14635"/>
                  </a:lnTo>
                  <a:cubicBezTo>
                    <a:pt x="949" y="14635"/>
                    <a:pt x="-347" y="11035"/>
                    <a:pt x="85" y="6235"/>
                  </a:cubicBezTo>
                  <a:lnTo>
                    <a:pt x="85" y="6235"/>
                  </a:lnTo>
                  <a:cubicBezTo>
                    <a:pt x="85" y="2635"/>
                    <a:pt x="1381" y="-965"/>
                    <a:pt x="3109" y="235"/>
                  </a:cubicBezTo>
                  <a:lnTo>
                    <a:pt x="18661" y="5035"/>
                  </a:lnTo>
                  <a:cubicBezTo>
                    <a:pt x="19957" y="5035"/>
                    <a:pt x="21253" y="8635"/>
                    <a:pt x="20821" y="13435"/>
                  </a:cubicBezTo>
                  <a:lnTo>
                    <a:pt x="20821" y="13435"/>
                  </a:lnTo>
                  <a:cubicBezTo>
                    <a:pt x="20821" y="17035"/>
                    <a:pt x="19525" y="20635"/>
                    <a:pt x="17797" y="19435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EE28C34-B94B-4ADF-9F12-3AEB5E6260F1}"/>
                </a:ext>
              </a:extLst>
            </p:cNvPr>
            <p:cNvSpPr/>
            <p:nvPr/>
          </p:nvSpPr>
          <p:spPr>
            <a:xfrm>
              <a:off x="7846182" y="2668780"/>
              <a:ext cx="1077159" cy="704037"/>
            </a:xfrm>
            <a:custGeom>
              <a:avLst/>
              <a:gdLst>
                <a:gd name="connsiteX0" fmla="*/ 930488 w 1077159"/>
                <a:gd name="connsiteY0" fmla="*/ 653712 h 704037"/>
                <a:gd name="connsiteX1" fmla="*/ 937964 w 1077159"/>
                <a:gd name="connsiteY1" fmla="*/ 655072 h 704037"/>
                <a:gd name="connsiteX2" fmla="*/ 1068535 w 1077159"/>
                <a:gd name="connsiteY2" fmla="*/ 682275 h 704037"/>
                <a:gd name="connsiteX3" fmla="*/ 1073976 w 1077159"/>
                <a:gd name="connsiteY3" fmla="*/ 693156 h 704037"/>
                <a:gd name="connsiteX4" fmla="*/ 1063100 w 1077159"/>
                <a:gd name="connsiteY4" fmla="*/ 704037 h 704037"/>
                <a:gd name="connsiteX5" fmla="*/ 932530 w 1077159"/>
                <a:gd name="connsiteY5" fmla="*/ 671394 h 704037"/>
                <a:gd name="connsiteX6" fmla="*/ 927088 w 1077159"/>
                <a:gd name="connsiteY6" fmla="*/ 660513 h 704037"/>
                <a:gd name="connsiteX7" fmla="*/ 930488 w 1077159"/>
                <a:gd name="connsiteY7" fmla="*/ 653712 h 704037"/>
                <a:gd name="connsiteX8" fmla="*/ 10882 w 1077159"/>
                <a:gd name="connsiteY8" fmla="*/ 544015 h 704037"/>
                <a:gd name="connsiteX9" fmla="*/ 141451 w 1077159"/>
                <a:gd name="connsiteY9" fmla="*/ 544015 h 704037"/>
                <a:gd name="connsiteX10" fmla="*/ 152333 w 1077159"/>
                <a:gd name="connsiteY10" fmla="*/ 554898 h 704037"/>
                <a:gd name="connsiteX11" fmla="*/ 141451 w 1077159"/>
                <a:gd name="connsiteY11" fmla="*/ 565780 h 704037"/>
                <a:gd name="connsiteX12" fmla="*/ 10882 w 1077159"/>
                <a:gd name="connsiteY12" fmla="*/ 565780 h 704037"/>
                <a:gd name="connsiteX13" fmla="*/ 0 w 1077159"/>
                <a:gd name="connsiteY13" fmla="*/ 554898 h 704037"/>
                <a:gd name="connsiteX14" fmla="*/ 10882 w 1077159"/>
                <a:gd name="connsiteY14" fmla="*/ 544015 h 704037"/>
                <a:gd name="connsiteX15" fmla="*/ 1066277 w 1077159"/>
                <a:gd name="connsiteY15" fmla="*/ 489614 h 704037"/>
                <a:gd name="connsiteX16" fmla="*/ 1077159 w 1077159"/>
                <a:gd name="connsiteY16" fmla="*/ 500496 h 704037"/>
                <a:gd name="connsiteX17" fmla="*/ 1066277 w 1077159"/>
                <a:gd name="connsiteY17" fmla="*/ 511380 h 704037"/>
                <a:gd name="connsiteX18" fmla="*/ 935708 w 1077159"/>
                <a:gd name="connsiteY18" fmla="*/ 527704 h 704037"/>
                <a:gd name="connsiteX19" fmla="*/ 924826 w 1077159"/>
                <a:gd name="connsiteY19" fmla="*/ 516822 h 704037"/>
                <a:gd name="connsiteX20" fmla="*/ 935708 w 1077159"/>
                <a:gd name="connsiteY20" fmla="*/ 505938 h 704037"/>
                <a:gd name="connsiteX21" fmla="*/ 60054 w 1077159"/>
                <a:gd name="connsiteY21" fmla="*/ 381703 h 704037"/>
                <a:gd name="connsiteX22" fmla="*/ 67534 w 1077159"/>
                <a:gd name="connsiteY22" fmla="*/ 383063 h 704037"/>
                <a:gd name="connsiteX23" fmla="*/ 192663 w 1077159"/>
                <a:gd name="connsiteY23" fmla="*/ 426587 h 704037"/>
                <a:gd name="connsiteX24" fmla="*/ 198108 w 1077159"/>
                <a:gd name="connsiteY24" fmla="*/ 437467 h 704037"/>
                <a:gd name="connsiteX25" fmla="*/ 187226 w 1077159"/>
                <a:gd name="connsiteY25" fmla="*/ 442909 h 704037"/>
                <a:gd name="connsiteX26" fmla="*/ 62096 w 1077159"/>
                <a:gd name="connsiteY26" fmla="*/ 399385 h 704037"/>
                <a:gd name="connsiteX27" fmla="*/ 56652 w 1077159"/>
                <a:gd name="connsiteY27" fmla="*/ 388504 h 704037"/>
                <a:gd name="connsiteX28" fmla="*/ 60054 w 1077159"/>
                <a:gd name="connsiteY28" fmla="*/ 381703 h 704037"/>
                <a:gd name="connsiteX29" fmla="*/ 1055396 w 1077159"/>
                <a:gd name="connsiteY29" fmla="*/ 326413 h 704037"/>
                <a:gd name="connsiteX30" fmla="*/ 1071722 w 1077159"/>
                <a:gd name="connsiteY30" fmla="*/ 331855 h 704037"/>
                <a:gd name="connsiteX31" fmla="*/ 1066278 w 1077159"/>
                <a:gd name="connsiteY31" fmla="*/ 348174 h 704037"/>
                <a:gd name="connsiteX32" fmla="*/ 935708 w 1077159"/>
                <a:gd name="connsiteY32" fmla="*/ 397139 h 704037"/>
                <a:gd name="connsiteX33" fmla="*/ 924826 w 1077159"/>
                <a:gd name="connsiteY33" fmla="*/ 391697 h 704037"/>
                <a:gd name="connsiteX34" fmla="*/ 930263 w 1077159"/>
                <a:gd name="connsiteY34" fmla="*/ 375378 h 704037"/>
                <a:gd name="connsiteX35" fmla="*/ 125128 w 1077159"/>
                <a:gd name="connsiteY35" fmla="*/ 217610 h 704037"/>
                <a:gd name="connsiteX36" fmla="*/ 233935 w 1077159"/>
                <a:gd name="connsiteY36" fmla="*/ 293772 h 704037"/>
                <a:gd name="connsiteX37" fmla="*/ 239375 w 1077159"/>
                <a:gd name="connsiteY37" fmla="*/ 310093 h 704037"/>
                <a:gd name="connsiteX38" fmla="*/ 228495 w 1077159"/>
                <a:gd name="connsiteY38" fmla="*/ 315533 h 704037"/>
                <a:gd name="connsiteX39" fmla="*/ 114248 w 1077159"/>
                <a:gd name="connsiteY39" fmla="*/ 239371 h 704037"/>
                <a:gd name="connsiteX40" fmla="*/ 108807 w 1077159"/>
                <a:gd name="connsiteY40" fmla="*/ 223050 h 704037"/>
                <a:gd name="connsiteX41" fmla="*/ 125128 w 1077159"/>
                <a:gd name="connsiteY41" fmla="*/ 217610 h 704037"/>
                <a:gd name="connsiteX42" fmla="*/ 935410 w 1077159"/>
                <a:gd name="connsiteY42" fmla="*/ 163580 h 704037"/>
                <a:gd name="connsiteX43" fmla="*/ 943570 w 1077159"/>
                <a:gd name="connsiteY43" fmla="*/ 165621 h 704037"/>
                <a:gd name="connsiteX44" fmla="*/ 943570 w 1077159"/>
                <a:gd name="connsiteY44" fmla="*/ 181940 h 704037"/>
                <a:gd name="connsiteX45" fmla="*/ 834766 w 1077159"/>
                <a:gd name="connsiteY45" fmla="*/ 258110 h 704037"/>
                <a:gd name="connsiteX46" fmla="*/ 823886 w 1077159"/>
                <a:gd name="connsiteY46" fmla="*/ 263551 h 704037"/>
                <a:gd name="connsiteX47" fmla="*/ 818446 w 1077159"/>
                <a:gd name="connsiteY47" fmla="*/ 258110 h 704037"/>
                <a:gd name="connsiteX48" fmla="*/ 818446 w 1077159"/>
                <a:gd name="connsiteY48" fmla="*/ 241790 h 704037"/>
                <a:gd name="connsiteX49" fmla="*/ 927250 w 1077159"/>
                <a:gd name="connsiteY49" fmla="*/ 165621 h 704037"/>
                <a:gd name="connsiteX50" fmla="*/ 935410 w 1077159"/>
                <a:gd name="connsiteY50" fmla="*/ 163580 h 704037"/>
                <a:gd name="connsiteX51" fmla="*/ 284254 w 1077159"/>
                <a:gd name="connsiteY51" fmla="*/ 108806 h 704037"/>
                <a:gd name="connsiteX52" fmla="*/ 292412 w 1077159"/>
                <a:gd name="connsiteY52" fmla="*/ 112885 h 704037"/>
                <a:gd name="connsiteX53" fmla="*/ 379456 w 1077159"/>
                <a:gd name="connsiteY53" fmla="*/ 210809 h 704037"/>
                <a:gd name="connsiteX54" fmla="*/ 379456 w 1077159"/>
                <a:gd name="connsiteY54" fmla="*/ 227133 h 704037"/>
                <a:gd name="connsiteX55" fmla="*/ 368576 w 1077159"/>
                <a:gd name="connsiteY55" fmla="*/ 232573 h 704037"/>
                <a:gd name="connsiteX56" fmla="*/ 363139 w 1077159"/>
                <a:gd name="connsiteY56" fmla="*/ 227133 h 704037"/>
                <a:gd name="connsiteX57" fmla="*/ 276095 w 1077159"/>
                <a:gd name="connsiteY57" fmla="*/ 129210 h 704037"/>
                <a:gd name="connsiteX58" fmla="*/ 276095 w 1077159"/>
                <a:gd name="connsiteY58" fmla="*/ 112885 h 704037"/>
                <a:gd name="connsiteX59" fmla="*/ 284254 w 1077159"/>
                <a:gd name="connsiteY59" fmla="*/ 108806 h 704037"/>
                <a:gd name="connsiteX60" fmla="*/ 803283 w 1077159"/>
                <a:gd name="connsiteY60" fmla="*/ 54405 h 704037"/>
                <a:gd name="connsiteX61" fmla="*/ 808724 w 1077159"/>
                <a:gd name="connsiteY61" fmla="*/ 70726 h 704037"/>
                <a:gd name="connsiteX62" fmla="*/ 732555 w 1077159"/>
                <a:gd name="connsiteY62" fmla="*/ 179533 h 704037"/>
                <a:gd name="connsiteX63" fmla="*/ 716236 w 1077159"/>
                <a:gd name="connsiteY63" fmla="*/ 184973 h 704037"/>
                <a:gd name="connsiteX64" fmla="*/ 710795 w 1077159"/>
                <a:gd name="connsiteY64" fmla="*/ 168652 h 704037"/>
                <a:gd name="connsiteX65" fmla="*/ 786964 w 1077159"/>
                <a:gd name="connsiteY65" fmla="*/ 59845 h 704037"/>
                <a:gd name="connsiteX66" fmla="*/ 803283 w 1077159"/>
                <a:gd name="connsiteY66" fmla="*/ 54405 h 704037"/>
                <a:gd name="connsiteX67" fmla="*/ 625625 w 1077159"/>
                <a:gd name="connsiteY67" fmla="*/ 0 h 704037"/>
                <a:gd name="connsiteX68" fmla="*/ 636507 w 1077159"/>
                <a:gd name="connsiteY68" fmla="*/ 10882 h 704037"/>
                <a:gd name="connsiteX69" fmla="*/ 620183 w 1077159"/>
                <a:gd name="connsiteY69" fmla="*/ 141451 h 704037"/>
                <a:gd name="connsiteX70" fmla="*/ 609299 w 1077159"/>
                <a:gd name="connsiteY70" fmla="*/ 152333 h 704037"/>
                <a:gd name="connsiteX71" fmla="*/ 598417 w 1077159"/>
                <a:gd name="connsiteY71" fmla="*/ 141451 h 704037"/>
                <a:gd name="connsiteX72" fmla="*/ 614741 w 1077159"/>
                <a:gd name="connsiteY72" fmla="*/ 10882 h 704037"/>
                <a:gd name="connsiteX73" fmla="*/ 625625 w 1077159"/>
                <a:gd name="connsiteY73" fmla="*/ 0 h 704037"/>
                <a:gd name="connsiteX74" fmla="*/ 440659 w 1077159"/>
                <a:gd name="connsiteY74" fmla="*/ 0 h 704037"/>
                <a:gd name="connsiteX75" fmla="*/ 456979 w 1077159"/>
                <a:gd name="connsiteY75" fmla="*/ 5440 h 704037"/>
                <a:gd name="connsiteX76" fmla="*/ 505943 w 1077159"/>
                <a:gd name="connsiteY76" fmla="*/ 130571 h 704037"/>
                <a:gd name="connsiteX77" fmla="*/ 495063 w 1077159"/>
                <a:gd name="connsiteY77" fmla="*/ 146893 h 704037"/>
                <a:gd name="connsiteX78" fmla="*/ 484182 w 1077159"/>
                <a:gd name="connsiteY78" fmla="*/ 141452 h 704037"/>
                <a:gd name="connsiteX79" fmla="*/ 435217 w 1077159"/>
                <a:gd name="connsiteY79" fmla="*/ 16321 h 704037"/>
                <a:gd name="connsiteX80" fmla="*/ 440659 w 1077159"/>
                <a:gd name="connsiteY80" fmla="*/ 0 h 70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7159" h="704037">
                  <a:moveTo>
                    <a:pt x="930488" y="653712"/>
                  </a:moveTo>
                  <a:cubicBezTo>
                    <a:pt x="932528" y="652352"/>
                    <a:pt x="935247" y="652352"/>
                    <a:pt x="937964" y="655072"/>
                  </a:cubicBezTo>
                  <a:lnTo>
                    <a:pt x="1068535" y="682275"/>
                  </a:lnTo>
                  <a:cubicBezTo>
                    <a:pt x="1073976" y="682275"/>
                    <a:pt x="1079418" y="687716"/>
                    <a:pt x="1073976" y="693156"/>
                  </a:cubicBezTo>
                  <a:cubicBezTo>
                    <a:pt x="1073976" y="698597"/>
                    <a:pt x="1068535" y="704037"/>
                    <a:pt x="1063100" y="704037"/>
                  </a:cubicBezTo>
                  <a:lnTo>
                    <a:pt x="932530" y="671394"/>
                  </a:lnTo>
                  <a:cubicBezTo>
                    <a:pt x="927088" y="671394"/>
                    <a:pt x="921646" y="665953"/>
                    <a:pt x="927088" y="660513"/>
                  </a:cubicBezTo>
                  <a:cubicBezTo>
                    <a:pt x="927088" y="657793"/>
                    <a:pt x="928449" y="655072"/>
                    <a:pt x="930488" y="653712"/>
                  </a:cubicBezTo>
                  <a:close/>
                  <a:moveTo>
                    <a:pt x="10882" y="544015"/>
                  </a:moveTo>
                  <a:lnTo>
                    <a:pt x="141451" y="544015"/>
                  </a:lnTo>
                  <a:cubicBezTo>
                    <a:pt x="146896" y="544015"/>
                    <a:pt x="152333" y="549456"/>
                    <a:pt x="152333" y="554898"/>
                  </a:cubicBezTo>
                  <a:cubicBezTo>
                    <a:pt x="152333" y="560339"/>
                    <a:pt x="146896" y="565780"/>
                    <a:pt x="141451" y="565780"/>
                  </a:cubicBezTo>
                  <a:lnTo>
                    <a:pt x="10882" y="565780"/>
                  </a:lnTo>
                  <a:cubicBezTo>
                    <a:pt x="5438" y="565780"/>
                    <a:pt x="0" y="560339"/>
                    <a:pt x="0" y="554898"/>
                  </a:cubicBezTo>
                  <a:cubicBezTo>
                    <a:pt x="0" y="549456"/>
                    <a:pt x="5438" y="544015"/>
                    <a:pt x="10882" y="544015"/>
                  </a:cubicBezTo>
                  <a:close/>
                  <a:moveTo>
                    <a:pt x="1066277" y="489614"/>
                  </a:moveTo>
                  <a:cubicBezTo>
                    <a:pt x="1071722" y="489614"/>
                    <a:pt x="1077159" y="495056"/>
                    <a:pt x="1077159" y="500496"/>
                  </a:cubicBezTo>
                  <a:cubicBezTo>
                    <a:pt x="1077159" y="505938"/>
                    <a:pt x="1071722" y="511380"/>
                    <a:pt x="1066277" y="511380"/>
                  </a:cubicBezTo>
                  <a:lnTo>
                    <a:pt x="935708" y="527704"/>
                  </a:lnTo>
                  <a:cubicBezTo>
                    <a:pt x="930263" y="527704"/>
                    <a:pt x="924826" y="522262"/>
                    <a:pt x="924826" y="516822"/>
                  </a:cubicBezTo>
                  <a:cubicBezTo>
                    <a:pt x="924826" y="511380"/>
                    <a:pt x="930263" y="505938"/>
                    <a:pt x="935708" y="505938"/>
                  </a:cubicBezTo>
                  <a:close/>
                  <a:moveTo>
                    <a:pt x="60054" y="381703"/>
                  </a:moveTo>
                  <a:cubicBezTo>
                    <a:pt x="62095" y="380343"/>
                    <a:pt x="64815" y="380343"/>
                    <a:pt x="67534" y="383063"/>
                  </a:cubicBezTo>
                  <a:lnTo>
                    <a:pt x="192663" y="426587"/>
                  </a:lnTo>
                  <a:cubicBezTo>
                    <a:pt x="198108" y="426587"/>
                    <a:pt x="203545" y="432029"/>
                    <a:pt x="198108" y="437467"/>
                  </a:cubicBezTo>
                  <a:cubicBezTo>
                    <a:pt x="198108" y="442909"/>
                    <a:pt x="192663" y="448348"/>
                    <a:pt x="187226" y="442909"/>
                  </a:cubicBezTo>
                  <a:lnTo>
                    <a:pt x="62096" y="399385"/>
                  </a:lnTo>
                  <a:cubicBezTo>
                    <a:pt x="56652" y="399385"/>
                    <a:pt x="51215" y="393943"/>
                    <a:pt x="56652" y="388504"/>
                  </a:cubicBezTo>
                  <a:cubicBezTo>
                    <a:pt x="56652" y="385784"/>
                    <a:pt x="58013" y="383063"/>
                    <a:pt x="60054" y="381703"/>
                  </a:cubicBezTo>
                  <a:close/>
                  <a:moveTo>
                    <a:pt x="1055396" y="326413"/>
                  </a:moveTo>
                  <a:cubicBezTo>
                    <a:pt x="1060840" y="326413"/>
                    <a:pt x="1066278" y="326413"/>
                    <a:pt x="1071722" y="331855"/>
                  </a:cubicBezTo>
                  <a:cubicBezTo>
                    <a:pt x="1077160" y="337294"/>
                    <a:pt x="1071722" y="342736"/>
                    <a:pt x="1066278" y="348174"/>
                  </a:cubicBezTo>
                  <a:lnTo>
                    <a:pt x="935708" y="397139"/>
                  </a:lnTo>
                  <a:cubicBezTo>
                    <a:pt x="930263" y="397139"/>
                    <a:pt x="930263" y="391697"/>
                    <a:pt x="924826" y="391697"/>
                  </a:cubicBezTo>
                  <a:cubicBezTo>
                    <a:pt x="924826" y="386258"/>
                    <a:pt x="924826" y="380816"/>
                    <a:pt x="930263" y="375378"/>
                  </a:cubicBezTo>
                  <a:close/>
                  <a:moveTo>
                    <a:pt x="125128" y="217610"/>
                  </a:moveTo>
                  <a:lnTo>
                    <a:pt x="233935" y="293772"/>
                  </a:lnTo>
                  <a:cubicBezTo>
                    <a:pt x="239375" y="299212"/>
                    <a:pt x="239375" y="304653"/>
                    <a:pt x="239375" y="310093"/>
                  </a:cubicBezTo>
                  <a:cubicBezTo>
                    <a:pt x="233935" y="315533"/>
                    <a:pt x="233935" y="315533"/>
                    <a:pt x="228495" y="315533"/>
                  </a:cubicBezTo>
                  <a:lnTo>
                    <a:pt x="114248" y="239371"/>
                  </a:lnTo>
                  <a:cubicBezTo>
                    <a:pt x="108807" y="233930"/>
                    <a:pt x="108807" y="228490"/>
                    <a:pt x="108807" y="223050"/>
                  </a:cubicBezTo>
                  <a:cubicBezTo>
                    <a:pt x="114248" y="217610"/>
                    <a:pt x="119688" y="217610"/>
                    <a:pt x="125128" y="217610"/>
                  </a:cubicBezTo>
                  <a:close/>
                  <a:moveTo>
                    <a:pt x="935410" y="163580"/>
                  </a:moveTo>
                  <a:cubicBezTo>
                    <a:pt x="938130" y="164260"/>
                    <a:pt x="940850" y="165621"/>
                    <a:pt x="943570" y="165621"/>
                  </a:cubicBezTo>
                  <a:cubicBezTo>
                    <a:pt x="949010" y="171062"/>
                    <a:pt x="943570" y="176503"/>
                    <a:pt x="943570" y="181940"/>
                  </a:cubicBezTo>
                  <a:lnTo>
                    <a:pt x="834766" y="258110"/>
                  </a:lnTo>
                  <a:cubicBezTo>
                    <a:pt x="829326" y="263551"/>
                    <a:pt x="823886" y="263551"/>
                    <a:pt x="823886" y="263551"/>
                  </a:cubicBezTo>
                  <a:cubicBezTo>
                    <a:pt x="818446" y="263551"/>
                    <a:pt x="818446" y="263551"/>
                    <a:pt x="818446" y="258110"/>
                  </a:cubicBezTo>
                  <a:cubicBezTo>
                    <a:pt x="813006" y="252668"/>
                    <a:pt x="818446" y="247227"/>
                    <a:pt x="818446" y="241790"/>
                  </a:cubicBezTo>
                  <a:lnTo>
                    <a:pt x="927250" y="165621"/>
                  </a:lnTo>
                  <a:cubicBezTo>
                    <a:pt x="929970" y="162900"/>
                    <a:pt x="932690" y="162900"/>
                    <a:pt x="935410" y="163580"/>
                  </a:cubicBezTo>
                  <a:close/>
                  <a:moveTo>
                    <a:pt x="284254" y="108806"/>
                  </a:moveTo>
                  <a:cubicBezTo>
                    <a:pt x="286974" y="108806"/>
                    <a:pt x="289694" y="110165"/>
                    <a:pt x="292412" y="112885"/>
                  </a:cubicBezTo>
                  <a:lnTo>
                    <a:pt x="379456" y="210809"/>
                  </a:lnTo>
                  <a:cubicBezTo>
                    <a:pt x="384899" y="216254"/>
                    <a:pt x="384899" y="221694"/>
                    <a:pt x="379456" y="227133"/>
                  </a:cubicBezTo>
                  <a:cubicBezTo>
                    <a:pt x="374019" y="232573"/>
                    <a:pt x="368576" y="232573"/>
                    <a:pt x="368576" y="232573"/>
                  </a:cubicBezTo>
                  <a:cubicBezTo>
                    <a:pt x="368576" y="232573"/>
                    <a:pt x="363139" y="232573"/>
                    <a:pt x="363139" y="227133"/>
                  </a:cubicBezTo>
                  <a:lnTo>
                    <a:pt x="276095" y="129210"/>
                  </a:lnTo>
                  <a:cubicBezTo>
                    <a:pt x="270653" y="123764"/>
                    <a:pt x="270653" y="118325"/>
                    <a:pt x="276095" y="112885"/>
                  </a:cubicBezTo>
                  <a:cubicBezTo>
                    <a:pt x="278814" y="110165"/>
                    <a:pt x="281534" y="108806"/>
                    <a:pt x="284254" y="108806"/>
                  </a:cubicBezTo>
                  <a:close/>
                  <a:moveTo>
                    <a:pt x="803283" y="54405"/>
                  </a:moveTo>
                  <a:cubicBezTo>
                    <a:pt x="808724" y="59845"/>
                    <a:pt x="808724" y="65286"/>
                    <a:pt x="808724" y="70726"/>
                  </a:cubicBezTo>
                  <a:lnTo>
                    <a:pt x="732555" y="179533"/>
                  </a:lnTo>
                  <a:cubicBezTo>
                    <a:pt x="721678" y="184973"/>
                    <a:pt x="716236" y="184973"/>
                    <a:pt x="716236" y="184973"/>
                  </a:cubicBezTo>
                  <a:cubicBezTo>
                    <a:pt x="705354" y="179533"/>
                    <a:pt x="705354" y="174092"/>
                    <a:pt x="710795" y="168652"/>
                  </a:cubicBezTo>
                  <a:lnTo>
                    <a:pt x="786964" y="59845"/>
                  </a:lnTo>
                  <a:cubicBezTo>
                    <a:pt x="792400" y="54405"/>
                    <a:pt x="797841" y="54405"/>
                    <a:pt x="803283" y="54405"/>
                  </a:cubicBezTo>
                  <a:close/>
                  <a:moveTo>
                    <a:pt x="625625" y="0"/>
                  </a:moveTo>
                  <a:cubicBezTo>
                    <a:pt x="631067" y="0"/>
                    <a:pt x="636507" y="5437"/>
                    <a:pt x="636507" y="10882"/>
                  </a:cubicBezTo>
                  <a:lnTo>
                    <a:pt x="620183" y="141451"/>
                  </a:lnTo>
                  <a:cubicBezTo>
                    <a:pt x="620183" y="146895"/>
                    <a:pt x="614741" y="152333"/>
                    <a:pt x="609299" y="152333"/>
                  </a:cubicBezTo>
                  <a:cubicBezTo>
                    <a:pt x="603857" y="152333"/>
                    <a:pt x="598417" y="146895"/>
                    <a:pt x="598417" y="141451"/>
                  </a:cubicBezTo>
                  <a:lnTo>
                    <a:pt x="614741" y="10882"/>
                  </a:lnTo>
                  <a:cubicBezTo>
                    <a:pt x="614741" y="5437"/>
                    <a:pt x="620183" y="0"/>
                    <a:pt x="625625" y="0"/>
                  </a:cubicBezTo>
                  <a:close/>
                  <a:moveTo>
                    <a:pt x="440659" y="0"/>
                  </a:moveTo>
                  <a:cubicBezTo>
                    <a:pt x="446098" y="0"/>
                    <a:pt x="451540" y="0"/>
                    <a:pt x="456979" y="5440"/>
                  </a:cubicBezTo>
                  <a:lnTo>
                    <a:pt x="505943" y="130571"/>
                  </a:lnTo>
                  <a:cubicBezTo>
                    <a:pt x="505943" y="136012"/>
                    <a:pt x="500501" y="141452"/>
                    <a:pt x="495063" y="146893"/>
                  </a:cubicBezTo>
                  <a:cubicBezTo>
                    <a:pt x="489621" y="146893"/>
                    <a:pt x="489621" y="141452"/>
                    <a:pt x="484182" y="141452"/>
                  </a:cubicBezTo>
                  <a:lnTo>
                    <a:pt x="435217" y="16321"/>
                  </a:lnTo>
                  <a:cubicBezTo>
                    <a:pt x="435217" y="10881"/>
                    <a:pt x="435217" y="5440"/>
                    <a:pt x="44065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DE7D9D23-18F4-49D5-B343-210629266ED9}"/>
                </a:ext>
              </a:extLst>
            </p:cNvPr>
            <p:cNvSpPr/>
            <p:nvPr/>
          </p:nvSpPr>
          <p:spPr>
            <a:xfrm>
              <a:off x="8349422" y="3974417"/>
              <a:ext cx="946934" cy="79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14313" extrusionOk="0">
                  <a:moveTo>
                    <a:pt x="21484" y="94"/>
                  </a:moveTo>
                  <a:cubicBezTo>
                    <a:pt x="995" y="-1079"/>
                    <a:pt x="-116" y="9086"/>
                    <a:pt x="7" y="11431"/>
                  </a:cubicBezTo>
                  <a:cubicBezTo>
                    <a:pt x="625" y="11138"/>
                    <a:pt x="1365" y="10845"/>
                    <a:pt x="1982" y="10552"/>
                  </a:cubicBezTo>
                  <a:cubicBezTo>
                    <a:pt x="3093" y="10063"/>
                    <a:pt x="4204" y="9574"/>
                    <a:pt x="5191" y="9086"/>
                  </a:cubicBezTo>
                  <a:cubicBezTo>
                    <a:pt x="5315" y="8206"/>
                    <a:pt x="5438" y="7326"/>
                    <a:pt x="5438" y="6447"/>
                  </a:cubicBezTo>
                  <a:cubicBezTo>
                    <a:pt x="5438" y="5469"/>
                    <a:pt x="5438" y="4492"/>
                    <a:pt x="5315" y="3612"/>
                  </a:cubicBezTo>
                  <a:cubicBezTo>
                    <a:pt x="5562" y="4590"/>
                    <a:pt x="5562" y="5567"/>
                    <a:pt x="5685" y="6545"/>
                  </a:cubicBezTo>
                  <a:cubicBezTo>
                    <a:pt x="5685" y="7326"/>
                    <a:pt x="5685" y="8108"/>
                    <a:pt x="5685" y="8988"/>
                  </a:cubicBezTo>
                  <a:cubicBezTo>
                    <a:pt x="6179" y="8792"/>
                    <a:pt x="6673" y="8499"/>
                    <a:pt x="7166" y="8304"/>
                  </a:cubicBezTo>
                  <a:cubicBezTo>
                    <a:pt x="7660" y="8011"/>
                    <a:pt x="8154" y="7815"/>
                    <a:pt x="8771" y="7522"/>
                  </a:cubicBezTo>
                  <a:cubicBezTo>
                    <a:pt x="8894" y="6740"/>
                    <a:pt x="9018" y="5958"/>
                    <a:pt x="9018" y="5274"/>
                  </a:cubicBezTo>
                  <a:cubicBezTo>
                    <a:pt x="9018" y="4492"/>
                    <a:pt x="9018" y="3710"/>
                    <a:pt x="8894" y="2928"/>
                  </a:cubicBezTo>
                  <a:cubicBezTo>
                    <a:pt x="9018" y="3710"/>
                    <a:pt x="9141" y="4492"/>
                    <a:pt x="9141" y="5274"/>
                  </a:cubicBezTo>
                  <a:cubicBezTo>
                    <a:pt x="9141" y="5958"/>
                    <a:pt x="9141" y="6642"/>
                    <a:pt x="9141" y="7326"/>
                  </a:cubicBezTo>
                  <a:cubicBezTo>
                    <a:pt x="10252" y="6740"/>
                    <a:pt x="11239" y="6251"/>
                    <a:pt x="12227" y="5665"/>
                  </a:cubicBezTo>
                  <a:cubicBezTo>
                    <a:pt x="12350" y="5567"/>
                    <a:pt x="12474" y="5567"/>
                    <a:pt x="12597" y="5469"/>
                  </a:cubicBezTo>
                  <a:cubicBezTo>
                    <a:pt x="12721" y="4883"/>
                    <a:pt x="12721" y="4297"/>
                    <a:pt x="12844" y="3710"/>
                  </a:cubicBezTo>
                  <a:cubicBezTo>
                    <a:pt x="12844" y="3124"/>
                    <a:pt x="12844" y="2440"/>
                    <a:pt x="12844" y="1853"/>
                  </a:cubicBezTo>
                  <a:cubicBezTo>
                    <a:pt x="12967" y="2440"/>
                    <a:pt x="12967" y="3124"/>
                    <a:pt x="13091" y="3710"/>
                  </a:cubicBezTo>
                  <a:cubicBezTo>
                    <a:pt x="13091" y="4199"/>
                    <a:pt x="13091" y="4785"/>
                    <a:pt x="13091" y="5274"/>
                  </a:cubicBezTo>
                  <a:cubicBezTo>
                    <a:pt x="14572" y="4492"/>
                    <a:pt x="15930" y="3612"/>
                    <a:pt x="17287" y="2733"/>
                  </a:cubicBezTo>
                  <a:cubicBezTo>
                    <a:pt x="15806" y="3808"/>
                    <a:pt x="14325" y="4883"/>
                    <a:pt x="12721" y="5860"/>
                  </a:cubicBezTo>
                  <a:cubicBezTo>
                    <a:pt x="12350" y="6154"/>
                    <a:pt x="11857" y="6349"/>
                    <a:pt x="11486" y="6642"/>
                  </a:cubicBezTo>
                  <a:cubicBezTo>
                    <a:pt x="12350" y="6740"/>
                    <a:pt x="13091" y="6935"/>
                    <a:pt x="13955" y="7033"/>
                  </a:cubicBezTo>
                  <a:cubicBezTo>
                    <a:pt x="14942" y="7229"/>
                    <a:pt x="15930" y="7424"/>
                    <a:pt x="16917" y="7815"/>
                  </a:cubicBezTo>
                  <a:cubicBezTo>
                    <a:pt x="15930" y="7522"/>
                    <a:pt x="14942" y="7326"/>
                    <a:pt x="13955" y="7229"/>
                  </a:cubicBezTo>
                  <a:cubicBezTo>
                    <a:pt x="12967" y="7131"/>
                    <a:pt x="12103" y="7033"/>
                    <a:pt x="11116" y="6935"/>
                  </a:cubicBezTo>
                  <a:cubicBezTo>
                    <a:pt x="10129" y="7522"/>
                    <a:pt x="9018" y="8206"/>
                    <a:pt x="8030" y="8695"/>
                  </a:cubicBezTo>
                  <a:cubicBezTo>
                    <a:pt x="9018" y="8792"/>
                    <a:pt x="10005" y="8988"/>
                    <a:pt x="10993" y="9183"/>
                  </a:cubicBezTo>
                  <a:cubicBezTo>
                    <a:pt x="12227" y="9379"/>
                    <a:pt x="13338" y="9672"/>
                    <a:pt x="14449" y="10063"/>
                  </a:cubicBezTo>
                  <a:cubicBezTo>
                    <a:pt x="13338" y="9770"/>
                    <a:pt x="12103" y="9574"/>
                    <a:pt x="10869" y="9379"/>
                  </a:cubicBezTo>
                  <a:cubicBezTo>
                    <a:pt x="9758" y="9183"/>
                    <a:pt x="8524" y="9086"/>
                    <a:pt x="7413" y="8988"/>
                  </a:cubicBezTo>
                  <a:cubicBezTo>
                    <a:pt x="6302" y="9574"/>
                    <a:pt x="5315" y="10161"/>
                    <a:pt x="4204" y="10747"/>
                  </a:cubicBezTo>
                  <a:cubicBezTo>
                    <a:pt x="5068" y="10845"/>
                    <a:pt x="5932" y="11040"/>
                    <a:pt x="6796" y="11236"/>
                  </a:cubicBezTo>
                  <a:cubicBezTo>
                    <a:pt x="8030" y="11431"/>
                    <a:pt x="9141" y="11725"/>
                    <a:pt x="10252" y="12116"/>
                  </a:cubicBezTo>
                  <a:cubicBezTo>
                    <a:pt x="9141" y="11822"/>
                    <a:pt x="7907" y="11627"/>
                    <a:pt x="6673" y="11431"/>
                  </a:cubicBezTo>
                  <a:cubicBezTo>
                    <a:pt x="5685" y="11236"/>
                    <a:pt x="4574" y="11138"/>
                    <a:pt x="3587" y="11040"/>
                  </a:cubicBezTo>
                  <a:cubicBezTo>
                    <a:pt x="3340" y="11236"/>
                    <a:pt x="2970" y="11334"/>
                    <a:pt x="2723" y="11529"/>
                  </a:cubicBezTo>
                  <a:cubicBezTo>
                    <a:pt x="2106" y="11822"/>
                    <a:pt x="1489" y="12116"/>
                    <a:pt x="871" y="12409"/>
                  </a:cubicBezTo>
                  <a:cubicBezTo>
                    <a:pt x="16300" y="20521"/>
                    <a:pt x="21484" y="94"/>
                    <a:pt x="21484" y="94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0A05EE8E-25FD-4ACD-96C1-16FEEB27ECAD}"/>
                </a:ext>
              </a:extLst>
            </p:cNvPr>
            <p:cNvSpPr/>
            <p:nvPr/>
          </p:nvSpPr>
          <p:spPr>
            <a:xfrm>
              <a:off x="7712812" y="4983707"/>
              <a:ext cx="832352" cy="64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58" h="16029" extrusionOk="0">
                  <a:moveTo>
                    <a:pt x="0" y="178"/>
                  </a:moveTo>
                  <a:cubicBezTo>
                    <a:pt x="4035" y="18961"/>
                    <a:pt x="14360" y="16278"/>
                    <a:pt x="16853" y="15339"/>
                  </a:cubicBezTo>
                  <a:cubicBezTo>
                    <a:pt x="16378" y="14802"/>
                    <a:pt x="16022" y="14399"/>
                    <a:pt x="15547" y="13863"/>
                  </a:cubicBezTo>
                  <a:cubicBezTo>
                    <a:pt x="14835" y="13058"/>
                    <a:pt x="14004" y="12253"/>
                    <a:pt x="13292" y="11448"/>
                  </a:cubicBezTo>
                  <a:cubicBezTo>
                    <a:pt x="12343" y="11582"/>
                    <a:pt x="11512" y="11850"/>
                    <a:pt x="10563" y="12119"/>
                  </a:cubicBezTo>
                  <a:cubicBezTo>
                    <a:pt x="9613" y="12387"/>
                    <a:pt x="8664" y="12790"/>
                    <a:pt x="7714" y="13192"/>
                  </a:cubicBezTo>
                  <a:cubicBezTo>
                    <a:pt x="8664" y="12655"/>
                    <a:pt x="9613" y="12253"/>
                    <a:pt x="10563" y="11850"/>
                  </a:cubicBezTo>
                  <a:cubicBezTo>
                    <a:pt x="11393" y="11582"/>
                    <a:pt x="12105" y="11314"/>
                    <a:pt x="12936" y="11045"/>
                  </a:cubicBezTo>
                  <a:cubicBezTo>
                    <a:pt x="12580" y="10643"/>
                    <a:pt x="12224" y="10375"/>
                    <a:pt x="11868" y="9972"/>
                  </a:cubicBezTo>
                  <a:cubicBezTo>
                    <a:pt x="11512" y="9570"/>
                    <a:pt x="11156" y="9167"/>
                    <a:pt x="10681" y="8899"/>
                  </a:cubicBezTo>
                  <a:cubicBezTo>
                    <a:pt x="9851" y="9033"/>
                    <a:pt x="9138" y="9301"/>
                    <a:pt x="8308" y="9436"/>
                  </a:cubicBezTo>
                  <a:cubicBezTo>
                    <a:pt x="7477" y="9704"/>
                    <a:pt x="6765" y="9972"/>
                    <a:pt x="5934" y="10375"/>
                  </a:cubicBezTo>
                  <a:cubicBezTo>
                    <a:pt x="6646" y="9972"/>
                    <a:pt x="7477" y="9570"/>
                    <a:pt x="8308" y="9301"/>
                  </a:cubicBezTo>
                  <a:cubicBezTo>
                    <a:pt x="9020" y="9033"/>
                    <a:pt x="9732" y="8765"/>
                    <a:pt x="10444" y="8631"/>
                  </a:cubicBezTo>
                  <a:cubicBezTo>
                    <a:pt x="9613" y="7826"/>
                    <a:pt x="8782" y="7155"/>
                    <a:pt x="7952" y="6484"/>
                  </a:cubicBezTo>
                  <a:cubicBezTo>
                    <a:pt x="7833" y="6350"/>
                    <a:pt x="7833" y="6350"/>
                    <a:pt x="7714" y="6216"/>
                  </a:cubicBezTo>
                  <a:cubicBezTo>
                    <a:pt x="7121" y="6350"/>
                    <a:pt x="6527" y="6484"/>
                    <a:pt x="5934" y="6618"/>
                  </a:cubicBezTo>
                  <a:cubicBezTo>
                    <a:pt x="5341" y="6752"/>
                    <a:pt x="4747" y="7021"/>
                    <a:pt x="4154" y="7289"/>
                  </a:cubicBezTo>
                  <a:cubicBezTo>
                    <a:pt x="4747" y="7021"/>
                    <a:pt x="5341" y="6618"/>
                    <a:pt x="5934" y="6484"/>
                  </a:cubicBezTo>
                  <a:cubicBezTo>
                    <a:pt x="6409" y="6216"/>
                    <a:pt x="7002" y="6081"/>
                    <a:pt x="7477" y="5947"/>
                  </a:cubicBezTo>
                  <a:cubicBezTo>
                    <a:pt x="6290" y="5008"/>
                    <a:pt x="5103" y="3935"/>
                    <a:pt x="3916" y="3130"/>
                  </a:cubicBezTo>
                  <a:cubicBezTo>
                    <a:pt x="5341" y="4069"/>
                    <a:pt x="6765" y="5008"/>
                    <a:pt x="8189" y="6081"/>
                  </a:cubicBezTo>
                  <a:cubicBezTo>
                    <a:pt x="8545" y="6350"/>
                    <a:pt x="8901" y="6618"/>
                    <a:pt x="9257" y="6886"/>
                  </a:cubicBezTo>
                  <a:cubicBezTo>
                    <a:pt x="9138" y="6081"/>
                    <a:pt x="9138" y="5277"/>
                    <a:pt x="9020" y="4472"/>
                  </a:cubicBezTo>
                  <a:cubicBezTo>
                    <a:pt x="9020" y="3532"/>
                    <a:pt x="8901" y="2593"/>
                    <a:pt x="9020" y="1654"/>
                  </a:cubicBezTo>
                  <a:cubicBezTo>
                    <a:pt x="9020" y="2593"/>
                    <a:pt x="9020" y="3532"/>
                    <a:pt x="9138" y="4472"/>
                  </a:cubicBezTo>
                  <a:cubicBezTo>
                    <a:pt x="9257" y="5411"/>
                    <a:pt x="9376" y="6216"/>
                    <a:pt x="9495" y="7155"/>
                  </a:cubicBezTo>
                  <a:cubicBezTo>
                    <a:pt x="10325" y="7826"/>
                    <a:pt x="11275" y="8496"/>
                    <a:pt x="12106" y="9301"/>
                  </a:cubicBezTo>
                  <a:cubicBezTo>
                    <a:pt x="11987" y="8362"/>
                    <a:pt x="11868" y="7423"/>
                    <a:pt x="11868" y="6484"/>
                  </a:cubicBezTo>
                  <a:cubicBezTo>
                    <a:pt x="11749" y="5277"/>
                    <a:pt x="11749" y="4203"/>
                    <a:pt x="11868" y="2996"/>
                  </a:cubicBezTo>
                  <a:cubicBezTo>
                    <a:pt x="11868" y="4203"/>
                    <a:pt x="11987" y="5277"/>
                    <a:pt x="12106" y="6350"/>
                  </a:cubicBezTo>
                  <a:cubicBezTo>
                    <a:pt x="12224" y="7423"/>
                    <a:pt x="12343" y="8496"/>
                    <a:pt x="12580" y="9570"/>
                  </a:cubicBezTo>
                  <a:cubicBezTo>
                    <a:pt x="13411" y="10375"/>
                    <a:pt x="14242" y="11045"/>
                    <a:pt x="15073" y="11850"/>
                  </a:cubicBezTo>
                  <a:cubicBezTo>
                    <a:pt x="14954" y="11045"/>
                    <a:pt x="14954" y="10241"/>
                    <a:pt x="14835" y="9301"/>
                  </a:cubicBezTo>
                  <a:cubicBezTo>
                    <a:pt x="14716" y="8094"/>
                    <a:pt x="14716" y="7021"/>
                    <a:pt x="14835" y="5813"/>
                  </a:cubicBezTo>
                  <a:cubicBezTo>
                    <a:pt x="14835" y="7021"/>
                    <a:pt x="14954" y="8094"/>
                    <a:pt x="15073" y="9167"/>
                  </a:cubicBezTo>
                  <a:cubicBezTo>
                    <a:pt x="15191" y="10106"/>
                    <a:pt x="15310" y="11180"/>
                    <a:pt x="15547" y="12119"/>
                  </a:cubicBezTo>
                  <a:cubicBezTo>
                    <a:pt x="15785" y="12387"/>
                    <a:pt x="16022" y="12521"/>
                    <a:pt x="16259" y="12790"/>
                  </a:cubicBezTo>
                  <a:cubicBezTo>
                    <a:pt x="16734" y="13192"/>
                    <a:pt x="17209" y="13729"/>
                    <a:pt x="17684" y="14131"/>
                  </a:cubicBezTo>
                  <a:cubicBezTo>
                    <a:pt x="21600" y="-2639"/>
                    <a:pt x="0" y="178"/>
                    <a:pt x="0" y="178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6091FE9-C91D-4DF5-B64D-1F0DF9A6A648}"/>
              </a:ext>
            </a:extLst>
          </p:cNvPr>
          <p:cNvGrpSpPr/>
          <p:nvPr/>
        </p:nvGrpSpPr>
        <p:grpSpPr>
          <a:xfrm>
            <a:off x="4627082" y="4137427"/>
            <a:ext cx="1191530" cy="2195972"/>
            <a:chOff x="6268537" y="3974417"/>
            <a:chExt cx="1273005" cy="2346129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2476EBE-7112-4EEF-9834-01F2F6F909D3}"/>
                </a:ext>
              </a:extLst>
            </p:cNvPr>
            <p:cNvSpPr/>
            <p:nvPr/>
          </p:nvSpPr>
          <p:spPr>
            <a:xfrm>
              <a:off x="6921356" y="5225653"/>
              <a:ext cx="219868" cy="109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080" h="21521" extrusionOk="0">
                  <a:moveTo>
                    <a:pt x="1950" y="21521"/>
                  </a:moveTo>
                  <a:cubicBezTo>
                    <a:pt x="1602" y="21521"/>
                    <a:pt x="1254" y="21521"/>
                    <a:pt x="905" y="21414"/>
                  </a:cubicBezTo>
                  <a:cubicBezTo>
                    <a:pt x="-140" y="21200"/>
                    <a:pt x="-140" y="20879"/>
                    <a:pt x="208" y="20666"/>
                  </a:cubicBezTo>
                  <a:lnTo>
                    <a:pt x="208" y="20666"/>
                  </a:lnTo>
                  <a:cubicBezTo>
                    <a:pt x="208" y="20559"/>
                    <a:pt x="16931" y="12218"/>
                    <a:pt x="6479" y="776"/>
                  </a:cubicBezTo>
                  <a:cubicBezTo>
                    <a:pt x="6131" y="456"/>
                    <a:pt x="6828" y="135"/>
                    <a:pt x="7873" y="28"/>
                  </a:cubicBezTo>
                  <a:cubicBezTo>
                    <a:pt x="8918" y="-79"/>
                    <a:pt x="9963" y="135"/>
                    <a:pt x="10312" y="456"/>
                  </a:cubicBezTo>
                  <a:cubicBezTo>
                    <a:pt x="21460" y="12432"/>
                    <a:pt x="4389" y="20879"/>
                    <a:pt x="3692" y="21307"/>
                  </a:cubicBezTo>
                  <a:cubicBezTo>
                    <a:pt x="3344" y="21414"/>
                    <a:pt x="2647" y="21521"/>
                    <a:pt x="1950" y="21521"/>
                  </a:cubicBezTo>
                  <a:close/>
                </a:path>
              </a:pathLst>
            </a:custGeom>
            <a:solidFill>
              <a:srgbClr val="1993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ED3DB63-6714-4232-919C-B740023103BB}"/>
                </a:ext>
              </a:extLst>
            </p:cNvPr>
            <p:cNvSpPr/>
            <p:nvPr/>
          </p:nvSpPr>
          <p:spPr>
            <a:xfrm>
              <a:off x="6540545" y="4192023"/>
              <a:ext cx="824136" cy="109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0716" extrusionOk="0">
                  <a:moveTo>
                    <a:pt x="7408" y="253"/>
                  </a:moveTo>
                  <a:cubicBezTo>
                    <a:pt x="1528" y="1286"/>
                    <a:pt x="-1028" y="5317"/>
                    <a:pt x="378" y="10278"/>
                  </a:cubicBezTo>
                  <a:cubicBezTo>
                    <a:pt x="1784" y="15238"/>
                    <a:pt x="8302" y="13792"/>
                    <a:pt x="9197" y="16995"/>
                  </a:cubicBezTo>
                  <a:cubicBezTo>
                    <a:pt x="9580" y="18236"/>
                    <a:pt x="10219" y="20716"/>
                    <a:pt x="10219" y="20716"/>
                  </a:cubicBezTo>
                  <a:lnTo>
                    <a:pt x="13031" y="20199"/>
                  </a:lnTo>
                  <a:lnTo>
                    <a:pt x="15843" y="19683"/>
                  </a:lnTo>
                  <a:cubicBezTo>
                    <a:pt x="15843" y="19683"/>
                    <a:pt x="15204" y="17202"/>
                    <a:pt x="14821" y="15962"/>
                  </a:cubicBezTo>
                  <a:cubicBezTo>
                    <a:pt x="13926" y="12655"/>
                    <a:pt x="20572" y="11725"/>
                    <a:pt x="19166" y="6764"/>
                  </a:cubicBezTo>
                  <a:cubicBezTo>
                    <a:pt x="17760" y="1906"/>
                    <a:pt x="13287" y="-884"/>
                    <a:pt x="7408" y="253"/>
                  </a:cubicBezTo>
                  <a:close/>
                </a:path>
              </a:pathLst>
            </a:custGeom>
            <a:solidFill>
              <a:srgbClr val="F9AE3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6F2E43B-5191-4382-87FA-8109E46A6608}"/>
                </a:ext>
              </a:extLst>
            </p:cNvPr>
            <p:cNvSpPr/>
            <p:nvPr/>
          </p:nvSpPr>
          <p:spPr>
            <a:xfrm>
              <a:off x="6268537" y="3974417"/>
              <a:ext cx="1273005" cy="897629"/>
            </a:xfrm>
            <a:custGeom>
              <a:avLst/>
              <a:gdLst>
                <a:gd name="connsiteX0" fmla="*/ 212175 w 1273005"/>
                <a:gd name="connsiteY0" fmla="*/ 816027 h 897629"/>
                <a:gd name="connsiteX1" fmla="*/ 228496 w 1273005"/>
                <a:gd name="connsiteY1" fmla="*/ 821467 h 897629"/>
                <a:gd name="connsiteX2" fmla="*/ 223056 w 1273005"/>
                <a:gd name="connsiteY2" fmla="*/ 837788 h 897629"/>
                <a:gd name="connsiteX3" fmla="*/ 70724 w 1273005"/>
                <a:gd name="connsiteY3" fmla="*/ 897629 h 897629"/>
                <a:gd name="connsiteX4" fmla="*/ 54402 w 1273005"/>
                <a:gd name="connsiteY4" fmla="*/ 886749 h 897629"/>
                <a:gd name="connsiteX5" fmla="*/ 59843 w 1273005"/>
                <a:gd name="connsiteY5" fmla="*/ 870429 h 897629"/>
                <a:gd name="connsiteX6" fmla="*/ 10880 w 1273005"/>
                <a:gd name="connsiteY6" fmla="*/ 652819 h 897629"/>
                <a:gd name="connsiteX7" fmla="*/ 168654 w 1273005"/>
                <a:gd name="connsiteY7" fmla="*/ 652819 h 897629"/>
                <a:gd name="connsiteX8" fmla="*/ 179534 w 1273005"/>
                <a:gd name="connsiteY8" fmla="*/ 663703 h 897629"/>
                <a:gd name="connsiteX9" fmla="*/ 174090 w 1273005"/>
                <a:gd name="connsiteY9" fmla="*/ 674588 h 897629"/>
                <a:gd name="connsiteX10" fmla="*/ 10880 w 1273005"/>
                <a:gd name="connsiteY10" fmla="*/ 674588 h 897629"/>
                <a:gd name="connsiteX11" fmla="*/ 0 w 1273005"/>
                <a:gd name="connsiteY11" fmla="*/ 663703 h 897629"/>
                <a:gd name="connsiteX12" fmla="*/ 10880 w 1273005"/>
                <a:gd name="connsiteY12" fmla="*/ 652819 h 897629"/>
                <a:gd name="connsiteX13" fmla="*/ 1256683 w 1273005"/>
                <a:gd name="connsiteY13" fmla="*/ 544015 h 897629"/>
                <a:gd name="connsiteX14" fmla="*/ 1273005 w 1273005"/>
                <a:gd name="connsiteY14" fmla="*/ 554896 h 897629"/>
                <a:gd name="connsiteX15" fmla="*/ 1262121 w 1273005"/>
                <a:gd name="connsiteY15" fmla="*/ 571219 h 897629"/>
                <a:gd name="connsiteX16" fmla="*/ 1104353 w 1273005"/>
                <a:gd name="connsiteY16" fmla="*/ 587541 h 897629"/>
                <a:gd name="connsiteX17" fmla="*/ 1088031 w 1273005"/>
                <a:gd name="connsiteY17" fmla="*/ 576659 h 897629"/>
                <a:gd name="connsiteX18" fmla="*/ 1098916 w 1273005"/>
                <a:gd name="connsiteY18" fmla="*/ 560337 h 897629"/>
                <a:gd name="connsiteX19" fmla="*/ 16324 w 1273005"/>
                <a:gd name="connsiteY19" fmla="*/ 435217 h 897629"/>
                <a:gd name="connsiteX20" fmla="*/ 168649 w 1273005"/>
                <a:gd name="connsiteY20" fmla="*/ 473300 h 897629"/>
                <a:gd name="connsiteX21" fmla="*/ 179529 w 1273005"/>
                <a:gd name="connsiteY21" fmla="*/ 489622 h 897629"/>
                <a:gd name="connsiteX22" fmla="*/ 168649 w 1273005"/>
                <a:gd name="connsiteY22" fmla="*/ 500503 h 897629"/>
                <a:gd name="connsiteX23" fmla="*/ 163205 w 1273005"/>
                <a:gd name="connsiteY23" fmla="*/ 500503 h 897629"/>
                <a:gd name="connsiteX24" fmla="*/ 10880 w 1273005"/>
                <a:gd name="connsiteY24" fmla="*/ 462419 h 897629"/>
                <a:gd name="connsiteX25" fmla="*/ 0 w 1273005"/>
                <a:gd name="connsiteY25" fmla="*/ 446098 h 897629"/>
                <a:gd name="connsiteX26" fmla="*/ 16324 w 1273005"/>
                <a:gd name="connsiteY26" fmla="*/ 435217 h 897629"/>
                <a:gd name="connsiteX27" fmla="*/ 1247381 w 1273005"/>
                <a:gd name="connsiteY27" fmla="*/ 381704 h 897629"/>
                <a:gd name="connsiteX28" fmla="*/ 1253502 w 1273005"/>
                <a:gd name="connsiteY28" fmla="*/ 388505 h 897629"/>
                <a:gd name="connsiteX29" fmla="*/ 1248061 w 1273005"/>
                <a:gd name="connsiteY29" fmla="*/ 404827 h 897629"/>
                <a:gd name="connsiteX30" fmla="*/ 1106613 w 1273005"/>
                <a:gd name="connsiteY30" fmla="*/ 475555 h 897629"/>
                <a:gd name="connsiteX31" fmla="*/ 1090292 w 1273005"/>
                <a:gd name="connsiteY31" fmla="*/ 470114 h 897629"/>
                <a:gd name="connsiteX32" fmla="*/ 1095732 w 1273005"/>
                <a:gd name="connsiteY32" fmla="*/ 453792 h 897629"/>
                <a:gd name="connsiteX33" fmla="*/ 1237181 w 1273005"/>
                <a:gd name="connsiteY33" fmla="*/ 383064 h 897629"/>
                <a:gd name="connsiteX34" fmla="*/ 1247381 w 1273005"/>
                <a:gd name="connsiteY34" fmla="*/ 381704 h 897629"/>
                <a:gd name="connsiteX35" fmla="*/ 119224 w 1273005"/>
                <a:gd name="connsiteY35" fmla="*/ 218500 h 897629"/>
                <a:gd name="connsiteX36" fmla="*/ 127384 w 1273005"/>
                <a:gd name="connsiteY36" fmla="*/ 219860 h 897629"/>
                <a:gd name="connsiteX37" fmla="*/ 268829 w 1273005"/>
                <a:gd name="connsiteY37" fmla="*/ 296030 h 897629"/>
                <a:gd name="connsiteX38" fmla="*/ 274270 w 1273005"/>
                <a:gd name="connsiteY38" fmla="*/ 312349 h 897629"/>
                <a:gd name="connsiteX39" fmla="*/ 268829 w 1273005"/>
                <a:gd name="connsiteY39" fmla="*/ 317791 h 897629"/>
                <a:gd name="connsiteX40" fmla="*/ 257949 w 1273005"/>
                <a:gd name="connsiteY40" fmla="*/ 317791 h 897629"/>
                <a:gd name="connsiteX41" fmla="*/ 116504 w 1273005"/>
                <a:gd name="connsiteY41" fmla="*/ 241621 h 897629"/>
                <a:gd name="connsiteX42" fmla="*/ 111064 w 1273005"/>
                <a:gd name="connsiteY42" fmla="*/ 225301 h 897629"/>
                <a:gd name="connsiteX43" fmla="*/ 119224 w 1273005"/>
                <a:gd name="connsiteY43" fmla="*/ 218500 h 897629"/>
                <a:gd name="connsiteX44" fmla="*/ 1111160 w 1273005"/>
                <a:gd name="connsiteY44" fmla="*/ 163209 h 897629"/>
                <a:gd name="connsiteX45" fmla="*/ 1119321 w 1273005"/>
                <a:gd name="connsiteY45" fmla="*/ 167289 h 897629"/>
                <a:gd name="connsiteX46" fmla="*/ 1119321 w 1273005"/>
                <a:gd name="connsiteY46" fmla="*/ 183610 h 897629"/>
                <a:gd name="connsiteX47" fmla="*/ 994190 w 1273005"/>
                <a:gd name="connsiteY47" fmla="*/ 292415 h 897629"/>
                <a:gd name="connsiteX48" fmla="*/ 983309 w 1273005"/>
                <a:gd name="connsiteY48" fmla="*/ 286975 h 897629"/>
                <a:gd name="connsiteX49" fmla="*/ 983309 w 1273005"/>
                <a:gd name="connsiteY49" fmla="*/ 270654 h 897629"/>
                <a:gd name="connsiteX50" fmla="*/ 1102999 w 1273005"/>
                <a:gd name="connsiteY50" fmla="*/ 167289 h 897629"/>
                <a:gd name="connsiteX51" fmla="*/ 1111160 w 1273005"/>
                <a:gd name="connsiteY51" fmla="*/ 163209 h 897629"/>
                <a:gd name="connsiteX52" fmla="*/ 979231 w 1273005"/>
                <a:gd name="connsiteY52" fmla="*/ 54401 h 897629"/>
                <a:gd name="connsiteX53" fmla="*/ 984673 w 1273005"/>
                <a:gd name="connsiteY53" fmla="*/ 70720 h 897629"/>
                <a:gd name="connsiteX54" fmla="*/ 892185 w 1273005"/>
                <a:gd name="connsiteY54" fmla="*/ 201296 h 897629"/>
                <a:gd name="connsiteX55" fmla="*/ 886748 w 1273005"/>
                <a:gd name="connsiteY55" fmla="*/ 206734 h 897629"/>
                <a:gd name="connsiteX56" fmla="*/ 875868 w 1273005"/>
                <a:gd name="connsiteY56" fmla="*/ 206734 h 897629"/>
                <a:gd name="connsiteX57" fmla="*/ 870425 w 1273005"/>
                <a:gd name="connsiteY57" fmla="*/ 190414 h 897629"/>
                <a:gd name="connsiteX58" fmla="*/ 962913 w 1273005"/>
                <a:gd name="connsiteY58" fmla="*/ 59838 h 897629"/>
                <a:gd name="connsiteX59" fmla="*/ 979231 w 1273005"/>
                <a:gd name="connsiteY59" fmla="*/ 54401 h 897629"/>
                <a:gd name="connsiteX60" fmla="*/ 284253 w 1273005"/>
                <a:gd name="connsiteY60" fmla="*/ 54401 h 897629"/>
                <a:gd name="connsiteX61" fmla="*/ 292413 w 1273005"/>
                <a:gd name="connsiteY61" fmla="*/ 58481 h 897629"/>
                <a:gd name="connsiteX62" fmla="*/ 395778 w 1273005"/>
                <a:gd name="connsiteY62" fmla="*/ 178170 h 897629"/>
                <a:gd name="connsiteX63" fmla="*/ 390338 w 1273005"/>
                <a:gd name="connsiteY63" fmla="*/ 199932 h 897629"/>
                <a:gd name="connsiteX64" fmla="*/ 379457 w 1273005"/>
                <a:gd name="connsiteY64" fmla="*/ 194491 h 897629"/>
                <a:gd name="connsiteX65" fmla="*/ 276092 w 1273005"/>
                <a:gd name="connsiteY65" fmla="*/ 74802 h 897629"/>
                <a:gd name="connsiteX66" fmla="*/ 276092 w 1273005"/>
                <a:gd name="connsiteY66" fmla="*/ 58481 h 897629"/>
                <a:gd name="connsiteX67" fmla="*/ 284253 w 1273005"/>
                <a:gd name="connsiteY67" fmla="*/ 54401 h 897629"/>
                <a:gd name="connsiteX68" fmla="*/ 761629 w 1273005"/>
                <a:gd name="connsiteY68" fmla="*/ 0 h 897629"/>
                <a:gd name="connsiteX69" fmla="*/ 772510 w 1273005"/>
                <a:gd name="connsiteY69" fmla="*/ 16324 h 897629"/>
                <a:gd name="connsiteX70" fmla="*/ 734427 w 1273005"/>
                <a:gd name="connsiteY70" fmla="*/ 168649 h 897629"/>
                <a:gd name="connsiteX71" fmla="*/ 723546 w 1273005"/>
                <a:gd name="connsiteY71" fmla="*/ 179529 h 897629"/>
                <a:gd name="connsiteX72" fmla="*/ 718105 w 1273005"/>
                <a:gd name="connsiteY72" fmla="*/ 179529 h 897629"/>
                <a:gd name="connsiteX73" fmla="*/ 707224 w 1273005"/>
                <a:gd name="connsiteY73" fmla="*/ 163205 h 897629"/>
                <a:gd name="connsiteX74" fmla="*/ 745308 w 1273005"/>
                <a:gd name="connsiteY74" fmla="*/ 10880 h 897629"/>
                <a:gd name="connsiteX75" fmla="*/ 761629 w 1273005"/>
                <a:gd name="connsiteY75" fmla="*/ 0 h 897629"/>
                <a:gd name="connsiteX76" fmla="*/ 500499 w 1273005"/>
                <a:gd name="connsiteY76" fmla="*/ 0 h 897629"/>
                <a:gd name="connsiteX77" fmla="*/ 516821 w 1273005"/>
                <a:gd name="connsiteY77" fmla="*/ 10884 h 897629"/>
                <a:gd name="connsiteX78" fmla="*/ 554904 w 1273005"/>
                <a:gd name="connsiteY78" fmla="*/ 168652 h 897629"/>
                <a:gd name="connsiteX79" fmla="*/ 544023 w 1273005"/>
                <a:gd name="connsiteY79" fmla="*/ 184974 h 897629"/>
                <a:gd name="connsiteX80" fmla="*/ 527702 w 1273005"/>
                <a:gd name="connsiteY80" fmla="*/ 174090 h 897629"/>
                <a:gd name="connsiteX81" fmla="*/ 489618 w 1273005"/>
                <a:gd name="connsiteY81" fmla="*/ 16322 h 897629"/>
                <a:gd name="connsiteX82" fmla="*/ 500499 w 1273005"/>
                <a:gd name="connsiteY82" fmla="*/ 0 h 89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273005" h="897629">
                  <a:moveTo>
                    <a:pt x="212175" y="816027"/>
                  </a:moveTo>
                  <a:cubicBezTo>
                    <a:pt x="217615" y="816027"/>
                    <a:pt x="228496" y="816027"/>
                    <a:pt x="228496" y="821467"/>
                  </a:cubicBezTo>
                  <a:cubicBezTo>
                    <a:pt x="228496" y="826908"/>
                    <a:pt x="228496" y="837788"/>
                    <a:pt x="223056" y="837788"/>
                  </a:cubicBezTo>
                  <a:lnTo>
                    <a:pt x="70724" y="897629"/>
                  </a:lnTo>
                  <a:cubicBezTo>
                    <a:pt x="65283" y="897629"/>
                    <a:pt x="59843" y="897629"/>
                    <a:pt x="54402" y="886749"/>
                  </a:cubicBezTo>
                  <a:cubicBezTo>
                    <a:pt x="54402" y="881309"/>
                    <a:pt x="54402" y="870429"/>
                    <a:pt x="59843" y="870429"/>
                  </a:cubicBezTo>
                  <a:close/>
                  <a:moveTo>
                    <a:pt x="10880" y="652819"/>
                  </a:moveTo>
                  <a:lnTo>
                    <a:pt x="168654" y="652819"/>
                  </a:lnTo>
                  <a:cubicBezTo>
                    <a:pt x="174090" y="652819"/>
                    <a:pt x="179534" y="658261"/>
                    <a:pt x="179534" y="663703"/>
                  </a:cubicBezTo>
                  <a:cubicBezTo>
                    <a:pt x="179534" y="669148"/>
                    <a:pt x="179534" y="674588"/>
                    <a:pt x="174090" y="674588"/>
                  </a:cubicBezTo>
                  <a:lnTo>
                    <a:pt x="10880" y="674588"/>
                  </a:lnTo>
                  <a:cubicBezTo>
                    <a:pt x="5436" y="674588"/>
                    <a:pt x="0" y="669146"/>
                    <a:pt x="0" y="663703"/>
                  </a:cubicBezTo>
                  <a:cubicBezTo>
                    <a:pt x="0" y="658261"/>
                    <a:pt x="5444" y="652819"/>
                    <a:pt x="10880" y="652819"/>
                  </a:cubicBezTo>
                  <a:close/>
                  <a:moveTo>
                    <a:pt x="1256683" y="544015"/>
                  </a:moveTo>
                  <a:cubicBezTo>
                    <a:pt x="1262121" y="544015"/>
                    <a:pt x="1267567" y="549456"/>
                    <a:pt x="1273005" y="554896"/>
                  </a:cubicBezTo>
                  <a:cubicBezTo>
                    <a:pt x="1273005" y="565778"/>
                    <a:pt x="1273005" y="571219"/>
                    <a:pt x="1262121" y="571219"/>
                  </a:cubicBezTo>
                  <a:lnTo>
                    <a:pt x="1104353" y="587541"/>
                  </a:lnTo>
                  <a:cubicBezTo>
                    <a:pt x="1098916" y="587541"/>
                    <a:pt x="1093469" y="582100"/>
                    <a:pt x="1088031" y="576659"/>
                  </a:cubicBezTo>
                  <a:cubicBezTo>
                    <a:pt x="1088031" y="571216"/>
                    <a:pt x="1093469" y="565776"/>
                    <a:pt x="1098916" y="560337"/>
                  </a:cubicBezTo>
                  <a:close/>
                  <a:moveTo>
                    <a:pt x="16324" y="435217"/>
                  </a:moveTo>
                  <a:lnTo>
                    <a:pt x="168649" y="473300"/>
                  </a:lnTo>
                  <a:cubicBezTo>
                    <a:pt x="174094" y="473300"/>
                    <a:pt x="179529" y="484181"/>
                    <a:pt x="179529" y="489622"/>
                  </a:cubicBezTo>
                  <a:cubicBezTo>
                    <a:pt x="179529" y="495062"/>
                    <a:pt x="174085" y="500503"/>
                    <a:pt x="168649" y="500503"/>
                  </a:cubicBezTo>
                  <a:cubicBezTo>
                    <a:pt x="168649" y="500503"/>
                    <a:pt x="163205" y="500503"/>
                    <a:pt x="163205" y="500503"/>
                  </a:cubicBezTo>
                  <a:lnTo>
                    <a:pt x="10880" y="462419"/>
                  </a:lnTo>
                  <a:cubicBezTo>
                    <a:pt x="5435" y="462419"/>
                    <a:pt x="0" y="451538"/>
                    <a:pt x="0" y="446098"/>
                  </a:cubicBezTo>
                  <a:cubicBezTo>
                    <a:pt x="0" y="440657"/>
                    <a:pt x="10880" y="435217"/>
                    <a:pt x="16324" y="435217"/>
                  </a:cubicBezTo>
                  <a:close/>
                  <a:moveTo>
                    <a:pt x="1247381" y="381704"/>
                  </a:moveTo>
                  <a:cubicBezTo>
                    <a:pt x="1250782" y="383064"/>
                    <a:pt x="1253502" y="385785"/>
                    <a:pt x="1253502" y="388505"/>
                  </a:cubicBezTo>
                  <a:cubicBezTo>
                    <a:pt x="1258942" y="393945"/>
                    <a:pt x="1253502" y="404827"/>
                    <a:pt x="1248061" y="404827"/>
                  </a:cubicBezTo>
                  <a:lnTo>
                    <a:pt x="1106613" y="475555"/>
                  </a:lnTo>
                  <a:cubicBezTo>
                    <a:pt x="1101173" y="475555"/>
                    <a:pt x="1095732" y="475555"/>
                    <a:pt x="1090292" y="470114"/>
                  </a:cubicBezTo>
                  <a:cubicBezTo>
                    <a:pt x="1084852" y="464673"/>
                    <a:pt x="1090292" y="453792"/>
                    <a:pt x="1095732" y="453792"/>
                  </a:cubicBezTo>
                  <a:lnTo>
                    <a:pt x="1237181" y="383064"/>
                  </a:lnTo>
                  <a:cubicBezTo>
                    <a:pt x="1239901" y="380344"/>
                    <a:pt x="1243981" y="380344"/>
                    <a:pt x="1247381" y="381704"/>
                  </a:cubicBezTo>
                  <a:close/>
                  <a:moveTo>
                    <a:pt x="119224" y="218500"/>
                  </a:moveTo>
                  <a:cubicBezTo>
                    <a:pt x="121944" y="217139"/>
                    <a:pt x="124664" y="217139"/>
                    <a:pt x="127384" y="219860"/>
                  </a:cubicBezTo>
                  <a:lnTo>
                    <a:pt x="268829" y="296030"/>
                  </a:lnTo>
                  <a:cubicBezTo>
                    <a:pt x="274270" y="301471"/>
                    <a:pt x="279710" y="306913"/>
                    <a:pt x="274270" y="312349"/>
                  </a:cubicBezTo>
                  <a:cubicBezTo>
                    <a:pt x="279710" y="317791"/>
                    <a:pt x="274270" y="317791"/>
                    <a:pt x="268829" y="317791"/>
                  </a:cubicBezTo>
                  <a:cubicBezTo>
                    <a:pt x="263389" y="317791"/>
                    <a:pt x="263389" y="317791"/>
                    <a:pt x="257949" y="317791"/>
                  </a:cubicBezTo>
                  <a:lnTo>
                    <a:pt x="116504" y="241621"/>
                  </a:lnTo>
                  <a:cubicBezTo>
                    <a:pt x="111064" y="236179"/>
                    <a:pt x="105624" y="230738"/>
                    <a:pt x="111064" y="225301"/>
                  </a:cubicBezTo>
                  <a:cubicBezTo>
                    <a:pt x="113784" y="222581"/>
                    <a:pt x="116504" y="219860"/>
                    <a:pt x="119224" y="218500"/>
                  </a:cubicBezTo>
                  <a:close/>
                  <a:moveTo>
                    <a:pt x="1111160" y="163209"/>
                  </a:moveTo>
                  <a:cubicBezTo>
                    <a:pt x="1113880" y="163209"/>
                    <a:pt x="1116600" y="164569"/>
                    <a:pt x="1119321" y="167289"/>
                  </a:cubicBezTo>
                  <a:cubicBezTo>
                    <a:pt x="1124761" y="172729"/>
                    <a:pt x="1124761" y="178170"/>
                    <a:pt x="1119321" y="183610"/>
                  </a:cubicBezTo>
                  <a:lnTo>
                    <a:pt x="994190" y="292415"/>
                  </a:lnTo>
                  <a:cubicBezTo>
                    <a:pt x="988749" y="292415"/>
                    <a:pt x="983309" y="292415"/>
                    <a:pt x="983309" y="286975"/>
                  </a:cubicBezTo>
                  <a:cubicBezTo>
                    <a:pt x="977868" y="281534"/>
                    <a:pt x="977868" y="276094"/>
                    <a:pt x="983309" y="270654"/>
                  </a:cubicBezTo>
                  <a:lnTo>
                    <a:pt x="1102999" y="167289"/>
                  </a:lnTo>
                  <a:cubicBezTo>
                    <a:pt x="1105719" y="164569"/>
                    <a:pt x="1108440" y="163209"/>
                    <a:pt x="1111160" y="163209"/>
                  </a:cubicBezTo>
                  <a:close/>
                  <a:moveTo>
                    <a:pt x="979231" y="54401"/>
                  </a:moveTo>
                  <a:cubicBezTo>
                    <a:pt x="984673" y="59838"/>
                    <a:pt x="984673" y="65283"/>
                    <a:pt x="984673" y="70720"/>
                  </a:cubicBezTo>
                  <a:lnTo>
                    <a:pt x="892185" y="201296"/>
                  </a:lnTo>
                  <a:cubicBezTo>
                    <a:pt x="892185" y="201296"/>
                    <a:pt x="886748" y="206734"/>
                    <a:pt x="886748" y="206734"/>
                  </a:cubicBezTo>
                  <a:cubicBezTo>
                    <a:pt x="881305" y="206734"/>
                    <a:pt x="881305" y="206734"/>
                    <a:pt x="875868" y="206734"/>
                  </a:cubicBezTo>
                  <a:cubicBezTo>
                    <a:pt x="870425" y="201296"/>
                    <a:pt x="870425" y="195852"/>
                    <a:pt x="870425" y="190414"/>
                  </a:cubicBezTo>
                  <a:lnTo>
                    <a:pt x="962913" y="59838"/>
                  </a:lnTo>
                  <a:cubicBezTo>
                    <a:pt x="968351" y="54401"/>
                    <a:pt x="973793" y="54401"/>
                    <a:pt x="979231" y="54401"/>
                  </a:cubicBezTo>
                  <a:close/>
                  <a:moveTo>
                    <a:pt x="284253" y="54401"/>
                  </a:moveTo>
                  <a:cubicBezTo>
                    <a:pt x="286973" y="54401"/>
                    <a:pt x="289693" y="55761"/>
                    <a:pt x="292413" y="58481"/>
                  </a:cubicBezTo>
                  <a:lnTo>
                    <a:pt x="395778" y="178170"/>
                  </a:lnTo>
                  <a:cubicBezTo>
                    <a:pt x="401218" y="189051"/>
                    <a:pt x="401218" y="194491"/>
                    <a:pt x="390338" y="199932"/>
                  </a:cubicBezTo>
                  <a:cubicBezTo>
                    <a:pt x="384897" y="199932"/>
                    <a:pt x="379457" y="199932"/>
                    <a:pt x="379457" y="194491"/>
                  </a:cubicBezTo>
                  <a:lnTo>
                    <a:pt x="276092" y="74802"/>
                  </a:lnTo>
                  <a:cubicBezTo>
                    <a:pt x="270652" y="69362"/>
                    <a:pt x="270652" y="63922"/>
                    <a:pt x="276092" y="58481"/>
                  </a:cubicBezTo>
                  <a:cubicBezTo>
                    <a:pt x="278813" y="55761"/>
                    <a:pt x="281533" y="54401"/>
                    <a:pt x="284253" y="54401"/>
                  </a:cubicBezTo>
                  <a:close/>
                  <a:moveTo>
                    <a:pt x="761629" y="0"/>
                  </a:moveTo>
                  <a:cubicBezTo>
                    <a:pt x="767070" y="0"/>
                    <a:pt x="772510" y="10880"/>
                    <a:pt x="772510" y="16324"/>
                  </a:cubicBezTo>
                  <a:lnTo>
                    <a:pt x="734427" y="168649"/>
                  </a:lnTo>
                  <a:cubicBezTo>
                    <a:pt x="734427" y="174085"/>
                    <a:pt x="728986" y="174085"/>
                    <a:pt x="723546" y="179529"/>
                  </a:cubicBezTo>
                  <a:cubicBezTo>
                    <a:pt x="723546" y="179529"/>
                    <a:pt x="718105" y="179529"/>
                    <a:pt x="718105" y="179529"/>
                  </a:cubicBezTo>
                  <a:cubicBezTo>
                    <a:pt x="712665" y="179529"/>
                    <a:pt x="707224" y="168649"/>
                    <a:pt x="707224" y="163205"/>
                  </a:cubicBezTo>
                  <a:lnTo>
                    <a:pt x="745308" y="10880"/>
                  </a:lnTo>
                  <a:cubicBezTo>
                    <a:pt x="745308" y="5436"/>
                    <a:pt x="756189" y="0"/>
                    <a:pt x="761629" y="0"/>
                  </a:cubicBezTo>
                  <a:close/>
                  <a:moveTo>
                    <a:pt x="500499" y="0"/>
                  </a:moveTo>
                  <a:cubicBezTo>
                    <a:pt x="505940" y="0"/>
                    <a:pt x="516821" y="0"/>
                    <a:pt x="516821" y="10884"/>
                  </a:cubicBezTo>
                  <a:lnTo>
                    <a:pt x="554904" y="168652"/>
                  </a:lnTo>
                  <a:cubicBezTo>
                    <a:pt x="554904" y="179536"/>
                    <a:pt x="549464" y="184974"/>
                    <a:pt x="544023" y="184974"/>
                  </a:cubicBezTo>
                  <a:cubicBezTo>
                    <a:pt x="538583" y="184974"/>
                    <a:pt x="527702" y="184974"/>
                    <a:pt x="527702" y="174090"/>
                  </a:cubicBezTo>
                  <a:lnTo>
                    <a:pt x="489618" y="16322"/>
                  </a:lnTo>
                  <a:cubicBezTo>
                    <a:pt x="489618" y="10884"/>
                    <a:pt x="489618" y="0"/>
                    <a:pt x="500499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42F46D1F-D820-4B11-BB9B-9186B392E00D}"/>
                </a:ext>
              </a:extLst>
            </p:cNvPr>
            <p:cNvSpPr/>
            <p:nvPr/>
          </p:nvSpPr>
          <p:spPr>
            <a:xfrm>
              <a:off x="6580099" y="5562107"/>
              <a:ext cx="486650" cy="5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28" h="21416" extrusionOk="0">
                  <a:moveTo>
                    <a:pt x="89" y="0"/>
                  </a:moveTo>
                  <a:cubicBezTo>
                    <a:pt x="-1048" y="20581"/>
                    <a:pt x="9021" y="21600"/>
                    <a:pt x="11457" y="21396"/>
                  </a:cubicBezTo>
                  <a:cubicBezTo>
                    <a:pt x="11132" y="20785"/>
                    <a:pt x="10970" y="20174"/>
                    <a:pt x="10645" y="19358"/>
                  </a:cubicBezTo>
                  <a:cubicBezTo>
                    <a:pt x="10158" y="18340"/>
                    <a:pt x="9671" y="17117"/>
                    <a:pt x="9184" y="16098"/>
                  </a:cubicBezTo>
                  <a:cubicBezTo>
                    <a:pt x="8372" y="15894"/>
                    <a:pt x="7397" y="15894"/>
                    <a:pt x="6585" y="15894"/>
                  </a:cubicBezTo>
                  <a:cubicBezTo>
                    <a:pt x="5611" y="15894"/>
                    <a:pt x="4636" y="15894"/>
                    <a:pt x="3662" y="15894"/>
                  </a:cubicBezTo>
                  <a:cubicBezTo>
                    <a:pt x="4636" y="15691"/>
                    <a:pt x="5611" y="15691"/>
                    <a:pt x="6585" y="15487"/>
                  </a:cubicBezTo>
                  <a:cubicBezTo>
                    <a:pt x="7397" y="15487"/>
                    <a:pt x="8209" y="15487"/>
                    <a:pt x="9021" y="15487"/>
                  </a:cubicBezTo>
                  <a:cubicBezTo>
                    <a:pt x="8859" y="15079"/>
                    <a:pt x="8534" y="14468"/>
                    <a:pt x="8372" y="14060"/>
                  </a:cubicBezTo>
                  <a:cubicBezTo>
                    <a:pt x="8047" y="13449"/>
                    <a:pt x="7884" y="13041"/>
                    <a:pt x="7560" y="12430"/>
                  </a:cubicBezTo>
                  <a:cubicBezTo>
                    <a:pt x="6748" y="12226"/>
                    <a:pt x="6098" y="12226"/>
                    <a:pt x="5286" y="12226"/>
                  </a:cubicBezTo>
                  <a:cubicBezTo>
                    <a:pt x="4474" y="12226"/>
                    <a:pt x="3662" y="12226"/>
                    <a:pt x="2850" y="12226"/>
                  </a:cubicBezTo>
                  <a:cubicBezTo>
                    <a:pt x="3662" y="12023"/>
                    <a:pt x="4474" y="12023"/>
                    <a:pt x="5286" y="12023"/>
                  </a:cubicBezTo>
                  <a:cubicBezTo>
                    <a:pt x="5935" y="12023"/>
                    <a:pt x="6748" y="12023"/>
                    <a:pt x="7397" y="12023"/>
                  </a:cubicBezTo>
                  <a:cubicBezTo>
                    <a:pt x="6910" y="11004"/>
                    <a:pt x="6260" y="9985"/>
                    <a:pt x="5773" y="8966"/>
                  </a:cubicBezTo>
                  <a:cubicBezTo>
                    <a:pt x="5773" y="8762"/>
                    <a:pt x="5611" y="8762"/>
                    <a:pt x="5611" y="8558"/>
                  </a:cubicBezTo>
                  <a:cubicBezTo>
                    <a:pt x="4961" y="8558"/>
                    <a:pt x="4474" y="8355"/>
                    <a:pt x="3824" y="8355"/>
                  </a:cubicBezTo>
                  <a:cubicBezTo>
                    <a:pt x="3175" y="8355"/>
                    <a:pt x="2525" y="8355"/>
                    <a:pt x="2038" y="8355"/>
                  </a:cubicBezTo>
                  <a:cubicBezTo>
                    <a:pt x="2687" y="8151"/>
                    <a:pt x="3337" y="8151"/>
                    <a:pt x="3824" y="8151"/>
                  </a:cubicBezTo>
                  <a:cubicBezTo>
                    <a:pt x="4311" y="8151"/>
                    <a:pt x="4961" y="8151"/>
                    <a:pt x="5448" y="8151"/>
                  </a:cubicBezTo>
                  <a:cubicBezTo>
                    <a:pt x="4636" y="6724"/>
                    <a:pt x="3824" y="5298"/>
                    <a:pt x="2850" y="3872"/>
                  </a:cubicBezTo>
                  <a:cubicBezTo>
                    <a:pt x="3987" y="5298"/>
                    <a:pt x="4961" y="6928"/>
                    <a:pt x="5935" y="8558"/>
                  </a:cubicBezTo>
                  <a:cubicBezTo>
                    <a:pt x="6260" y="8966"/>
                    <a:pt x="6423" y="9373"/>
                    <a:pt x="6747" y="9781"/>
                  </a:cubicBezTo>
                  <a:cubicBezTo>
                    <a:pt x="6910" y="8966"/>
                    <a:pt x="7072" y="8151"/>
                    <a:pt x="7235" y="7336"/>
                  </a:cubicBezTo>
                  <a:cubicBezTo>
                    <a:pt x="7397" y="6317"/>
                    <a:pt x="7722" y="5298"/>
                    <a:pt x="8047" y="4483"/>
                  </a:cubicBezTo>
                  <a:cubicBezTo>
                    <a:pt x="7722" y="5502"/>
                    <a:pt x="7560" y="6521"/>
                    <a:pt x="7397" y="7336"/>
                  </a:cubicBezTo>
                  <a:cubicBezTo>
                    <a:pt x="7235" y="8355"/>
                    <a:pt x="7072" y="9170"/>
                    <a:pt x="7072" y="10188"/>
                  </a:cubicBezTo>
                  <a:cubicBezTo>
                    <a:pt x="7722" y="11207"/>
                    <a:pt x="8372" y="12226"/>
                    <a:pt x="8859" y="13245"/>
                  </a:cubicBezTo>
                  <a:cubicBezTo>
                    <a:pt x="9021" y="12226"/>
                    <a:pt x="9184" y="11207"/>
                    <a:pt x="9346" y="10188"/>
                  </a:cubicBezTo>
                  <a:cubicBezTo>
                    <a:pt x="9508" y="8966"/>
                    <a:pt x="9833" y="7743"/>
                    <a:pt x="10158" y="6724"/>
                  </a:cubicBezTo>
                  <a:cubicBezTo>
                    <a:pt x="9833" y="7947"/>
                    <a:pt x="9671" y="8966"/>
                    <a:pt x="9508" y="10188"/>
                  </a:cubicBezTo>
                  <a:cubicBezTo>
                    <a:pt x="9346" y="11411"/>
                    <a:pt x="9184" y="12430"/>
                    <a:pt x="9184" y="13653"/>
                  </a:cubicBezTo>
                  <a:cubicBezTo>
                    <a:pt x="9833" y="14672"/>
                    <a:pt x="10320" y="15894"/>
                    <a:pt x="10970" y="16913"/>
                  </a:cubicBezTo>
                  <a:cubicBezTo>
                    <a:pt x="11133" y="16098"/>
                    <a:pt x="11295" y="15079"/>
                    <a:pt x="11457" y="14264"/>
                  </a:cubicBezTo>
                  <a:cubicBezTo>
                    <a:pt x="11620" y="13041"/>
                    <a:pt x="11945" y="11819"/>
                    <a:pt x="12269" y="10800"/>
                  </a:cubicBezTo>
                  <a:cubicBezTo>
                    <a:pt x="11945" y="12022"/>
                    <a:pt x="11782" y="13041"/>
                    <a:pt x="11620" y="14264"/>
                  </a:cubicBezTo>
                  <a:cubicBezTo>
                    <a:pt x="11457" y="15283"/>
                    <a:pt x="11295" y="16302"/>
                    <a:pt x="11295" y="17321"/>
                  </a:cubicBezTo>
                  <a:cubicBezTo>
                    <a:pt x="11457" y="17524"/>
                    <a:pt x="11620" y="17932"/>
                    <a:pt x="11782" y="18136"/>
                  </a:cubicBezTo>
                  <a:cubicBezTo>
                    <a:pt x="12107" y="18747"/>
                    <a:pt x="12432" y="19358"/>
                    <a:pt x="12757" y="19970"/>
                  </a:cubicBezTo>
                  <a:cubicBezTo>
                    <a:pt x="20552" y="509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91C53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80DEB5C-1103-4C5C-BEA9-620FE3D4D593}"/>
                </a:ext>
              </a:extLst>
            </p:cNvPr>
            <p:cNvSpPr/>
            <p:nvPr/>
          </p:nvSpPr>
          <p:spPr>
            <a:xfrm>
              <a:off x="6703749" y="4518432"/>
              <a:ext cx="440653" cy="6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4" extrusionOk="0">
                  <a:moveTo>
                    <a:pt x="20105" y="20461"/>
                  </a:moveTo>
                  <a:lnTo>
                    <a:pt x="18804" y="20630"/>
                  </a:lnTo>
                  <a:lnTo>
                    <a:pt x="13599" y="5780"/>
                  </a:lnTo>
                  <a:cubicBezTo>
                    <a:pt x="12558" y="5949"/>
                    <a:pt x="11777" y="6118"/>
                    <a:pt x="11517" y="6118"/>
                  </a:cubicBezTo>
                  <a:cubicBezTo>
                    <a:pt x="11517" y="6118"/>
                    <a:pt x="10736" y="6286"/>
                    <a:pt x="9435" y="6455"/>
                  </a:cubicBezTo>
                  <a:lnTo>
                    <a:pt x="14640" y="21305"/>
                  </a:lnTo>
                  <a:lnTo>
                    <a:pt x="13339" y="21474"/>
                  </a:lnTo>
                  <a:lnTo>
                    <a:pt x="8134" y="6624"/>
                  </a:lnTo>
                  <a:cubicBezTo>
                    <a:pt x="5531" y="6962"/>
                    <a:pt x="2408" y="7130"/>
                    <a:pt x="1367" y="6793"/>
                  </a:cubicBezTo>
                  <a:cubicBezTo>
                    <a:pt x="327" y="6455"/>
                    <a:pt x="-194" y="5105"/>
                    <a:pt x="66" y="4093"/>
                  </a:cubicBezTo>
                  <a:cubicBezTo>
                    <a:pt x="327" y="3249"/>
                    <a:pt x="1107" y="2574"/>
                    <a:pt x="2408" y="2405"/>
                  </a:cubicBezTo>
                  <a:cubicBezTo>
                    <a:pt x="6312" y="1730"/>
                    <a:pt x="8654" y="3755"/>
                    <a:pt x="9175" y="5611"/>
                  </a:cubicBezTo>
                  <a:lnTo>
                    <a:pt x="9175" y="5780"/>
                  </a:lnTo>
                  <a:cubicBezTo>
                    <a:pt x="10476" y="5611"/>
                    <a:pt x="11777" y="5443"/>
                    <a:pt x="13078" y="5105"/>
                  </a:cubicBezTo>
                  <a:lnTo>
                    <a:pt x="13078" y="4937"/>
                  </a:lnTo>
                  <a:cubicBezTo>
                    <a:pt x="12298" y="2911"/>
                    <a:pt x="13078" y="718"/>
                    <a:pt x="16982" y="43"/>
                  </a:cubicBezTo>
                  <a:cubicBezTo>
                    <a:pt x="18283" y="-126"/>
                    <a:pt x="19324" y="212"/>
                    <a:pt x="20105" y="887"/>
                  </a:cubicBezTo>
                  <a:cubicBezTo>
                    <a:pt x="21146" y="1730"/>
                    <a:pt x="21406" y="3080"/>
                    <a:pt x="20625" y="3755"/>
                  </a:cubicBezTo>
                  <a:cubicBezTo>
                    <a:pt x="19845" y="4430"/>
                    <a:pt x="16982" y="5105"/>
                    <a:pt x="14380" y="5612"/>
                  </a:cubicBezTo>
                  <a:lnTo>
                    <a:pt x="20105" y="20461"/>
                  </a:lnTo>
                  <a:close/>
                  <a:moveTo>
                    <a:pt x="2929" y="3080"/>
                  </a:moveTo>
                  <a:cubicBezTo>
                    <a:pt x="2148" y="3249"/>
                    <a:pt x="1888" y="3586"/>
                    <a:pt x="1628" y="4093"/>
                  </a:cubicBezTo>
                  <a:cubicBezTo>
                    <a:pt x="1368" y="4936"/>
                    <a:pt x="1888" y="5780"/>
                    <a:pt x="2408" y="5949"/>
                  </a:cubicBezTo>
                  <a:cubicBezTo>
                    <a:pt x="2929" y="6118"/>
                    <a:pt x="5531" y="6118"/>
                    <a:pt x="8394" y="5780"/>
                  </a:cubicBezTo>
                  <a:lnTo>
                    <a:pt x="8394" y="5780"/>
                  </a:lnTo>
                  <a:cubicBezTo>
                    <a:pt x="7613" y="3755"/>
                    <a:pt x="5531" y="2743"/>
                    <a:pt x="2929" y="3080"/>
                  </a:cubicBezTo>
                  <a:close/>
                  <a:moveTo>
                    <a:pt x="17763" y="886"/>
                  </a:moveTo>
                  <a:cubicBezTo>
                    <a:pt x="15160" y="1224"/>
                    <a:pt x="13859" y="2743"/>
                    <a:pt x="14640" y="4768"/>
                  </a:cubicBezTo>
                  <a:lnTo>
                    <a:pt x="14640" y="4768"/>
                  </a:lnTo>
                  <a:cubicBezTo>
                    <a:pt x="17242" y="4261"/>
                    <a:pt x="19845" y="3586"/>
                    <a:pt x="20105" y="3249"/>
                  </a:cubicBezTo>
                  <a:cubicBezTo>
                    <a:pt x="20365" y="2911"/>
                    <a:pt x="20365" y="2068"/>
                    <a:pt x="19584" y="1393"/>
                  </a:cubicBezTo>
                  <a:cubicBezTo>
                    <a:pt x="19064" y="1055"/>
                    <a:pt x="18543" y="886"/>
                    <a:pt x="17763" y="88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Circle">
              <a:extLst>
                <a:ext uri="{FF2B5EF4-FFF2-40B4-BE49-F238E27FC236}">
                  <a16:creationId xmlns:a16="http://schemas.microsoft.com/office/drawing/2014/main" id="{E9DA4243-EA73-42E4-93D5-E92D472471F4}"/>
                </a:ext>
              </a:extLst>
            </p:cNvPr>
            <p:cNvSpPr/>
            <p:nvPr/>
          </p:nvSpPr>
          <p:spPr>
            <a:xfrm>
              <a:off x="7030163" y="5280058"/>
              <a:ext cx="163205" cy="163205"/>
            </a:xfrm>
            <a:prstGeom prst="ellipse">
              <a:avLst/>
            </a:pr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78C397F2-A6DF-466D-838E-FCBB54A8925C}"/>
                </a:ext>
              </a:extLst>
            </p:cNvPr>
            <p:cNvSpPr/>
            <p:nvPr/>
          </p:nvSpPr>
          <p:spPr>
            <a:xfrm>
              <a:off x="6908749" y="5116854"/>
              <a:ext cx="312543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574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54A16AD-61F1-4E32-A803-7DE1D4560AF4}"/>
                </a:ext>
              </a:extLst>
            </p:cNvPr>
            <p:cNvSpPr/>
            <p:nvPr/>
          </p:nvSpPr>
          <p:spPr>
            <a:xfrm>
              <a:off x="6921356" y="5183866"/>
              <a:ext cx="314625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264" extrusionOk="0">
                  <a:moveTo>
                    <a:pt x="18791" y="11794"/>
                  </a:moveTo>
                  <a:lnTo>
                    <a:pt x="3311" y="20101"/>
                  </a:lnTo>
                  <a:cubicBezTo>
                    <a:pt x="1871" y="20932"/>
                    <a:pt x="431" y="18440"/>
                    <a:pt x="71" y="15947"/>
                  </a:cubicBezTo>
                  <a:lnTo>
                    <a:pt x="71" y="15947"/>
                  </a:lnTo>
                  <a:cubicBezTo>
                    <a:pt x="-289" y="12624"/>
                    <a:pt x="791" y="9301"/>
                    <a:pt x="1871" y="8470"/>
                  </a:cubicBezTo>
                  <a:lnTo>
                    <a:pt x="17351" y="163"/>
                  </a:lnTo>
                  <a:cubicBezTo>
                    <a:pt x="18791" y="-668"/>
                    <a:pt x="20231" y="1824"/>
                    <a:pt x="20591" y="4317"/>
                  </a:cubicBezTo>
                  <a:lnTo>
                    <a:pt x="20591" y="4317"/>
                  </a:lnTo>
                  <a:cubicBezTo>
                    <a:pt x="21311" y="7640"/>
                    <a:pt x="20231" y="10963"/>
                    <a:pt x="18791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0075F466-9BF2-41E8-943D-540B69BE2D46}"/>
                </a:ext>
              </a:extLst>
            </p:cNvPr>
            <p:cNvSpPr/>
            <p:nvPr/>
          </p:nvSpPr>
          <p:spPr>
            <a:xfrm>
              <a:off x="6940272" y="5254837"/>
              <a:ext cx="312231" cy="1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264" extrusionOk="0">
                  <a:moveTo>
                    <a:pt x="19109" y="11794"/>
                  </a:moveTo>
                  <a:lnTo>
                    <a:pt x="3367" y="20101"/>
                  </a:lnTo>
                  <a:cubicBezTo>
                    <a:pt x="1903" y="20932"/>
                    <a:pt x="438" y="18440"/>
                    <a:pt x="72" y="15947"/>
                  </a:cubicBezTo>
                  <a:lnTo>
                    <a:pt x="72" y="15947"/>
                  </a:lnTo>
                  <a:cubicBezTo>
                    <a:pt x="-294" y="12624"/>
                    <a:pt x="804" y="9301"/>
                    <a:pt x="1903" y="8470"/>
                  </a:cubicBezTo>
                  <a:lnTo>
                    <a:pt x="17645" y="163"/>
                  </a:lnTo>
                  <a:cubicBezTo>
                    <a:pt x="19109" y="-668"/>
                    <a:pt x="20574" y="1824"/>
                    <a:pt x="20940" y="4317"/>
                  </a:cubicBezTo>
                  <a:lnTo>
                    <a:pt x="20940" y="4317"/>
                  </a:lnTo>
                  <a:cubicBezTo>
                    <a:pt x="21306" y="7640"/>
                    <a:pt x="20208" y="10963"/>
                    <a:pt x="19109" y="11794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5A41E4F-8B56-48F0-B410-275C7FE6A019}"/>
              </a:ext>
            </a:extLst>
          </p:cNvPr>
          <p:cNvGrpSpPr/>
          <p:nvPr/>
        </p:nvGrpSpPr>
        <p:grpSpPr>
          <a:xfrm>
            <a:off x="4299875" y="2703014"/>
            <a:ext cx="2120726" cy="1260003"/>
            <a:chOff x="8921977" y="1394910"/>
            <a:chExt cx="2926080" cy="1680004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35721B71-3AC1-40E9-8856-1BE81810A28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661D50E-A612-40E7-8309-3C3F38C010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F9947BC-21F8-4337-B18F-65715902864A}"/>
              </a:ext>
            </a:extLst>
          </p:cNvPr>
          <p:cNvGrpSpPr/>
          <p:nvPr/>
        </p:nvGrpSpPr>
        <p:grpSpPr>
          <a:xfrm>
            <a:off x="163044" y="4297802"/>
            <a:ext cx="1643211" cy="1621641"/>
            <a:chOff x="332936" y="2555950"/>
            <a:chExt cx="2926080" cy="2162188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663A1B6-E48A-4761-82C2-9FACB36DC182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E0209EA9-57F9-4DC4-89FE-222D76B3C03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EC2A084-784C-43FC-A983-023CC9E67A47}"/>
              </a:ext>
            </a:extLst>
          </p:cNvPr>
          <p:cNvGrpSpPr/>
          <p:nvPr/>
        </p:nvGrpSpPr>
        <p:grpSpPr>
          <a:xfrm>
            <a:off x="7372869" y="1048254"/>
            <a:ext cx="1440301" cy="1721668"/>
            <a:chOff x="8921977" y="1394910"/>
            <a:chExt cx="2926080" cy="2295557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46E4961-6B6A-4381-893E-CE28FC9F573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C8BDF2F-2AD6-4F11-9554-24B1609982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02298CB-6C16-4353-B35F-FD464EA337BE}"/>
              </a:ext>
            </a:extLst>
          </p:cNvPr>
          <p:cNvGrpSpPr/>
          <p:nvPr/>
        </p:nvGrpSpPr>
        <p:grpSpPr>
          <a:xfrm>
            <a:off x="5058346" y="969280"/>
            <a:ext cx="1772704" cy="1413893"/>
            <a:chOff x="8921977" y="1394910"/>
            <a:chExt cx="2926080" cy="1885189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EB7A7D6-EA7D-4A87-B103-3B8FC18FB84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DDCBB88-35EE-44B2-8F25-2BC134ADAF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18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Flowers &amp; Light Bulbs – Slide Template</vt:lpstr>
      <vt:lpstr>Flowers &amp; Light Bulbs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 &amp; Light Bulbs</dc:title>
  <dc:creator>PresentationGO.com</dc:creator>
  <dc:description>© Copyright PresentationGO.com</dc:description>
  <dcterms:created xsi:type="dcterms:W3CDTF">2014-11-26T05:14:11Z</dcterms:created>
  <dcterms:modified xsi:type="dcterms:W3CDTF">2020-03-03T20:32:32Z</dcterms:modified>
  <cp:category>Graphics &amp; Metaphors</cp:category>
</cp:coreProperties>
</file>