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BA8D"/>
    <a:srgbClr val="2B323B"/>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65919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12/7/2021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Flying on a Magic Bulb – Slide Template</a:t>
            </a:r>
          </a:p>
        </p:txBody>
      </p:sp>
      <p:grpSp>
        <p:nvGrpSpPr>
          <p:cNvPr id="68" name="Group 67">
            <a:extLst>
              <a:ext uri="{FF2B5EF4-FFF2-40B4-BE49-F238E27FC236}">
                <a16:creationId xmlns:a16="http://schemas.microsoft.com/office/drawing/2014/main" id="{662D0FBB-D25B-4D1F-81F5-FF4A59EE2BB9}"/>
              </a:ext>
            </a:extLst>
          </p:cNvPr>
          <p:cNvGrpSpPr/>
          <p:nvPr/>
        </p:nvGrpSpPr>
        <p:grpSpPr>
          <a:xfrm>
            <a:off x="1085455" y="1603216"/>
            <a:ext cx="6849595" cy="4838700"/>
            <a:chOff x="2011864" y="1886711"/>
            <a:chExt cx="5846055" cy="4129778"/>
          </a:xfrm>
        </p:grpSpPr>
        <p:sp>
          <p:nvSpPr>
            <p:cNvPr id="49" name="Freeform: Shape 48">
              <a:extLst>
                <a:ext uri="{FF2B5EF4-FFF2-40B4-BE49-F238E27FC236}">
                  <a16:creationId xmlns:a16="http://schemas.microsoft.com/office/drawing/2014/main" id="{E0B196DA-8F01-4584-AF1C-F5918D658069}"/>
                </a:ext>
              </a:extLst>
            </p:cNvPr>
            <p:cNvSpPr/>
            <p:nvPr/>
          </p:nvSpPr>
          <p:spPr>
            <a:xfrm>
              <a:off x="5917434" y="1981206"/>
              <a:ext cx="530701" cy="777692"/>
            </a:xfrm>
            <a:custGeom>
              <a:avLst/>
              <a:gdLst>
                <a:gd name="connsiteX0" fmla="*/ 368513 w 530701"/>
                <a:gd name="connsiteY0" fmla="*/ 0 h 777692"/>
                <a:gd name="connsiteX1" fmla="*/ 476631 w 530701"/>
                <a:gd name="connsiteY1" fmla="*/ 191671 h 777692"/>
                <a:gd name="connsiteX2" fmla="*/ 494167 w 530701"/>
                <a:gd name="connsiteY2" fmla="*/ 193765 h 777692"/>
                <a:gd name="connsiteX3" fmla="*/ 508736 w 530701"/>
                <a:gd name="connsiteY3" fmla="*/ 215814 h 777692"/>
                <a:gd name="connsiteX4" fmla="*/ 504569 w 530701"/>
                <a:gd name="connsiteY4" fmla="*/ 241200 h 777692"/>
                <a:gd name="connsiteX5" fmla="*/ 507090 w 530701"/>
                <a:gd name="connsiteY5" fmla="*/ 245669 h 777692"/>
                <a:gd name="connsiteX6" fmla="*/ 418893 w 530701"/>
                <a:gd name="connsiteY6" fmla="*/ 466156 h 777692"/>
                <a:gd name="connsiteX7" fmla="*/ 322534 w 530701"/>
                <a:gd name="connsiteY7" fmla="*/ 492735 h 777692"/>
                <a:gd name="connsiteX8" fmla="*/ 185078 w 530701"/>
                <a:gd name="connsiteY8" fmla="*/ 750088 h 777692"/>
                <a:gd name="connsiteX9" fmla="*/ 118942 w 530701"/>
                <a:gd name="connsiteY9" fmla="*/ 772141 h 777692"/>
                <a:gd name="connsiteX10" fmla="*/ 27602 w 530701"/>
                <a:gd name="connsiteY10" fmla="*/ 724887 h 777692"/>
                <a:gd name="connsiteX11" fmla="*/ 5551 w 530701"/>
                <a:gd name="connsiteY11" fmla="*/ 658750 h 777692"/>
                <a:gd name="connsiteX12" fmla="*/ 154444 w 530701"/>
                <a:gd name="connsiteY12" fmla="*/ 372622 h 777692"/>
                <a:gd name="connsiteX13" fmla="*/ 52384 w 530701"/>
                <a:gd name="connsiteY13" fmla="*/ 115085 h 777692"/>
                <a:gd name="connsiteX14" fmla="*/ 368513 w 530701"/>
                <a:gd name="connsiteY14" fmla="*/ 0 h 77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0701" h="777692">
                  <a:moveTo>
                    <a:pt x="368513" y="0"/>
                  </a:moveTo>
                  <a:lnTo>
                    <a:pt x="476631" y="191671"/>
                  </a:lnTo>
                  <a:lnTo>
                    <a:pt x="494167" y="193765"/>
                  </a:lnTo>
                  <a:cubicBezTo>
                    <a:pt x="501647" y="198490"/>
                    <a:pt x="507159" y="206364"/>
                    <a:pt x="508736" y="215814"/>
                  </a:cubicBezTo>
                  <a:lnTo>
                    <a:pt x="504569" y="241200"/>
                  </a:lnTo>
                  <a:lnTo>
                    <a:pt x="507090" y="245669"/>
                  </a:lnTo>
                  <a:cubicBezTo>
                    <a:pt x="560636" y="340153"/>
                    <a:pt x="519678" y="437794"/>
                    <a:pt x="418893" y="466156"/>
                  </a:cubicBezTo>
                  <a:lnTo>
                    <a:pt x="322534" y="492735"/>
                  </a:lnTo>
                  <a:lnTo>
                    <a:pt x="185078" y="750088"/>
                  </a:lnTo>
                  <a:cubicBezTo>
                    <a:pt x="172485" y="775288"/>
                    <a:pt x="144145" y="784730"/>
                    <a:pt x="118942" y="772141"/>
                  </a:cubicBezTo>
                  <a:lnTo>
                    <a:pt x="27602" y="724887"/>
                  </a:lnTo>
                  <a:cubicBezTo>
                    <a:pt x="2415" y="712298"/>
                    <a:pt x="-7043" y="683950"/>
                    <a:pt x="5551" y="658750"/>
                  </a:cubicBezTo>
                  <a:lnTo>
                    <a:pt x="154444" y="372622"/>
                  </a:lnTo>
                  <a:lnTo>
                    <a:pt x="52384" y="115085"/>
                  </a:lnTo>
                  <a:cubicBezTo>
                    <a:pt x="175223" y="81486"/>
                    <a:pt x="245674" y="33599"/>
                    <a:pt x="368513" y="0"/>
                  </a:cubicBez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4" name="Shape">
              <a:extLst>
                <a:ext uri="{FF2B5EF4-FFF2-40B4-BE49-F238E27FC236}">
                  <a16:creationId xmlns:a16="http://schemas.microsoft.com/office/drawing/2014/main" id="{C2683ECD-AAA8-45FB-B148-0880A0AA066D}"/>
                </a:ext>
              </a:extLst>
            </p:cNvPr>
            <p:cNvSpPr/>
            <p:nvPr/>
          </p:nvSpPr>
          <p:spPr>
            <a:xfrm>
              <a:off x="2011864" y="4154466"/>
              <a:ext cx="3012500" cy="1862023"/>
            </a:xfrm>
            <a:custGeom>
              <a:avLst/>
              <a:gdLst/>
              <a:ahLst/>
              <a:cxnLst>
                <a:cxn ang="0">
                  <a:pos x="wd2" y="hd2"/>
                </a:cxn>
                <a:cxn ang="5400000">
                  <a:pos x="wd2" y="hd2"/>
                </a:cxn>
                <a:cxn ang="10800000">
                  <a:pos x="wd2" y="hd2"/>
                </a:cxn>
                <a:cxn ang="16200000">
                  <a:pos x="wd2" y="hd2"/>
                </a:cxn>
              </a:cxnLst>
              <a:rect l="0" t="0" r="r" b="b"/>
              <a:pathLst>
                <a:path w="21364" h="19984" extrusionOk="0">
                  <a:moveTo>
                    <a:pt x="9047" y="19943"/>
                  </a:moveTo>
                  <a:lnTo>
                    <a:pt x="9292" y="19233"/>
                  </a:lnTo>
                  <a:cubicBezTo>
                    <a:pt x="10364" y="16191"/>
                    <a:pt x="11638" y="13318"/>
                    <a:pt x="13112" y="10681"/>
                  </a:cubicBezTo>
                  <a:lnTo>
                    <a:pt x="12129" y="10884"/>
                  </a:lnTo>
                  <a:cubicBezTo>
                    <a:pt x="7572" y="11898"/>
                    <a:pt x="3351" y="15008"/>
                    <a:pt x="0" y="19808"/>
                  </a:cubicBezTo>
                  <a:lnTo>
                    <a:pt x="112" y="18557"/>
                  </a:lnTo>
                  <a:cubicBezTo>
                    <a:pt x="759" y="11458"/>
                    <a:pt x="3708" y="5306"/>
                    <a:pt x="7974" y="2163"/>
                  </a:cubicBezTo>
                  <a:cubicBezTo>
                    <a:pt x="12241" y="-981"/>
                    <a:pt x="17267" y="-677"/>
                    <a:pt x="21354" y="2940"/>
                  </a:cubicBezTo>
                  <a:cubicBezTo>
                    <a:pt x="21600" y="12777"/>
                    <a:pt x="17378" y="20619"/>
                    <a:pt x="9047" y="19943"/>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11134575-C6E4-4AD7-AAF7-75A489003304}"/>
                </a:ext>
              </a:extLst>
            </p:cNvPr>
            <p:cNvSpPr/>
            <p:nvPr/>
          </p:nvSpPr>
          <p:spPr>
            <a:xfrm>
              <a:off x="3654322" y="4399353"/>
              <a:ext cx="1269427" cy="724554"/>
            </a:xfrm>
            <a:custGeom>
              <a:avLst/>
              <a:gdLst/>
              <a:ahLst/>
              <a:cxnLst>
                <a:cxn ang="0">
                  <a:pos x="wd2" y="hd2"/>
                </a:cxn>
                <a:cxn ang="5400000">
                  <a:pos x="wd2" y="hd2"/>
                </a:cxn>
                <a:cxn ang="10800000">
                  <a:pos x="wd2" y="hd2"/>
                </a:cxn>
                <a:cxn ang="16200000">
                  <a:pos x="wd2" y="hd2"/>
                </a:cxn>
              </a:cxnLst>
              <a:rect l="0" t="0" r="r" b="b"/>
              <a:pathLst>
                <a:path w="21495" h="19259" extrusionOk="0">
                  <a:moveTo>
                    <a:pt x="9013" y="19081"/>
                  </a:moveTo>
                  <a:lnTo>
                    <a:pt x="9280" y="18411"/>
                  </a:lnTo>
                  <a:cubicBezTo>
                    <a:pt x="10400" y="15564"/>
                    <a:pt x="11680" y="12885"/>
                    <a:pt x="13173" y="10374"/>
                  </a:cubicBezTo>
                  <a:lnTo>
                    <a:pt x="12213" y="10457"/>
                  </a:lnTo>
                  <a:cubicBezTo>
                    <a:pt x="7627" y="11044"/>
                    <a:pt x="3360" y="13723"/>
                    <a:pt x="0" y="18076"/>
                  </a:cubicBezTo>
                  <a:lnTo>
                    <a:pt x="107" y="16904"/>
                  </a:lnTo>
                  <a:cubicBezTo>
                    <a:pt x="800" y="10039"/>
                    <a:pt x="3840" y="4262"/>
                    <a:pt x="8107" y="1583"/>
                  </a:cubicBezTo>
                  <a:cubicBezTo>
                    <a:pt x="12427" y="-1096"/>
                    <a:pt x="17440" y="-342"/>
                    <a:pt x="21493" y="3592"/>
                  </a:cubicBezTo>
                  <a:cubicBezTo>
                    <a:pt x="21600" y="13220"/>
                    <a:pt x="17333" y="20504"/>
                    <a:pt x="9013" y="19081"/>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9EC24763-0861-43EA-941A-D23ADF8D8C3E}"/>
                </a:ext>
              </a:extLst>
            </p:cNvPr>
            <p:cNvSpPr/>
            <p:nvPr/>
          </p:nvSpPr>
          <p:spPr>
            <a:xfrm>
              <a:off x="4848170" y="4463265"/>
              <a:ext cx="130101" cy="216890"/>
            </a:xfrm>
            <a:custGeom>
              <a:avLst/>
              <a:gdLst/>
              <a:ahLst/>
              <a:cxnLst>
                <a:cxn ang="0">
                  <a:pos x="wd2" y="hd2"/>
                </a:cxn>
                <a:cxn ang="5400000">
                  <a:pos x="wd2" y="hd2"/>
                </a:cxn>
                <a:cxn ang="10800000">
                  <a:pos x="wd2" y="hd2"/>
                </a:cxn>
                <a:cxn ang="16200000">
                  <a:pos x="wd2" y="hd2"/>
                </a:cxn>
              </a:cxnLst>
              <a:rect l="0" t="0" r="r" b="b"/>
              <a:pathLst>
                <a:path w="18983" h="20100" extrusionOk="0">
                  <a:moveTo>
                    <a:pt x="17993" y="8591"/>
                  </a:moveTo>
                  <a:cubicBezTo>
                    <a:pt x="20291" y="14136"/>
                    <a:pt x="18453" y="19099"/>
                    <a:pt x="13857" y="19974"/>
                  </a:cubicBezTo>
                  <a:cubicBezTo>
                    <a:pt x="9261" y="20850"/>
                    <a:pt x="3287" y="17055"/>
                    <a:pt x="989" y="11509"/>
                  </a:cubicBezTo>
                  <a:cubicBezTo>
                    <a:pt x="-1309" y="5964"/>
                    <a:pt x="529" y="1001"/>
                    <a:pt x="5125" y="126"/>
                  </a:cubicBezTo>
                  <a:cubicBezTo>
                    <a:pt x="9721" y="-750"/>
                    <a:pt x="15695" y="3045"/>
                    <a:pt x="17993" y="8591"/>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dirty="0"/>
            </a:p>
          </p:txBody>
        </p:sp>
        <p:sp>
          <p:nvSpPr>
            <p:cNvPr id="7" name="Shape">
              <a:extLst>
                <a:ext uri="{FF2B5EF4-FFF2-40B4-BE49-F238E27FC236}">
                  <a16:creationId xmlns:a16="http://schemas.microsoft.com/office/drawing/2014/main" id="{3AB11465-D6DF-4BAF-B9D8-D49F41CBC0DE}"/>
                </a:ext>
              </a:extLst>
            </p:cNvPr>
            <p:cNvSpPr/>
            <p:nvPr/>
          </p:nvSpPr>
          <p:spPr>
            <a:xfrm>
              <a:off x="4878049" y="3965487"/>
              <a:ext cx="1014191" cy="916554"/>
            </a:xfrm>
            <a:custGeom>
              <a:avLst/>
              <a:gdLst/>
              <a:ahLst/>
              <a:cxnLst>
                <a:cxn ang="0">
                  <a:pos x="wd2" y="hd2"/>
                </a:cxn>
                <a:cxn ang="5400000">
                  <a:pos x="wd2" y="hd2"/>
                </a:cxn>
                <a:cxn ang="10800000">
                  <a:pos x="wd2" y="hd2"/>
                </a:cxn>
                <a:cxn ang="16200000">
                  <a:pos x="wd2" y="hd2"/>
                </a:cxn>
              </a:cxnLst>
              <a:rect l="0" t="0" r="r" b="b"/>
              <a:pathLst>
                <a:path w="21600" h="21600" extrusionOk="0">
                  <a:moveTo>
                    <a:pt x="17441" y="0"/>
                  </a:moveTo>
                  <a:lnTo>
                    <a:pt x="1744" y="4751"/>
                  </a:lnTo>
                  <a:lnTo>
                    <a:pt x="0" y="10911"/>
                  </a:lnTo>
                  <a:lnTo>
                    <a:pt x="1543" y="17295"/>
                  </a:lnTo>
                  <a:lnTo>
                    <a:pt x="5903" y="21600"/>
                  </a:lnTo>
                  <a:lnTo>
                    <a:pt x="21600" y="16849"/>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B175CBAF-FA6D-4C59-81E6-3254B03B11F2}"/>
                </a:ext>
              </a:extLst>
            </p:cNvPr>
            <p:cNvSpPr/>
            <p:nvPr/>
          </p:nvSpPr>
          <p:spPr>
            <a:xfrm>
              <a:off x="5696956" y="3146577"/>
              <a:ext cx="2160963" cy="1768622"/>
            </a:xfrm>
            <a:custGeom>
              <a:avLst/>
              <a:gdLst/>
              <a:ahLst/>
              <a:cxnLst>
                <a:cxn ang="0">
                  <a:pos x="wd2" y="hd2"/>
                </a:cxn>
                <a:cxn ang="5400000">
                  <a:pos x="wd2" y="hd2"/>
                </a:cxn>
                <a:cxn ang="10800000">
                  <a:pos x="wd2" y="hd2"/>
                </a:cxn>
                <a:cxn ang="16200000">
                  <a:pos x="wd2" y="hd2"/>
                </a:cxn>
              </a:cxnLst>
              <a:rect l="0" t="0" r="r" b="b"/>
              <a:pathLst>
                <a:path w="20583" h="20081" extrusionOk="0">
                  <a:moveTo>
                    <a:pt x="20281" y="7384"/>
                  </a:moveTo>
                  <a:cubicBezTo>
                    <a:pt x="21511" y="12748"/>
                    <a:pt x="18871" y="18256"/>
                    <a:pt x="14371" y="19722"/>
                  </a:cubicBezTo>
                  <a:cubicBezTo>
                    <a:pt x="12091" y="20473"/>
                    <a:pt x="9751" y="20008"/>
                    <a:pt x="7861" y="18685"/>
                  </a:cubicBezTo>
                  <a:cubicBezTo>
                    <a:pt x="6601" y="17791"/>
                    <a:pt x="5221" y="17576"/>
                    <a:pt x="3811" y="18041"/>
                  </a:cubicBezTo>
                  <a:lnTo>
                    <a:pt x="2791" y="18363"/>
                  </a:lnTo>
                  <a:cubicBezTo>
                    <a:pt x="2401" y="18506"/>
                    <a:pt x="2011" y="18220"/>
                    <a:pt x="1891" y="17755"/>
                  </a:cubicBezTo>
                  <a:lnTo>
                    <a:pt x="31" y="9637"/>
                  </a:lnTo>
                  <a:cubicBezTo>
                    <a:pt x="-89" y="9172"/>
                    <a:pt x="151" y="8707"/>
                    <a:pt x="541" y="8564"/>
                  </a:cubicBezTo>
                  <a:lnTo>
                    <a:pt x="1561" y="8243"/>
                  </a:lnTo>
                  <a:cubicBezTo>
                    <a:pt x="2971" y="7778"/>
                    <a:pt x="4081" y="6776"/>
                    <a:pt x="4771" y="5239"/>
                  </a:cubicBezTo>
                  <a:cubicBezTo>
                    <a:pt x="5821" y="2950"/>
                    <a:pt x="7651" y="1126"/>
                    <a:pt x="9931" y="375"/>
                  </a:cubicBezTo>
                  <a:cubicBezTo>
                    <a:pt x="14431" y="-1127"/>
                    <a:pt x="19051" y="2020"/>
                    <a:pt x="20281" y="7384"/>
                  </a:cubicBezTo>
                  <a:close/>
                </a:path>
              </a:pathLst>
            </a:custGeom>
            <a:solidFill>
              <a:srgbClr val="FECB00"/>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4FAB107-BF8E-49A6-82DD-B1EBB679CD43}"/>
                </a:ext>
              </a:extLst>
            </p:cNvPr>
            <p:cNvSpPr/>
            <p:nvPr/>
          </p:nvSpPr>
          <p:spPr>
            <a:xfrm>
              <a:off x="6641855" y="3178076"/>
              <a:ext cx="1086846" cy="1027045"/>
            </a:xfrm>
            <a:custGeom>
              <a:avLst/>
              <a:gdLst/>
              <a:ahLst/>
              <a:cxnLst>
                <a:cxn ang="0">
                  <a:pos x="wd2" y="hd2"/>
                </a:cxn>
                <a:cxn ang="5400000">
                  <a:pos x="wd2" y="hd2"/>
                </a:cxn>
                <a:cxn ang="10800000">
                  <a:pos x="wd2" y="hd2"/>
                </a:cxn>
                <a:cxn ang="16200000">
                  <a:pos x="wd2" y="hd2"/>
                </a:cxn>
              </a:cxnLst>
              <a:rect l="0" t="0" r="r" b="b"/>
              <a:pathLst>
                <a:path w="19461" h="21343" extrusionOk="0">
                  <a:moveTo>
                    <a:pt x="19120" y="10476"/>
                  </a:moveTo>
                  <a:cubicBezTo>
                    <a:pt x="20530" y="16367"/>
                    <a:pt x="17428" y="21276"/>
                    <a:pt x="12240" y="21341"/>
                  </a:cubicBezTo>
                  <a:cubicBezTo>
                    <a:pt x="7051" y="21472"/>
                    <a:pt x="1693" y="16759"/>
                    <a:pt x="340" y="10868"/>
                  </a:cubicBezTo>
                  <a:cubicBezTo>
                    <a:pt x="-1070" y="4977"/>
                    <a:pt x="2032" y="68"/>
                    <a:pt x="7220" y="3"/>
                  </a:cubicBezTo>
                  <a:cubicBezTo>
                    <a:pt x="12409" y="-128"/>
                    <a:pt x="17710" y="4585"/>
                    <a:pt x="19120" y="10476"/>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B8BAD87E-15CF-4EDF-886D-A9AE48F89C2E}"/>
                </a:ext>
              </a:extLst>
            </p:cNvPr>
            <p:cNvSpPr/>
            <p:nvPr/>
          </p:nvSpPr>
          <p:spPr>
            <a:xfrm>
              <a:off x="5759952" y="3776510"/>
              <a:ext cx="1011441" cy="753172"/>
            </a:xfrm>
            <a:custGeom>
              <a:avLst/>
              <a:gdLst/>
              <a:ahLst/>
              <a:cxnLst>
                <a:cxn ang="0">
                  <a:pos x="wd2" y="hd2"/>
                </a:cxn>
                <a:cxn ang="5400000">
                  <a:pos x="wd2" y="hd2"/>
                </a:cxn>
                <a:cxn ang="10800000">
                  <a:pos x="wd2" y="hd2"/>
                </a:cxn>
                <a:cxn ang="16200000">
                  <a:pos x="wd2" y="hd2"/>
                </a:cxn>
              </a:cxnLst>
              <a:rect l="0" t="0" r="r" b="b"/>
              <a:pathLst>
                <a:path w="21409" h="21344" extrusionOk="0">
                  <a:moveTo>
                    <a:pt x="15267" y="1083"/>
                  </a:moveTo>
                  <a:cubicBezTo>
                    <a:pt x="14933" y="101"/>
                    <a:pt x="14067" y="-256"/>
                    <a:pt x="13333" y="190"/>
                  </a:cubicBezTo>
                  <a:cubicBezTo>
                    <a:pt x="12600" y="637"/>
                    <a:pt x="12333" y="1797"/>
                    <a:pt x="12667" y="2779"/>
                  </a:cubicBezTo>
                  <a:lnTo>
                    <a:pt x="13467" y="4921"/>
                  </a:lnTo>
                  <a:lnTo>
                    <a:pt x="0" y="9830"/>
                  </a:lnTo>
                  <a:lnTo>
                    <a:pt x="800" y="13757"/>
                  </a:lnTo>
                  <a:lnTo>
                    <a:pt x="14867" y="8580"/>
                  </a:lnTo>
                  <a:lnTo>
                    <a:pt x="16200" y="12061"/>
                  </a:lnTo>
                  <a:lnTo>
                    <a:pt x="1600" y="17417"/>
                  </a:lnTo>
                  <a:lnTo>
                    <a:pt x="2400" y="21344"/>
                  </a:lnTo>
                  <a:lnTo>
                    <a:pt x="17600" y="15810"/>
                  </a:lnTo>
                  <a:lnTo>
                    <a:pt x="18667" y="18666"/>
                  </a:lnTo>
                  <a:cubicBezTo>
                    <a:pt x="19000" y="19648"/>
                    <a:pt x="19867" y="20005"/>
                    <a:pt x="20600" y="19559"/>
                  </a:cubicBezTo>
                  <a:cubicBezTo>
                    <a:pt x="21333" y="19113"/>
                    <a:pt x="21600" y="17952"/>
                    <a:pt x="21267" y="16970"/>
                  </a:cubicBezTo>
                  <a:lnTo>
                    <a:pt x="15267" y="1083"/>
                  </a:ln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0786A39-71DA-4C57-B185-BF07E941E335}"/>
                </a:ext>
              </a:extLst>
            </p:cNvPr>
            <p:cNvSpPr/>
            <p:nvPr/>
          </p:nvSpPr>
          <p:spPr>
            <a:xfrm>
              <a:off x="6799338" y="3650524"/>
              <a:ext cx="417944" cy="696882"/>
            </a:xfrm>
            <a:custGeom>
              <a:avLst/>
              <a:gdLst/>
              <a:ahLst/>
              <a:cxnLst>
                <a:cxn ang="0">
                  <a:pos x="wd2" y="hd2"/>
                </a:cxn>
                <a:cxn ang="5400000">
                  <a:pos x="wd2" y="hd2"/>
                </a:cxn>
                <a:cxn ang="10800000">
                  <a:pos x="wd2" y="hd2"/>
                </a:cxn>
                <a:cxn ang="16200000">
                  <a:pos x="wd2" y="hd2"/>
                </a:cxn>
              </a:cxnLst>
              <a:rect l="0" t="0" r="r" b="b"/>
              <a:pathLst>
                <a:path w="20620" h="21053" extrusionOk="0">
                  <a:moveTo>
                    <a:pt x="20222" y="18187"/>
                  </a:moveTo>
                  <a:lnTo>
                    <a:pt x="18668" y="16189"/>
                  </a:lnTo>
                  <a:cubicBezTo>
                    <a:pt x="18668" y="16189"/>
                    <a:pt x="18668" y="16189"/>
                    <a:pt x="18668" y="16189"/>
                  </a:cubicBezTo>
                  <a:lnTo>
                    <a:pt x="6391" y="1154"/>
                  </a:lnTo>
                  <a:cubicBezTo>
                    <a:pt x="5614" y="108"/>
                    <a:pt x="3594" y="-273"/>
                    <a:pt x="1885" y="203"/>
                  </a:cubicBezTo>
                  <a:cubicBezTo>
                    <a:pt x="176" y="679"/>
                    <a:pt x="-446" y="1916"/>
                    <a:pt x="331" y="2962"/>
                  </a:cubicBezTo>
                  <a:lnTo>
                    <a:pt x="9033" y="13620"/>
                  </a:lnTo>
                  <a:lnTo>
                    <a:pt x="9033" y="13620"/>
                  </a:lnTo>
                  <a:lnTo>
                    <a:pt x="14161" y="19900"/>
                  </a:lnTo>
                  <a:cubicBezTo>
                    <a:pt x="14938" y="20946"/>
                    <a:pt x="16958" y="21327"/>
                    <a:pt x="18668" y="20851"/>
                  </a:cubicBezTo>
                  <a:cubicBezTo>
                    <a:pt x="20377" y="20471"/>
                    <a:pt x="21154" y="19234"/>
                    <a:pt x="20222" y="18187"/>
                  </a:cubicBez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16814487-050B-41C8-B312-5AF8EB39E0A1}"/>
                </a:ext>
              </a:extLst>
            </p:cNvPr>
            <p:cNvSpPr/>
            <p:nvPr/>
          </p:nvSpPr>
          <p:spPr>
            <a:xfrm>
              <a:off x="6578862" y="3713517"/>
              <a:ext cx="416563" cy="695885"/>
            </a:xfrm>
            <a:custGeom>
              <a:avLst/>
              <a:gdLst/>
              <a:ahLst/>
              <a:cxnLst>
                <a:cxn ang="0">
                  <a:pos x="wd2" y="hd2"/>
                </a:cxn>
                <a:cxn ang="5400000">
                  <a:pos x="wd2" y="hd2"/>
                </a:cxn>
                <a:cxn ang="10800000">
                  <a:pos x="wd2" y="hd2"/>
                </a:cxn>
                <a:cxn ang="16200000">
                  <a:pos x="wd2" y="hd2"/>
                </a:cxn>
              </a:cxnLst>
              <a:rect l="0" t="0" r="r" b="b"/>
              <a:pathLst>
                <a:path w="20701" h="21210" extrusionOk="0">
                  <a:moveTo>
                    <a:pt x="11134" y="7086"/>
                  </a:moveTo>
                  <a:lnTo>
                    <a:pt x="6281" y="1134"/>
                  </a:lnTo>
                  <a:cubicBezTo>
                    <a:pt x="6125" y="942"/>
                    <a:pt x="5969" y="846"/>
                    <a:pt x="5812" y="654"/>
                  </a:cubicBezTo>
                  <a:cubicBezTo>
                    <a:pt x="5812" y="654"/>
                    <a:pt x="5655" y="558"/>
                    <a:pt x="5655" y="558"/>
                  </a:cubicBezTo>
                  <a:cubicBezTo>
                    <a:pt x="5499" y="462"/>
                    <a:pt x="5186" y="270"/>
                    <a:pt x="5029" y="270"/>
                  </a:cubicBezTo>
                  <a:cubicBezTo>
                    <a:pt x="5029" y="270"/>
                    <a:pt x="5029" y="270"/>
                    <a:pt x="5029" y="270"/>
                  </a:cubicBezTo>
                  <a:cubicBezTo>
                    <a:pt x="5029" y="270"/>
                    <a:pt x="5029" y="270"/>
                    <a:pt x="5029" y="270"/>
                  </a:cubicBezTo>
                  <a:cubicBezTo>
                    <a:pt x="4090" y="-18"/>
                    <a:pt x="2838" y="-114"/>
                    <a:pt x="1899" y="174"/>
                  </a:cubicBezTo>
                  <a:cubicBezTo>
                    <a:pt x="177" y="654"/>
                    <a:pt x="-449" y="1902"/>
                    <a:pt x="334" y="2958"/>
                  </a:cubicBezTo>
                  <a:cubicBezTo>
                    <a:pt x="5029" y="8622"/>
                    <a:pt x="9568" y="14382"/>
                    <a:pt x="14264" y="20046"/>
                  </a:cubicBezTo>
                  <a:cubicBezTo>
                    <a:pt x="15047" y="21102"/>
                    <a:pt x="17081" y="21486"/>
                    <a:pt x="18803" y="21006"/>
                  </a:cubicBezTo>
                  <a:cubicBezTo>
                    <a:pt x="20525" y="20526"/>
                    <a:pt x="21151" y="19278"/>
                    <a:pt x="20368" y="18222"/>
                  </a:cubicBezTo>
                  <a:cubicBezTo>
                    <a:pt x="17238" y="14574"/>
                    <a:pt x="14108" y="10830"/>
                    <a:pt x="11134" y="7086"/>
                  </a:cubicBez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48" name="Freeform: Shape 47">
              <a:extLst>
                <a:ext uri="{FF2B5EF4-FFF2-40B4-BE49-F238E27FC236}">
                  <a16:creationId xmlns:a16="http://schemas.microsoft.com/office/drawing/2014/main" id="{A00343A4-4CC9-4EC5-8204-9845A508F2F8}"/>
                </a:ext>
              </a:extLst>
            </p:cNvPr>
            <p:cNvSpPr/>
            <p:nvPr/>
          </p:nvSpPr>
          <p:spPr>
            <a:xfrm>
              <a:off x="6893827" y="2359163"/>
              <a:ext cx="350096" cy="259182"/>
            </a:xfrm>
            <a:custGeom>
              <a:avLst/>
              <a:gdLst>
                <a:gd name="connsiteX0" fmla="*/ 308668 w 350096"/>
                <a:gd name="connsiteY0" fmla="*/ 482 h 259182"/>
                <a:gd name="connsiteX1" fmla="*/ 349614 w 350096"/>
                <a:gd name="connsiteY1" fmla="*/ 28830 h 259182"/>
                <a:gd name="connsiteX2" fmla="*/ 321267 w 350096"/>
                <a:gd name="connsiteY2" fmla="*/ 69776 h 259182"/>
                <a:gd name="connsiteX3" fmla="*/ 228539 w 350096"/>
                <a:gd name="connsiteY3" fmla="*/ 89538 h 259182"/>
                <a:gd name="connsiteX4" fmla="*/ 239763 w 350096"/>
                <a:gd name="connsiteY4" fmla="*/ 121320 h 259182"/>
                <a:gd name="connsiteX5" fmla="*/ 178198 w 350096"/>
                <a:gd name="connsiteY5" fmla="*/ 238251 h 259182"/>
                <a:gd name="connsiteX6" fmla="*/ 14421 w 350096"/>
                <a:gd name="connsiteY6" fmla="*/ 209906 h 259182"/>
                <a:gd name="connsiteX7" fmla="*/ 61664 w 350096"/>
                <a:gd name="connsiteY7" fmla="*/ 52422 h 259182"/>
                <a:gd name="connsiteX8" fmla="*/ 106744 w 350096"/>
                <a:gd name="connsiteY8" fmla="*/ 33818 h 259182"/>
                <a:gd name="connsiteX9" fmla="*/ 148850 w 350096"/>
                <a:gd name="connsiteY9" fmla="*/ 33549 h 25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096" h="259182">
                  <a:moveTo>
                    <a:pt x="308668" y="482"/>
                  </a:moveTo>
                  <a:cubicBezTo>
                    <a:pt x="327566" y="-2668"/>
                    <a:pt x="346465" y="9931"/>
                    <a:pt x="349614" y="28830"/>
                  </a:cubicBezTo>
                  <a:cubicBezTo>
                    <a:pt x="352764" y="47728"/>
                    <a:pt x="340165" y="66627"/>
                    <a:pt x="321267" y="69776"/>
                  </a:cubicBezTo>
                  <a:lnTo>
                    <a:pt x="228539" y="89538"/>
                  </a:lnTo>
                  <a:lnTo>
                    <a:pt x="239763" y="121320"/>
                  </a:lnTo>
                  <a:cubicBezTo>
                    <a:pt x="244931" y="163841"/>
                    <a:pt x="223078" y="209903"/>
                    <a:pt x="178198" y="238251"/>
                  </a:cubicBezTo>
                  <a:cubicBezTo>
                    <a:pt x="118358" y="276049"/>
                    <a:pt x="45921" y="260303"/>
                    <a:pt x="14421" y="209906"/>
                  </a:cubicBezTo>
                  <a:cubicBezTo>
                    <a:pt x="-17079" y="159509"/>
                    <a:pt x="4970" y="87073"/>
                    <a:pt x="61664" y="52422"/>
                  </a:cubicBezTo>
                  <a:cubicBezTo>
                    <a:pt x="75838" y="42973"/>
                    <a:pt x="91193" y="36870"/>
                    <a:pt x="106744" y="33818"/>
                  </a:cubicBezTo>
                  <a:lnTo>
                    <a:pt x="148850" y="33549"/>
                  </a:ln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8" name="Shape">
              <a:extLst>
                <a:ext uri="{FF2B5EF4-FFF2-40B4-BE49-F238E27FC236}">
                  <a16:creationId xmlns:a16="http://schemas.microsoft.com/office/drawing/2014/main" id="{1C6F7790-63EF-4930-859F-11D40F59C8E5}"/>
                </a:ext>
              </a:extLst>
            </p:cNvPr>
            <p:cNvSpPr/>
            <p:nvPr/>
          </p:nvSpPr>
          <p:spPr>
            <a:xfrm>
              <a:off x="6736342" y="2390660"/>
              <a:ext cx="332866" cy="282472"/>
            </a:xfrm>
            <a:custGeom>
              <a:avLst/>
              <a:gdLst/>
              <a:ahLst/>
              <a:cxnLst>
                <a:cxn ang="0">
                  <a:pos x="wd2" y="hd2"/>
                </a:cxn>
                <a:cxn ang="5400000">
                  <a:pos x="wd2" y="hd2"/>
                </a:cxn>
                <a:cxn ang="10800000">
                  <a:pos x="wd2" y="hd2"/>
                </a:cxn>
                <a:cxn ang="16200000">
                  <a:pos x="wd2" y="hd2"/>
                </a:cxn>
              </a:cxnLst>
              <a:rect l="0" t="0" r="r" b="b"/>
              <a:pathLst>
                <a:path w="20943" h="20830" extrusionOk="0">
                  <a:moveTo>
                    <a:pt x="3171" y="20830"/>
                  </a:moveTo>
                  <a:lnTo>
                    <a:pt x="14664" y="18043"/>
                  </a:lnTo>
                  <a:cubicBezTo>
                    <a:pt x="18826" y="17114"/>
                    <a:pt x="21600" y="12236"/>
                    <a:pt x="20807" y="7359"/>
                  </a:cubicBezTo>
                  <a:cubicBezTo>
                    <a:pt x="20015" y="2482"/>
                    <a:pt x="15853" y="-770"/>
                    <a:pt x="11692" y="159"/>
                  </a:cubicBezTo>
                  <a:lnTo>
                    <a:pt x="0" y="2946"/>
                  </a:lnTo>
                  <a:lnTo>
                    <a:pt x="3171" y="20830"/>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9" name="Line">
              <a:extLst>
                <a:ext uri="{FF2B5EF4-FFF2-40B4-BE49-F238E27FC236}">
                  <a16:creationId xmlns:a16="http://schemas.microsoft.com/office/drawing/2014/main" id="{35824219-1A33-46AC-8BBE-CDAAE6E383FE}"/>
                </a:ext>
              </a:extLst>
            </p:cNvPr>
            <p:cNvSpPr/>
            <p:nvPr/>
          </p:nvSpPr>
          <p:spPr>
            <a:xfrm>
              <a:off x="6043421" y="2390662"/>
              <a:ext cx="982290" cy="484640"/>
            </a:xfrm>
            <a:custGeom>
              <a:avLst/>
              <a:gdLst/>
              <a:ahLst/>
              <a:cxnLst>
                <a:cxn ang="0">
                  <a:pos x="wd2" y="hd2"/>
                </a:cxn>
                <a:cxn ang="5400000">
                  <a:pos x="wd2" y="hd2"/>
                </a:cxn>
                <a:cxn ang="10800000">
                  <a:pos x="wd2" y="hd2"/>
                </a:cxn>
                <a:cxn ang="16200000">
                  <a:pos x="wd2" y="hd2"/>
                </a:cxn>
              </a:cxnLst>
              <a:rect l="0" t="0" r="r" b="b"/>
              <a:pathLst>
                <a:path w="21318" h="21035" extrusionOk="0">
                  <a:moveTo>
                    <a:pt x="547" y="21035"/>
                  </a:moveTo>
                  <a:lnTo>
                    <a:pt x="547" y="21035"/>
                  </a:lnTo>
                  <a:lnTo>
                    <a:pt x="18592" y="13379"/>
                  </a:lnTo>
                  <a:cubicBezTo>
                    <a:pt x="20438" y="12696"/>
                    <a:pt x="21600" y="9141"/>
                    <a:pt x="21258" y="5450"/>
                  </a:cubicBezTo>
                  <a:cubicBezTo>
                    <a:pt x="20916" y="1759"/>
                    <a:pt x="19139" y="-565"/>
                    <a:pt x="17294" y="119"/>
                  </a:cubicBezTo>
                  <a:lnTo>
                    <a:pt x="0" y="7501"/>
                  </a:lnTo>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41" name="Freeform: Shape 40">
              <a:extLst>
                <a:ext uri="{FF2B5EF4-FFF2-40B4-BE49-F238E27FC236}">
                  <a16:creationId xmlns:a16="http://schemas.microsoft.com/office/drawing/2014/main" id="{0ACFC552-7B93-4856-AB6D-18835B1AD57D}"/>
                </a:ext>
              </a:extLst>
            </p:cNvPr>
            <p:cNvSpPr/>
            <p:nvPr/>
          </p:nvSpPr>
          <p:spPr>
            <a:xfrm>
              <a:off x="5350489" y="3335556"/>
              <a:ext cx="1215203" cy="1473462"/>
            </a:xfrm>
            <a:custGeom>
              <a:avLst/>
              <a:gdLst>
                <a:gd name="connsiteX0" fmla="*/ 195439 w 1215203"/>
                <a:gd name="connsiteY0" fmla="*/ 0 h 1473462"/>
                <a:gd name="connsiteX1" fmla="*/ 653000 w 1215203"/>
                <a:gd name="connsiteY1" fmla="*/ 238130 h 1473462"/>
                <a:gd name="connsiteX2" fmla="*/ 920506 w 1215203"/>
                <a:gd name="connsiteY2" fmla="*/ 165075 h 1473462"/>
                <a:gd name="connsiteX3" fmla="*/ 1185113 w 1215203"/>
                <a:gd name="connsiteY3" fmla="*/ 316263 h 1473462"/>
                <a:gd name="connsiteX4" fmla="*/ 1188259 w 1215203"/>
                <a:gd name="connsiteY4" fmla="*/ 410782 h 1473462"/>
                <a:gd name="connsiteX5" fmla="*/ 1141011 w 1215203"/>
                <a:gd name="connsiteY5" fmla="*/ 1021810 h 1473462"/>
                <a:gd name="connsiteX6" fmla="*/ 1117494 w 1215203"/>
                <a:gd name="connsiteY6" fmla="*/ 1102810 h 1473462"/>
                <a:gd name="connsiteX7" fmla="*/ 1099424 w 1215203"/>
                <a:gd name="connsiteY7" fmla="*/ 1125319 h 1473462"/>
                <a:gd name="connsiteX8" fmla="*/ 1200029 w 1215203"/>
                <a:gd name="connsiteY8" fmla="*/ 1294510 h 1473462"/>
                <a:gd name="connsiteX9" fmla="*/ 1155926 w 1215203"/>
                <a:gd name="connsiteY9" fmla="*/ 1458281 h 1473462"/>
                <a:gd name="connsiteX10" fmla="*/ 992141 w 1215203"/>
                <a:gd name="connsiteY10" fmla="*/ 1414185 h 1473462"/>
                <a:gd name="connsiteX11" fmla="*/ 869684 w 1215203"/>
                <a:gd name="connsiteY11" fmla="*/ 1205059 h 1473462"/>
                <a:gd name="connsiteX12" fmla="*/ 830071 w 1215203"/>
                <a:gd name="connsiteY12" fmla="*/ 1193561 h 1473462"/>
                <a:gd name="connsiteX13" fmla="*/ 715785 w 1215203"/>
                <a:gd name="connsiteY13" fmla="*/ 987150 h 1473462"/>
                <a:gd name="connsiteX14" fmla="*/ 741009 w 1215203"/>
                <a:gd name="connsiteY14" fmla="*/ 659575 h 1473462"/>
                <a:gd name="connsiteX15" fmla="*/ 363030 w 1215203"/>
                <a:gd name="connsiteY15" fmla="*/ 763555 h 1473462"/>
                <a:gd name="connsiteX16" fmla="*/ 198858 w 1215203"/>
                <a:gd name="connsiteY16" fmla="*/ 742284 h 1473462"/>
                <a:gd name="connsiteX17" fmla="*/ 177333 w 1215203"/>
                <a:gd name="connsiteY17" fmla="*/ 723573 h 1473462"/>
                <a:gd name="connsiteX18" fmla="*/ 163960 w 1215203"/>
                <a:gd name="connsiteY18" fmla="*/ 718147 h 1473462"/>
                <a:gd name="connsiteX19" fmla="*/ 34801 w 1215203"/>
                <a:gd name="connsiteY19" fmla="*/ 308678 h 147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5203" h="1473462">
                  <a:moveTo>
                    <a:pt x="195439" y="0"/>
                  </a:moveTo>
                  <a:lnTo>
                    <a:pt x="653000" y="238130"/>
                  </a:lnTo>
                  <a:lnTo>
                    <a:pt x="920506" y="165075"/>
                  </a:lnTo>
                  <a:cubicBezTo>
                    <a:pt x="1037078" y="133603"/>
                    <a:pt x="1153596" y="202872"/>
                    <a:pt x="1185113" y="316263"/>
                  </a:cubicBezTo>
                  <a:cubicBezTo>
                    <a:pt x="1191405" y="347786"/>
                    <a:pt x="1194551" y="379259"/>
                    <a:pt x="1188259" y="410782"/>
                  </a:cubicBezTo>
                  <a:lnTo>
                    <a:pt x="1141011" y="1021810"/>
                  </a:lnTo>
                  <a:cubicBezTo>
                    <a:pt x="1138652" y="1050942"/>
                    <a:pt x="1130386" y="1078303"/>
                    <a:pt x="1117494" y="1102810"/>
                  </a:cubicBezTo>
                  <a:lnTo>
                    <a:pt x="1099424" y="1125319"/>
                  </a:lnTo>
                  <a:lnTo>
                    <a:pt x="1200029" y="1294510"/>
                  </a:lnTo>
                  <a:cubicBezTo>
                    <a:pt x="1231527" y="1351194"/>
                    <a:pt x="1212632" y="1426798"/>
                    <a:pt x="1155926" y="1458281"/>
                  </a:cubicBezTo>
                  <a:cubicBezTo>
                    <a:pt x="1099241" y="1489789"/>
                    <a:pt x="1023640" y="1470894"/>
                    <a:pt x="992141" y="1414185"/>
                  </a:cubicBezTo>
                  <a:lnTo>
                    <a:pt x="869684" y="1205059"/>
                  </a:lnTo>
                  <a:lnTo>
                    <a:pt x="830071" y="1193561"/>
                  </a:lnTo>
                  <a:cubicBezTo>
                    <a:pt x="756550" y="1154884"/>
                    <a:pt x="708706" y="1074546"/>
                    <a:pt x="715785" y="987150"/>
                  </a:cubicBezTo>
                  <a:lnTo>
                    <a:pt x="741009" y="659575"/>
                  </a:lnTo>
                  <a:lnTo>
                    <a:pt x="363030" y="763555"/>
                  </a:lnTo>
                  <a:cubicBezTo>
                    <a:pt x="304771" y="779291"/>
                    <a:pt x="246498" y="769842"/>
                    <a:pt x="198858" y="742284"/>
                  </a:cubicBezTo>
                  <a:lnTo>
                    <a:pt x="177333" y="723573"/>
                  </a:lnTo>
                  <a:lnTo>
                    <a:pt x="163960" y="718147"/>
                  </a:lnTo>
                  <a:cubicBezTo>
                    <a:pt x="15928" y="642554"/>
                    <a:pt x="-43933" y="456691"/>
                    <a:pt x="34801" y="308678"/>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6" name="Shape">
              <a:extLst>
                <a:ext uri="{FF2B5EF4-FFF2-40B4-BE49-F238E27FC236}">
                  <a16:creationId xmlns:a16="http://schemas.microsoft.com/office/drawing/2014/main" id="{7A158639-E999-4CC1-A8D0-23F18DA5782A}"/>
                </a:ext>
              </a:extLst>
            </p:cNvPr>
            <p:cNvSpPr/>
            <p:nvPr/>
          </p:nvSpPr>
          <p:spPr>
            <a:xfrm>
              <a:off x="5696959" y="2453653"/>
              <a:ext cx="489598" cy="661814"/>
            </a:xfrm>
            <a:custGeom>
              <a:avLst/>
              <a:gdLst/>
              <a:ahLst/>
              <a:cxnLst>
                <a:cxn ang="0">
                  <a:pos x="wd2" y="hd2"/>
                </a:cxn>
                <a:cxn ang="5400000">
                  <a:pos x="wd2" y="hd2"/>
                </a:cxn>
                <a:cxn ang="10800000">
                  <a:pos x="wd2" y="hd2"/>
                </a:cxn>
                <a:cxn ang="16200000">
                  <a:pos x="wd2" y="hd2"/>
                </a:cxn>
              </a:cxnLst>
              <a:rect l="0" t="0" r="r" b="b"/>
              <a:pathLst>
                <a:path w="20349" h="20819" extrusionOk="0">
                  <a:moveTo>
                    <a:pt x="17093" y="1046"/>
                  </a:moveTo>
                  <a:lnTo>
                    <a:pt x="15391" y="353"/>
                  </a:lnTo>
                  <a:cubicBezTo>
                    <a:pt x="13427" y="-440"/>
                    <a:pt x="10940" y="154"/>
                    <a:pt x="10024" y="1641"/>
                  </a:cubicBezTo>
                  <a:lnTo>
                    <a:pt x="336" y="15512"/>
                  </a:lnTo>
                  <a:cubicBezTo>
                    <a:pt x="-449" y="16602"/>
                    <a:pt x="206" y="17989"/>
                    <a:pt x="1646" y="18485"/>
                  </a:cubicBezTo>
                  <a:lnTo>
                    <a:pt x="7013" y="20565"/>
                  </a:lnTo>
                  <a:cubicBezTo>
                    <a:pt x="8453" y="21160"/>
                    <a:pt x="10285" y="20665"/>
                    <a:pt x="10940" y="19575"/>
                  </a:cubicBezTo>
                  <a:lnTo>
                    <a:pt x="19711" y="6991"/>
                  </a:lnTo>
                  <a:cubicBezTo>
                    <a:pt x="21151" y="4910"/>
                    <a:pt x="20104" y="2136"/>
                    <a:pt x="17093" y="1046"/>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5" name="Freeform: Shape 44">
              <a:extLst>
                <a:ext uri="{FF2B5EF4-FFF2-40B4-BE49-F238E27FC236}">
                  <a16:creationId xmlns:a16="http://schemas.microsoft.com/office/drawing/2014/main" id="{CBFCA104-9D04-40A4-8FE6-9B0E6319374F}"/>
                </a:ext>
              </a:extLst>
            </p:cNvPr>
            <p:cNvSpPr/>
            <p:nvPr/>
          </p:nvSpPr>
          <p:spPr>
            <a:xfrm>
              <a:off x="6799329" y="3556034"/>
              <a:ext cx="272924" cy="277977"/>
            </a:xfrm>
            <a:custGeom>
              <a:avLst/>
              <a:gdLst>
                <a:gd name="connsiteX0" fmla="*/ 186105 w 272924"/>
                <a:gd name="connsiteY0" fmla="*/ 337 h 277977"/>
                <a:gd name="connsiteX1" fmla="*/ 221936 w 272924"/>
                <a:gd name="connsiteY1" fmla="*/ 21595 h 277977"/>
                <a:gd name="connsiteX2" fmla="*/ 220658 w 272924"/>
                <a:gd name="connsiteY2" fmla="*/ 42365 h 277977"/>
                <a:gd name="connsiteX3" fmla="*/ 214284 w 272924"/>
                <a:gd name="connsiteY3" fmla="*/ 51320 h 277977"/>
                <a:gd name="connsiteX4" fmla="*/ 245370 w 272924"/>
                <a:gd name="connsiteY4" fmla="*/ 75162 h 277977"/>
                <a:gd name="connsiteX5" fmla="*/ 268747 w 272924"/>
                <a:gd name="connsiteY5" fmla="*/ 118520 h 277977"/>
                <a:gd name="connsiteX6" fmla="*/ 167959 w 272924"/>
                <a:gd name="connsiteY6" fmla="*/ 272845 h 277977"/>
                <a:gd name="connsiteX7" fmla="*/ 4177 w 272924"/>
                <a:gd name="connsiteY7" fmla="*/ 190957 h 277977"/>
                <a:gd name="connsiteX8" fmla="*/ 20319 w 272924"/>
                <a:gd name="connsiteY8" fmla="*/ 97258 h 277977"/>
                <a:gd name="connsiteX9" fmla="*/ 33595 w 272924"/>
                <a:gd name="connsiteY9" fmla="*/ 83673 h 277977"/>
                <a:gd name="connsiteX10" fmla="*/ 34235 w 272924"/>
                <a:gd name="connsiteY10" fmla="*/ 73274 h 277977"/>
                <a:gd name="connsiteX11" fmla="*/ 114848 w 272924"/>
                <a:gd name="connsiteY11" fmla="*/ 12149 h 277977"/>
                <a:gd name="connsiteX12" fmla="*/ 186105 w 272924"/>
                <a:gd name="connsiteY12" fmla="*/ 337 h 27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2924" h="277977">
                  <a:moveTo>
                    <a:pt x="186105" y="337"/>
                  </a:moveTo>
                  <a:cubicBezTo>
                    <a:pt x="205397" y="1912"/>
                    <a:pt x="218784" y="8998"/>
                    <a:pt x="221936" y="21595"/>
                  </a:cubicBezTo>
                  <a:cubicBezTo>
                    <a:pt x="224299" y="27895"/>
                    <a:pt x="223709" y="34982"/>
                    <a:pt x="220658" y="42365"/>
                  </a:cubicBezTo>
                  <a:lnTo>
                    <a:pt x="214284" y="51320"/>
                  </a:lnTo>
                  <a:lnTo>
                    <a:pt x="245370" y="75162"/>
                  </a:lnTo>
                  <a:cubicBezTo>
                    <a:pt x="255951" y="87416"/>
                    <a:pt x="264022" y="101984"/>
                    <a:pt x="268747" y="118520"/>
                  </a:cubicBezTo>
                  <a:cubicBezTo>
                    <a:pt x="287645" y="184665"/>
                    <a:pt x="240400" y="250797"/>
                    <a:pt x="167959" y="272845"/>
                  </a:cubicBezTo>
                  <a:cubicBezTo>
                    <a:pt x="95517" y="291747"/>
                    <a:pt x="23075" y="257102"/>
                    <a:pt x="4177" y="190957"/>
                  </a:cubicBezTo>
                  <a:cubicBezTo>
                    <a:pt x="-5272" y="157885"/>
                    <a:pt x="1815" y="124816"/>
                    <a:pt x="20319" y="97258"/>
                  </a:cubicBezTo>
                  <a:lnTo>
                    <a:pt x="33595" y="83673"/>
                  </a:lnTo>
                  <a:lnTo>
                    <a:pt x="34235" y="73274"/>
                  </a:lnTo>
                  <a:cubicBezTo>
                    <a:pt x="43387" y="51127"/>
                    <a:pt x="74687" y="26323"/>
                    <a:pt x="114848" y="12149"/>
                  </a:cubicBezTo>
                  <a:cubicBezTo>
                    <a:pt x="141618" y="2699"/>
                    <a:pt x="166814" y="-1238"/>
                    <a:pt x="186105" y="337"/>
                  </a:cubicBez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0" name="Shape">
              <a:extLst>
                <a:ext uri="{FF2B5EF4-FFF2-40B4-BE49-F238E27FC236}">
                  <a16:creationId xmlns:a16="http://schemas.microsoft.com/office/drawing/2014/main" id="{D46CA598-6E7D-46A6-B113-2A1FF1368646}"/>
                </a:ext>
              </a:extLst>
            </p:cNvPr>
            <p:cNvSpPr/>
            <p:nvPr/>
          </p:nvSpPr>
          <p:spPr>
            <a:xfrm>
              <a:off x="6547363" y="3398549"/>
              <a:ext cx="388320" cy="372572"/>
            </a:xfrm>
            <a:custGeom>
              <a:avLst/>
              <a:gdLst/>
              <a:ahLst/>
              <a:cxnLst>
                <a:cxn ang="0">
                  <a:pos x="wd2" y="hd2"/>
                </a:cxn>
                <a:cxn ang="5400000">
                  <a:pos x="wd2" y="hd2"/>
                </a:cxn>
                <a:cxn ang="10800000">
                  <a:pos x="wd2" y="hd2"/>
                </a:cxn>
                <a:cxn ang="16200000">
                  <a:pos x="wd2" y="hd2"/>
                </a:cxn>
              </a:cxnLst>
              <a:rect l="0" t="0" r="r" b="b"/>
              <a:pathLst>
                <a:path w="20644" h="20605" extrusionOk="0">
                  <a:moveTo>
                    <a:pt x="0" y="12542"/>
                  </a:moveTo>
                  <a:lnTo>
                    <a:pt x="9042" y="19161"/>
                  </a:lnTo>
                  <a:cubicBezTo>
                    <a:pt x="12223" y="21600"/>
                    <a:pt x="16912" y="20903"/>
                    <a:pt x="19256" y="17419"/>
                  </a:cubicBezTo>
                  <a:cubicBezTo>
                    <a:pt x="21600" y="13935"/>
                    <a:pt x="20930" y="9232"/>
                    <a:pt x="17581" y="6794"/>
                  </a:cubicBezTo>
                  <a:lnTo>
                    <a:pt x="8539" y="0"/>
                  </a:lnTo>
                  <a:lnTo>
                    <a:pt x="0" y="12542"/>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3" name="Freeform: Shape 42">
              <a:extLst>
                <a:ext uri="{FF2B5EF4-FFF2-40B4-BE49-F238E27FC236}">
                  <a16:creationId xmlns:a16="http://schemas.microsoft.com/office/drawing/2014/main" id="{4C6154DF-40E2-4A96-8230-4F857FE6C8D9}"/>
                </a:ext>
              </a:extLst>
            </p:cNvPr>
            <p:cNvSpPr/>
            <p:nvPr/>
          </p:nvSpPr>
          <p:spPr>
            <a:xfrm>
              <a:off x="5350493" y="2516646"/>
              <a:ext cx="1547416" cy="1274466"/>
            </a:xfrm>
            <a:custGeom>
              <a:avLst/>
              <a:gdLst>
                <a:gd name="connsiteX0" fmla="*/ 643512 w 1547416"/>
                <a:gd name="connsiteY0" fmla="*/ 617 h 1274466"/>
                <a:gd name="connsiteX1" fmla="*/ 714780 w 1547416"/>
                <a:gd name="connsiteY1" fmla="*/ 21081 h 1274466"/>
                <a:gd name="connsiteX2" fmla="*/ 796650 w 1547416"/>
                <a:gd name="connsiteY2" fmla="*/ 62016 h 1274466"/>
                <a:gd name="connsiteX3" fmla="*/ 941941 w 1547416"/>
                <a:gd name="connsiteY3" fmla="*/ 329990 h 1274466"/>
                <a:gd name="connsiteX4" fmla="*/ 932800 w 1547416"/>
                <a:gd name="connsiteY4" fmla="*/ 371466 h 1274466"/>
                <a:gd name="connsiteX5" fmla="*/ 1100044 w 1547416"/>
                <a:gd name="connsiteY5" fmla="*/ 662290 h 1274466"/>
                <a:gd name="connsiteX6" fmla="*/ 1478036 w 1547416"/>
                <a:gd name="connsiteY6" fmla="*/ 929998 h 1274466"/>
                <a:gd name="connsiteX7" fmla="*/ 1515825 w 1547416"/>
                <a:gd name="connsiteY7" fmla="*/ 1169354 h 1274466"/>
                <a:gd name="connsiteX8" fmla="*/ 1276427 w 1547416"/>
                <a:gd name="connsiteY8" fmla="*/ 1210306 h 1274466"/>
                <a:gd name="connsiteX9" fmla="*/ 870131 w 1547416"/>
                <a:gd name="connsiteY9" fmla="*/ 920547 h 1274466"/>
                <a:gd name="connsiteX10" fmla="*/ 819729 w 1547416"/>
                <a:gd name="connsiteY10" fmla="*/ 866995 h 1274466"/>
                <a:gd name="connsiteX11" fmla="*/ 746931 w 1547416"/>
                <a:gd name="connsiteY11" fmla="*/ 738618 h 1274466"/>
                <a:gd name="connsiteX12" fmla="*/ 503733 w 1547416"/>
                <a:gd name="connsiteY12" fmla="*/ 1202228 h 1274466"/>
                <a:gd name="connsiteX13" fmla="*/ 321062 w 1547416"/>
                <a:gd name="connsiteY13" fmla="*/ 1258927 h 1274466"/>
                <a:gd name="connsiteX14" fmla="*/ 72243 w 1547416"/>
                <a:gd name="connsiteY14" fmla="*/ 1129766 h 1274466"/>
                <a:gd name="connsiteX15" fmla="*/ 15539 w 1547416"/>
                <a:gd name="connsiteY15" fmla="*/ 947083 h 1274466"/>
                <a:gd name="connsiteX16" fmla="*/ 462798 w 1547416"/>
                <a:gd name="connsiteY16" fmla="*/ 99836 h 1274466"/>
                <a:gd name="connsiteX17" fmla="*/ 643512 w 1547416"/>
                <a:gd name="connsiteY17" fmla="*/ 617 h 127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47416" h="1274466">
                  <a:moveTo>
                    <a:pt x="643512" y="617"/>
                  </a:moveTo>
                  <a:cubicBezTo>
                    <a:pt x="667726" y="2583"/>
                    <a:pt x="691941" y="9273"/>
                    <a:pt x="714780" y="21081"/>
                  </a:cubicBezTo>
                  <a:lnTo>
                    <a:pt x="796650" y="62016"/>
                  </a:lnTo>
                  <a:cubicBezTo>
                    <a:pt x="898242" y="116363"/>
                    <a:pt x="953757" y="223842"/>
                    <a:pt x="941941" y="329990"/>
                  </a:cubicBezTo>
                  <a:lnTo>
                    <a:pt x="932800" y="371466"/>
                  </a:lnTo>
                  <a:lnTo>
                    <a:pt x="1100044" y="662290"/>
                  </a:lnTo>
                  <a:lnTo>
                    <a:pt x="1478036" y="929998"/>
                  </a:lnTo>
                  <a:cubicBezTo>
                    <a:pt x="1553614" y="986701"/>
                    <a:pt x="1569355" y="1093751"/>
                    <a:pt x="1515825" y="1169354"/>
                  </a:cubicBezTo>
                  <a:cubicBezTo>
                    <a:pt x="1459116" y="1248108"/>
                    <a:pt x="1352055" y="1263859"/>
                    <a:pt x="1276427" y="1210306"/>
                  </a:cubicBezTo>
                  <a:lnTo>
                    <a:pt x="870131" y="920547"/>
                  </a:lnTo>
                  <a:cubicBezTo>
                    <a:pt x="848083" y="907947"/>
                    <a:pt x="832342" y="889046"/>
                    <a:pt x="819729" y="866995"/>
                  </a:cubicBezTo>
                  <a:lnTo>
                    <a:pt x="746931" y="738618"/>
                  </a:lnTo>
                  <a:lnTo>
                    <a:pt x="503733" y="1202228"/>
                  </a:lnTo>
                  <a:cubicBezTo>
                    <a:pt x="469078" y="1268397"/>
                    <a:pt x="387209" y="1293570"/>
                    <a:pt x="321062" y="1258927"/>
                  </a:cubicBezTo>
                  <a:lnTo>
                    <a:pt x="72243" y="1129766"/>
                  </a:lnTo>
                  <a:cubicBezTo>
                    <a:pt x="6096" y="1095123"/>
                    <a:pt x="-19116" y="1013252"/>
                    <a:pt x="15539" y="947083"/>
                  </a:cubicBezTo>
                  <a:lnTo>
                    <a:pt x="462798" y="99836"/>
                  </a:lnTo>
                  <a:cubicBezTo>
                    <a:pt x="498244" y="31330"/>
                    <a:pt x="570872" y="-5283"/>
                    <a:pt x="643512" y="617"/>
                  </a:cubicBezTo>
                  <a:close/>
                </a:path>
              </a:pathLst>
            </a:custGeom>
            <a:solidFill>
              <a:schemeClr val="bg2">
                <a:lumMod val="2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4" name="Shape">
              <a:extLst>
                <a:ext uri="{FF2B5EF4-FFF2-40B4-BE49-F238E27FC236}">
                  <a16:creationId xmlns:a16="http://schemas.microsoft.com/office/drawing/2014/main" id="{B20EC673-FCAC-4587-9A74-7E6E632D986E}"/>
                </a:ext>
              </a:extLst>
            </p:cNvPr>
            <p:cNvSpPr/>
            <p:nvPr/>
          </p:nvSpPr>
          <p:spPr>
            <a:xfrm>
              <a:off x="6106411" y="4343447"/>
              <a:ext cx="218727" cy="247074"/>
            </a:xfrm>
            <a:custGeom>
              <a:avLst/>
              <a:gdLst/>
              <a:ahLst/>
              <a:cxnLst>
                <a:cxn ang="0">
                  <a:pos x="wd2" y="hd2"/>
                </a:cxn>
                <a:cxn ang="5400000">
                  <a:pos x="wd2" y="hd2"/>
                </a:cxn>
                <a:cxn ang="10800000">
                  <a:pos x="wd2" y="hd2"/>
                </a:cxn>
                <a:cxn ang="16200000">
                  <a:pos x="wd2" y="hd2"/>
                </a:cxn>
              </a:cxnLst>
              <a:rect l="0" t="0" r="r" b="b"/>
              <a:pathLst>
                <a:path w="20548" h="20663" extrusionOk="0">
                  <a:moveTo>
                    <a:pt x="9896" y="0"/>
                  </a:moveTo>
                  <a:lnTo>
                    <a:pt x="3682" y="3424"/>
                  </a:lnTo>
                  <a:cubicBezTo>
                    <a:pt x="132" y="5268"/>
                    <a:pt x="-1052" y="9220"/>
                    <a:pt x="1019" y="12380"/>
                  </a:cubicBezTo>
                  <a:lnTo>
                    <a:pt x="4274" y="17385"/>
                  </a:lnTo>
                  <a:cubicBezTo>
                    <a:pt x="6345" y="20546"/>
                    <a:pt x="10783" y="21600"/>
                    <a:pt x="14334" y="19756"/>
                  </a:cubicBezTo>
                  <a:lnTo>
                    <a:pt x="20548" y="16332"/>
                  </a:lnTo>
                  <a:lnTo>
                    <a:pt x="9896" y="0"/>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sp>
          <p:nvSpPr>
            <p:cNvPr id="50" name="Freeform: Shape 49">
              <a:extLst>
                <a:ext uri="{FF2B5EF4-FFF2-40B4-BE49-F238E27FC236}">
                  <a16:creationId xmlns:a16="http://schemas.microsoft.com/office/drawing/2014/main" id="{C94934DC-5B28-4F42-A6D2-D42AA9484F73}"/>
                </a:ext>
              </a:extLst>
            </p:cNvPr>
            <p:cNvSpPr/>
            <p:nvPr/>
          </p:nvSpPr>
          <p:spPr>
            <a:xfrm>
              <a:off x="5917432" y="1886711"/>
              <a:ext cx="442633" cy="455578"/>
            </a:xfrm>
            <a:custGeom>
              <a:avLst/>
              <a:gdLst>
                <a:gd name="connsiteX0" fmla="*/ 418911 w 442633"/>
                <a:gd name="connsiteY0" fmla="*/ 251975 h 455578"/>
                <a:gd name="connsiteX1" fmla="*/ 428361 w 442633"/>
                <a:gd name="connsiteY1" fmla="*/ 289772 h 455578"/>
                <a:gd name="connsiteX2" fmla="*/ 412611 w 442633"/>
                <a:gd name="connsiteY2" fmla="*/ 314969 h 455578"/>
                <a:gd name="connsiteX3" fmla="*/ 387410 w 442633"/>
                <a:gd name="connsiteY3" fmla="*/ 299223 h 455578"/>
                <a:gd name="connsiteX4" fmla="*/ 377959 w 442633"/>
                <a:gd name="connsiteY4" fmla="*/ 264573 h 455578"/>
                <a:gd name="connsiteX5" fmla="*/ 426048 w 442633"/>
                <a:gd name="connsiteY5" fmla="*/ 220481 h 455578"/>
                <a:gd name="connsiteX6" fmla="*/ 441796 w 442633"/>
                <a:gd name="connsiteY6" fmla="*/ 229930 h 455578"/>
                <a:gd name="connsiteX7" fmla="*/ 432347 w 442633"/>
                <a:gd name="connsiteY7" fmla="*/ 245678 h 455578"/>
                <a:gd name="connsiteX8" fmla="*/ 363053 w 442633"/>
                <a:gd name="connsiteY8" fmla="*/ 264576 h 455578"/>
                <a:gd name="connsiteX9" fmla="*/ 347305 w 442633"/>
                <a:gd name="connsiteY9" fmla="*/ 255127 h 455578"/>
                <a:gd name="connsiteX10" fmla="*/ 356754 w 442633"/>
                <a:gd name="connsiteY10" fmla="*/ 239379 h 455578"/>
                <a:gd name="connsiteX11" fmla="*/ 359943 w 442633"/>
                <a:gd name="connsiteY11" fmla="*/ 792 h 455578"/>
                <a:gd name="connsiteX12" fmla="*/ 421079 w 442633"/>
                <a:gd name="connsiteY12" fmla="*/ 55713 h 455578"/>
                <a:gd name="connsiteX13" fmla="*/ 367529 w 442633"/>
                <a:gd name="connsiteY13" fmla="*/ 147054 h 455578"/>
                <a:gd name="connsiteX14" fmla="*/ 204478 w 442633"/>
                <a:gd name="connsiteY14" fmla="*/ 191528 h 455578"/>
                <a:gd name="connsiteX15" fmla="*/ 249707 w 442633"/>
                <a:gd name="connsiteY15" fmla="*/ 273610 h 455578"/>
                <a:gd name="connsiteX16" fmla="*/ 264585 w 442633"/>
                <a:gd name="connsiteY16" fmla="*/ 287006 h 455578"/>
                <a:gd name="connsiteX17" fmla="*/ 282894 w 442633"/>
                <a:gd name="connsiteY17" fmla="*/ 316779 h 455578"/>
                <a:gd name="connsiteX18" fmla="*/ 283337 w 442633"/>
                <a:gd name="connsiteY18" fmla="*/ 398725 h 455578"/>
                <a:gd name="connsiteX19" fmla="*/ 273848 w 442633"/>
                <a:gd name="connsiteY19" fmla="*/ 404882 h 455578"/>
                <a:gd name="connsiteX20" fmla="*/ 257031 w 442633"/>
                <a:gd name="connsiteY20" fmla="*/ 428755 h 455578"/>
                <a:gd name="connsiteX21" fmla="*/ 217217 w 442633"/>
                <a:gd name="connsiteY21" fmla="*/ 450409 h 455578"/>
                <a:gd name="connsiteX22" fmla="*/ 40841 w 442633"/>
                <a:gd name="connsiteY22" fmla="*/ 374822 h 455578"/>
                <a:gd name="connsiteX23" fmla="*/ 15638 w 442633"/>
                <a:gd name="connsiteY23" fmla="*/ 327572 h 455578"/>
                <a:gd name="connsiteX24" fmla="*/ 5795 w 442633"/>
                <a:gd name="connsiteY24" fmla="*/ 244106 h 455578"/>
                <a:gd name="connsiteX25" fmla="*/ 17433 w 442633"/>
                <a:gd name="connsiteY25" fmla="*/ 227584 h 455578"/>
                <a:gd name="connsiteX26" fmla="*/ 2168 w 442633"/>
                <a:gd name="connsiteY26" fmla="*/ 169103 h 455578"/>
                <a:gd name="connsiteX27" fmla="*/ 55718 w 442633"/>
                <a:gd name="connsiteY27" fmla="*/ 77762 h 455578"/>
                <a:gd name="connsiteX28" fmla="*/ 329728 w 442633"/>
                <a:gd name="connsiteY28" fmla="*/ 2169 h 455578"/>
                <a:gd name="connsiteX29" fmla="*/ 359943 w 442633"/>
                <a:gd name="connsiteY29" fmla="*/ 792 h 455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42633" h="455578">
                  <a:moveTo>
                    <a:pt x="418911" y="251975"/>
                  </a:moveTo>
                  <a:lnTo>
                    <a:pt x="428361" y="289772"/>
                  </a:lnTo>
                  <a:cubicBezTo>
                    <a:pt x="431510" y="299223"/>
                    <a:pt x="425213" y="311821"/>
                    <a:pt x="412611" y="314969"/>
                  </a:cubicBezTo>
                  <a:cubicBezTo>
                    <a:pt x="403160" y="318120"/>
                    <a:pt x="390559" y="311821"/>
                    <a:pt x="387410" y="299223"/>
                  </a:cubicBezTo>
                  <a:lnTo>
                    <a:pt x="377959" y="264573"/>
                  </a:lnTo>
                  <a:close/>
                  <a:moveTo>
                    <a:pt x="426048" y="220481"/>
                  </a:moveTo>
                  <a:cubicBezTo>
                    <a:pt x="432352" y="220481"/>
                    <a:pt x="438646" y="223631"/>
                    <a:pt x="441796" y="229930"/>
                  </a:cubicBezTo>
                  <a:cubicBezTo>
                    <a:pt x="444946" y="236229"/>
                    <a:pt x="438642" y="242529"/>
                    <a:pt x="432347" y="245678"/>
                  </a:cubicBezTo>
                  <a:lnTo>
                    <a:pt x="363053" y="264576"/>
                  </a:lnTo>
                  <a:cubicBezTo>
                    <a:pt x="356754" y="267726"/>
                    <a:pt x="350454" y="261427"/>
                    <a:pt x="347305" y="255127"/>
                  </a:cubicBezTo>
                  <a:cubicBezTo>
                    <a:pt x="344155" y="248828"/>
                    <a:pt x="350459" y="242529"/>
                    <a:pt x="356754" y="239379"/>
                  </a:cubicBezTo>
                  <a:close/>
                  <a:moveTo>
                    <a:pt x="359943" y="792"/>
                  </a:moveTo>
                  <a:cubicBezTo>
                    <a:pt x="389175" y="4928"/>
                    <a:pt x="413980" y="25007"/>
                    <a:pt x="421079" y="55713"/>
                  </a:cubicBezTo>
                  <a:cubicBezTo>
                    <a:pt x="430524" y="93510"/>
                    <a:pt x="408471" y="137608"/>
                    <a:pt x="367529" y="147054"/>
                  </a:cubicBezTo>
                  <a:lnTo>
                    <a:pt x="204478" y="191528"/>
                  </a:lnTo>
                  <a:lnTo>
                    <a:pt x="249707" y="273610"/>
                  </a:lnTo>
                  <a:lnTo>
                    <a:pt x="264585" y="287006"/>
                  </a:lnTo>
                  <a:cubicBezTo>
                    <a:pt x="271869" y="295716"/>
                    <a:pt x="278169" y="305756"/>
                    <a:pt x="282894" y="316779"/>
                  </a:cubicBezTo>
                  <a:cubicBezTo>
                    <a:pt x="299430" y="349851"/>
                    <a:pt x="298249" y="381155"/>
                    <a:pt x="283337" y="398725"/>
                  </a:cubicBezTo>
                  <a:lnTo>
                    <a:pt x="273848" y="404882"/>
                  </a:lnTo>
                  <a:lnTo>
                    <a:pt x="257031" y="428755"/>
                  </a:lnTo>
                  <a:cubicBezTo>
                    <a:pt x="246352" y="438204"/>
                    <a:pt x="232965" y="445685"/>
                    <a:pt x="217217" y="450409"/>
                  </a:cubicBezTo>
                  <a:cubicBezTo>
                    <a:pt x="154225" y="469306"/>
                    <a:pt x="75477" y="434659"/>
                    <a:pt x="40841" y="374822"/>
                  </a:cubicBezTo>
                  <a:lnTo>
                    <a:pt x="15638" y="327572"/>
                  </a:lnTo>
                  <a:cubicBezTo>
                    <a:pt x="-1687" y="299227"/>
                    <a:pt x="-4049" y="269304"/>
                    <a:pt x="5795" y="244106"/>
                  </a:cubicBezTo>
                  <a:lnTo>
                    <a:pt x="17433" y="227584"/>
                  </a:lnTo>
                  <a:lnTo>
                    <a:pt x="2168" y="169103"/>
                  </a:lnTo>
                  <a:cubicBezTo>
                    <a:pt x="-7277" y="131307"/>
                    <a:pt x="14775" y="87208"/>
                    <a:pt x="55718" y="77762"/>
                  </a:cubicBezTo>
                  <a:lnTo>
                    <a:pt x="329728" y="2169"/>
                  </a:lnTo>
                  <a:cubicBezTo>
                    <a:pt x="339963" y="-193"/>
                    <a:pt x="350199" y="-586"/>
                    <a:pt x="359943" y="792"/>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1" name="Freeform: Shape 50">
              <a:extLst>
                <a:ext uri="{FF2B5EF4-FFF2-40B4-BE49-F238E27FC236}">
                  <a16:creationId xmlns:a16="http://schemas.microsoft.com/office/drawing/2014/main" id="{84C765A3-E5B3-4807-B87F-94D154B7EC18}"/>
                </a:ext>
              </a:extLst>
            </p:cNvPr>
            <p:cNvSpPr/>
            <p:nvPr/>
          </p:nvSpPr>
          <p:spPr>
            <a:xfrm>
              <a:off x="4984537" y="4023196"/>
              <a:ext cx="874147" cy="803587"/>
            </a:xfrm>
            <a:custGeom>
              <a:avLst/>
              <a:gdLst>
                <a:gd name="connsiteX0" fmla="*/ 100116 w 874147"/>
                <a:gd name="connsiteY0" fmla="*/ 109778 h 803587"/>
                <a:gd name="connsiteX1" fmla="*/ 471277 w 874147"/>
                <a:gd name="connsiteY1" fmla="*/ 776623 h 803587"/>
                <a:gd name="connsiteX2" fmla="*/ 372699 w 874147"/>
                <a:gd name="connsiteY2" fmla="*/ 803587 h 803587"/>
                <a:gd name="connsiteX3" fmla="*/ 0 w 874147"/>
                <a:gd name="connsiteY3" fmla="*/ 137163 h 803587"/>
                <a:gd name="connsiteX4" fmla="*/ 305617 w 874147"/>
                <a:gd name="connsiteY4" fmla="*/ 53566 h 803587"/>
                <a:gd name="connsiteX5" fmla="*/ 676778 w 874147"/>
                <a:gd name="connsiteY5" fmla="*/ 720411 h 803587"/>
                <a:gd name="connsiteX6" fmla="*/ 578211 w 874147"/>
                <a:gd name="connsiteY6" fmla="*/ 747372 h 803587"/>
                <a:gd name="connsiteX7" fmla="*/ 347298 w 874147"/>
                <a:gd name="connsiteY7" fmla="*/ 333006 h 803587"/>
                <a:gd name="connsiteX8" fmla="*/ 207047 w 874147"/>
                <a:gd name="connsiteY8" fmla="*/ 80528 h 803587"/>
                <a:gd name="connsiteX9" fmla="*/ 501448 w 874147"/>
                <a:gd name="connsiteY9" fmla="*/ 0 h 803587"/>
                <a:gd name="connsiteX10" fmla="*/ 874147 w 874147"/>
                <a:gd name="connsiteY10" fmla="*/ 666425 h 803587"/>
                <a:gd name="connsiteX11" fmla="*/ 775596 w 874147"/>
                <a:gd name="connsiteY11" fmla="*/ 693382 h 803587"/>
                <a:gd name="connsiteX12" fmla="*/ 544465 w 874147"/>
                <a:gd name="connsiteY12" fmla="*/ 278596 h 803587"/>
                <a:gd name="connsiteX13" fmla="*/ 405636 w 874147"/>
                <a:gd name="connsiteY13" fmla="*/ 26208 h 80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4147" h="803587">
                  <a:moveTo>
                    <a:pt x="100116" y="109778"/>
                  </a:moveTo>
                  <a:lnTo>
                    <a:pt x="471277" y="776623"/>
                  </a:lnTo>
                  <a:lnTo>
                    <a:pt x="372699" y="803587"/>
                  </a:lnTo>
                  <a:lnTo>
                    <a:pt x="0" y="137163"/>
                  </a:lnTo>
                  <a:close/>
                  <a:moveTo>
                    <a:pt x="305617" y="53566"/>
                  </a:moveTo>
                  <a:lnTo>
                    <a:pt x="676778" y="720411"/>
                  </a:lnTo>
                  <a:lnTo>
                    <a:pt x="578211" y="747372"/>
                  </a:lnTo>
                  <a:lnTo>
                    <a:pt x="347298" y="333006"/>
                  </a:lnTo>
                  <a:lnTo>
                    <a:pt x="207047" y="80528"/>
                  </a:lnTo>
                  <a:close/>
                  <a:moveTo>
                    <a:pt x="501448" y="0"/>
                  </a:moveTo>
                  <a:lnTo>
                    <a:pt x="874147" y="666425"/>
                  </a:lnTo>
                  <a:lnTo>
                    <a:pt x="775596" y="693382"/>
                  </a:lnTo>
                  <a:lnTo>
                    <a:pt x="544465" y="278596"/>
                  </a:lnTo>
                  <a:lnTo>
                    <a:pt x="405636" y="26208"/>
                  </a:lnTo>
                  <a:close/>
                </a:path>
              </a:pathLst>
            </a:custGeom>
            <a:solidFill>
              <a:schemeClr val="bg2">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52" name="Group 51">
            <a:extLst>
              <a:ext uri="{FF2B5EF4-FFF2-40B4-BE49-F238E27FC236}">
                <a16:creationId xmlns:a16="http://schemas.microsoft.com/office/drawing/2014/main" id="{581EA01B-46F8-45BC-8DCC-784213FFD004}"/>
              </a:ext>
            </a:extLst>
          </p:cNvPr>
          <p:cNvGrpSpPr/>
          <p:nvPr/>
        </p:nvGrpSpPr>
        <p:grpSpPr>
          <a:xfrm>
            <a:off x="340731" y="1242150"/>
            <a:ext cx="2926080" cy="2736703"/>
            <a:chOff x="332936" y="2627766"/>
            <a:chExt cx="2926080" cy="2736703"/>
          </a:xfrm>
        </p:grpSpPr>
        <p:sp>
          <p:nvSpPr>
            <p:cNvPr id="53" name="TextBox 52">
              <a:extLst>
                <a:ext uri="{FF2B5EF4-FFF2-40B4-BE49-F238E27FC236}">
                  <a16:creationId xmlns:a16="http://schemas.microsoft.com/office/drawing/2014/main" id="{F3293C1E-5C4E-4E56-AF57-E25E7051F84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54" name="TextBox 53">
              <a:extLst>
                <a:ext uri="{FF2B5EF4-FFF2-40B4-BE49-F238E27FC236}">
                  <a16:creationId xmlns:a16="http://schemas.microsoft.com/office/drawing/2014/main" id="{29E0A344-2081-4791-9976-158532AA18A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5" name="Group 54">
            <a:extLst>
              <a:ext uri="{FF2B5EF4-FFF2-40B4-BE49-F238E27FC236}">
                <a16:creationId xmlns:a16="http://schemas.microsoft.com/office/drawing/2014/main" id="{8E3FF0BE-F890-434F-AED1-C680132E3873}"/>
              </a:ext>
            </a:extLst>
          </p:cNvPr>
          <p:cNvGrpSpPr/>
          <p:nvPr/>
        </p:nvGrpSpPr>
        <p:grpSpPr>
          <a:xfrm>
            <a:off x="8927481" y="2947244"/>
            <a:ext cx="2926080" cy="1290153"/>
            <a:chOff x="8921977" y="1466725"/>
            <a:chExt cx="2926080" cy="1290153"/>
          </a:xfrm>
        </p:grpSpPr>
        <p:sp>
          <p:nvSpPr>
            <p:cNvPr id="56" name="TextBox 55">
              <a:extLst>
                <a:ext uri="{FF2B5EF4-FFF2-40B4-BE49-F238E27FC236}">
                  <a16:creationId xmlns:a16="http://schemas.microsoft.com/office/drawing/2014/main" id="{08362A07-BF39-4FD7-BF98-2AAEF701200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57" name="TextBox 56">
              <a:extLst>
                <a:ext uri="{FF2B5EF4-FFF2-40B4-BE49-F238E27FC236}">
                  <a16:creationId xmlns:a16="http://schemas.microsoft.com/office/drawing/2014/main" id="{71AE7792-F7A4-4922-B38B-00A8112025FF}"/>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8" name="Group 57">
            <a:extLst>
              <a:ext uri="{FF2B5EF4-FFF2-40B4-BE49-F238E27FC236}">
                <a16:creationId xmlns:a16="http://schemas.microsoft.com/office/drawing/2014/main" id="{F196D21B-6A9E-46A4-A39B-7C351E006E6F}"/>
              </a:ext>
            </a:extLst>
          </p:cNvPr>
          <p:cNvGrpSpPr/>
          <p:nvPr/>
        </p:nvGrpSpPr>
        <p:grpSpPr>
          <a:xfrm>
            <a:off x="8927481" y="4652338"/>
            <a:ext cx="2926080" cy="1290153"/>
            <a:chOff x="8921977" y="4073386"/>
            <a:chExt cx="2926080" cy="1290153"/>
          </a:xfrm>
        </p:grpSpPr>
        <p:sp>
          <p:nvSpPr>
            <p:cNvPr id="59" name="TextBox 58">
              <a:extLst>
                <a:ext uri="{FF2B5EF4-FFF2-40B4-BE49-F238E27FC236}">
                  <a16:creationId xmlns:a16="http://schemas.microsoft.com/office/drawing/2014/main" id="{D97F2CE3-A904-41DE-85E4-500B2004C3BA}"/>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60" name="TextBox 59">
              <a:extLst>
                <a:ext uri="{FF2B5EF4-FFF2-40B4-BE49-F238E27FC236}">
                  <a16:creationId xmlns:a16="http://schemas.microsoft.com/office/drawing/2014/main" id="{9FE610B5-3AAE-49FC-86E6-BDE1EAAEED85}"/>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1" name="Group 60">
            <a:extLst>
              <a:ext uri="{FF2B5EF4-FFF2-40B4-BE49-F238E27FC236}">
                <a16:creationId xmlns:a16="http://schemas.microsoft.com/office/drawing/2014/main" id="{2F8AF419-B8FD-49A3-8580-5DEE60B32F5D}"/>
              </a:ext>
            </a:extLst>
          </p:cNvPr>
          <p:cNvGrpSpPr/>
          <p:nvPr/>
        </p:nvGrpSpPr>
        <p:grpSpPr>
          <a:xfrm>
            <a:off x="8927481" y="1242150"/>
            <a:ext cx="2926080" cy="1290153"/>
            <a:chOff x="8921977" y="1466725"/>
            <a:chExt cx="2926080" cy="1290153"/>
          </a:xfrm>
        </p:grpSpPr>
        <p:sp>
          <p:nvSpPr>
            <p:cNvPr id="62" name="TextBox 61">
              <a:extLst>
                <a:ext uri="{FF2B5EF4-FFF2-40B4-BE49-F238E27FC236}">
                  <a16:creationId xmlns:a16="http://schemas.microsoft.com/office/drawing/2014/main" id="{6C83B332-89F7-48E3-800C-3D002BE0FF80}"/>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63" name="TextBox 62">
              <a:extLst>
                <a:ext uri="{FF2B5EF4-FFF2-40B4-BE49-F238E27FC236}">
                  <a16:creationId xmlns:a16="http://schemas.microsoft.com/office/drawing/2014/main" id="{C1394A47-5F17-431F-8350-CC2BCC47B27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pic>
        <p:nvPicPr>
          <p:cNvPr id="65" name="Graphic 64" descr="Lightbulb with solid fill">
            <a:extLst>
              <a:ext uri="{FF2B5EF4-FFF2-40B4-BE49-F238E27FC236}">
                <a16:creationId xmlns:a16="http://schemas.microsoft.com/office/drawing/2014/main" id="{B67F1118-798E-4135-8CF2-24DC268B84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7241" y="1286365"/>
            <a:ext cx="368900" cy="368900"/>
          </a:xfrm>
          <a:prstGeom prst="rect">
            <a:avLst/>
          </a:prstGeom>
        </p:spPr>
      </p:pic>
      <p:pic>
        <p:nvPicPr>
          <p:cNvPr id="66" name="Graphic 65" descr="Lightbulb with solid fill">
            <a:extLst>
              <a:ext uri="{FF2B5EF4-FFF2-40B4-BE49-F238E27FC236}">
                <a16:creationId xmlns:a16="http://schemas.microsoft.com/office/drawing/2014/main" id="{0C95C12D-EFD9-4D79-B4BF-191516B055C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37241" y="2993626"/>
            <a:ext cx="368900" cy="368900"/>
          </a:xfrm>
          <a:prstGeom prst="rect">
            <a:avLst/>
          </a:prstGeom>
        </p:spPr>
      </p:pic>
      <p:pic>
        <p:nvPicPr>
          <p:cNvPr id="67" name="Graphic 66" descr="Lightbulb with solid fill">
            <a:extLst>
              <a:ext uri="{FF2B5EF4-FFF2-40B4-BE49-F238E27FC236}">
                <a16:creationId xmlns:a16="http://schemas.microsoft.com/office/drawing/2014/main" id="{47785FAE-4115-40FF-A41B-C231EB7F24D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37241" y="4696553"/>
            <a:ext cx="368900" cy="36890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Flying on a Magic Bulb – Slide Template</a:t>
            </a:r>
          </a:p>
        </p:txBody>
      </p:sp>
      <p:grpSp>
        <p:nvGrpSpPr>
          <p:cNvPr id="68" name="Group 67">
            <a:extLst>
              <a:ext uri="{FF2B5EF4-FFF2-40B4-BE49-F238E27FC236}">
                <a16:creationId xmlns:a16="http://schemas.microsoft.com/office/drawing/2014/main" id="{662D0FBB-D25B-4D1F-81F5-FF4A59EE2BB9}"/>
              </a:ext>
            </a:extLst>
          </p:cNvPr>
          <p:cNvGrpSpPr/>
          <p:nvPr/>
        </p:nvGrpSpPr>
        <p:grpSpPr>
          <a:xfrm>
            <a:off x="1085455" y="1603216"/>
            <a:ext cx="6849595" cy="4838700"/>
            <a:chOff x="2011864" y="1886711"/>
            <a:chExt cx="5846055" cy="4129778"/>
          </a:xfrm>
        </p:grpSpPr>
        <p:sp>
          <p:nvSpPr>
            <p:cNvPr id="49" name="Freeform: Shape 48">
              <a:extLst>
                <a:ext uri="{FF2B5EF4-FFF2-40B4-BE49-F238E27FC236}">
                  <a16:creationId xmlns:a16="http://schemas.microsoft.com/office/drawing/2014/main" id="{E0B196DA-8F01-4584-AF1C-F5918D658069}"/>
                </a:ext>
              </a:extLst>
            </p:cNvPr>
            <p:cNvSpPr/>
            <p:nvPr/>
          </p:nvSpPr>
          <p:spPr>
            <a:xfrm>
              <a:off x="5917434" y="1981206"/>
              <a:ext cx="530701" cy="777692"/>
            </a:xfrm>
            <a:custGeom>
              <a:avLst/>
              <a:gdLst>
                <a:gd name="connsiteX0" fmla="*/ 368513 w 530701"/>
                <a:gd name="connsiteY0" fmla="*/ 0 h 777692"/>
                <a:gd name="connsiteX1" fmla="*/ 476631 w 530701"/>
                <a:gd name="connsiteY1" fmla="*/ 191671 h 777692"/>
                <a:gd name="connsiteX2" fmla="*/ 494167 w 530701"/>
                <a:gd name="connsiteY2" fmla="*/ 193765 h 777692"/>
                <a:gd name="connsiteX3" fmla="*/ 508736 w 530701"/>
                <a:gd name="connsiteY3" fmla="*/ 215814 h 777692"/>
                <a:gd name="connsiteX4" fmla="*/ 504569 w 530701"/>
                <a:gd name="connsiteY4" fmla="*/ 241200 h 777692"/>
                <a:gd name="connsiteX5" fmla="*/ 507090 w 530701"/>
                <a:gd name="connsiteY5" fmla="*/ 245669 h 777692"/>
                <a:gd name="connsiteX6" fmla="*/ 418893 w 530701"/>
                <a:gd name="connsiteY6" fmla="*/ 466156 h 777692"/>
                <a:gd name="connsiteX7" fmla="*/ 322534 w 530701"/>
                <a:gd name="connsiteY7" fmla="*/ 492735 h 777692"/>
                <a:gd name="connsiteX8" fmla="*/ 185078 w 530701"/>
                <a:gd name="connsiteY8" fmla="*/ 750088 h 777692"/>
                <a:gd name="connsiteX9" fmla="*/ 118942 w 530701"/>
                <a:gd name="connsiteY9" fmla="*/ 772141 h 777692"/>
                <a:gd name="connsiteX10" fmla="*/ 27602 w 530701"/>
                <a:gd name="connsiteY10" fmla="*/ 724887 h 777692"/>
                <a:gd name="connsiteX11" fmla="*/ 5551 w 530701"/>
                <a:gd name="connsiteY11" fmla="*/ 658750 h 777692"/>
                <a:gd name="connsiteX12" fmla="*/ 154444 w 530701"/>
                <a:gd name="connsiteY12" fmla="*/ 372622 h 777692"/>
                <a:gd name="connsiteX13" fmla="*/ 52384 w 530701"/>
                <a:gd name="connsiteY13" fmla="*/ 115085 h 777692"/>
                <a:gd name="connsiteX14" fmla="*/ 368513 w 530701"/>
                <a:gd name="connsiteY14" fmla="*/ 0 h 77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0701" h="777692">
                  <a:moveTo>
                    <a:pt x="368513" y="0"/>
                  </a:moveTo>
                  <a:lnTo>
                    <a:pt x="476631" y="191671"/>
                  </a:lnTo>
                  <a:lnTo>
                    <a:pt x="494167" y="193765"/>
                  </a:lnTo>
                  <a:cubicBezTo>
                    <a:pt x="501647" y="198490"/>
                    <a:pt x="507159" y="206364"/>
                    <a:pt x="508736" y="215814"/>
                  </a:cubicBezTo>
                  <a:lnTo>
                    <a:pt x="504569" y="241200"/>
                  </a:lnTo>
                  <a:lnTo>
                    <a:pt x="507090" y="245669"/>
                  </a:lnTo>
                  <a:cubicBezTo>
                    <a:pt x="560636" y="340153"/>
                    <a:pt x="519678" y="437794"/>
                    <a:pt x="418893" y="466156"/>
                  </a:cubicBezTo>
                  <a:lnTo>
                    <a:pt x="322534" y="492735"/>
                  </a:lnTo>
                  <a:lnTo>
                    <a:pt x="185078" y="750088"/>
                  </a:lnTo>
                  <a:cubicBezTo>
                    <a:pt x="172485" y="775288"/>
                    <a:pt x="144145" y="784730"/>
                    <a:pt x="118942" y="772141"/>
                  </a:cubicBezTo>
                  <a:lnTo>
                    <a:pt x="27602" y="724887"/>
                  </a:lnTo>
                  <a:cubicBezTo>
                    <a:pt x="2415" y="712298"/>
                    <a:pt x="-7043" y="683950"/>
                    <a:pt x="5551" y="658750"/>
                  </a:cubicBezTo>
                  <a:lnTo>
                    <a:pt x="154444" y="372622"/>
                  </a:lnTo>
                  <a:lnTo>
                    <a:pt x="52384" y="115085"/>
                  </a:lnTo>
                  <a:cubicBezTo>
                    <a:pt x="175223" y="81486"/>
                    <a:pt x="245674" y="33599"/>
                    <a:pt x="368513" y="0"/>
                  </a:cubicBez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4" name="Shape">
              <a:extLst>
                <a:ext uri="{FF2B5EF4-FFF2-40B4-BE49-F238E27FC236}">
                  <a16:creationId xmlns:a16="http://schemas.microsoft.com/office/drawing/2014/main" id="{C2683ECD-AAA8-45FB-B148-0880A0AA066D}"/>
                </a:ext>
              </a:extLst>
            </p:cNvPr>
            <p:cNvSpPr/>
            <p:nvPr/>
          </p:nvSpPr>
          <p:spPr>
            <a:xfrm>
              <a:off x="2011864" y="4154466"/>
              <a:ext cx="3012500" cy="1862023"/>
            </a:xfrm>
            <a:custGeom>
              <a:avLst/>
              <a:gdLst/>
              <a:ahLst/>
              <a:cxnLst>
                <a:cxn ang="0">
                  <a:pos x="wd2" y="hd2"/>
                </a:cxn>
                <a:cxn ang="5400000">
                  <a:pos x="wd2" y="hd2"/>
                </a:cxn>
                <a:cxn ang="10800000">
                  <a:pos x="wd2" y="hd2"/>
                </a:cxn>
                <a:cxn ang="16200000">
                  <a:pos x="wd2" y="hd2"/>
                </a:cxn>
              </a:cxnLst>
              <a:rect l="0" t="0" r="r" b="b"/>
              <a:pathLst>
                <a:path w="21364" h="19984" extrusionOk="0">
                  <a:moveTo>
                    <a:pt x="9047" y="19943"/>
                  </a:moveTo>
                  <a:lnTo>
                    <a:pt x="9292" y="19233"/>
                  </a:lnTo>
                  <a:cubicBezTo>
                    <a:pt x="10364" y="16191"/>
                    <a:pt x="11638" y="13318"/>
                    <a:pt x="13112" y="10681"/>
                  </a:cubicBezTo>
                  <a:lnTo>
                    <a:pt x="12129" y="10884"/>
                  </a:lnTo>
                  <a:cubicBezTo>
                    <a:pt x="7572" y="11898"/>
                    <a:pt x="3351" y="15008"/>
                    <a:pt x="0" y="19808"/>
                  </a:cubicBezTo>
                  <a:lnTo>
                    <a:pt x="112" y="18557"/>
                  </a:lnTo>
                  <a:cubicBezTo>
                    <a:pt x="759" y="11458"/>
                    <a:pt x="3708" y="5306"/>
                    <a:pt x="7974" y="2163"/>
                  </a:cubicBezTo>
                  <a:cubicBezTo>
                    <a:pt x="12241" y="-981"/>
                    <a:pt x="17267" y="-677"/>
                    <a:pt x="21354" y="2940"/>
                  </a:cubicBezTo>
                  <a:cubicBezTo>
                    <a:pt x="21600" y="12777"/>
                    <a:pt x="17378" y="20619"/>
                    <a:pt x="9047" y="19943"/>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11134575-C6E4-4AD7-AAF7-75A489003304}"/>
                </a:ext>
              </a:extLst>
            </p:cNvPr>
            <p:cNvSpPr/>
            <p:nvPr/>
          </p:nvSpPr>
          <p:spPr>
            <a:xfrm>
              <a:off x="3654322" y="4399353"/>
              <a:ext cx="1269427" cy="724554"/>
            </a:xfrm>
            <a:custGeom>
              <a:avLst/>
              <a:gdLst/>
              <a:ahLst/>
              <a:cxnLst>
                <a:cxn ang="0">
                  <a:pos x="wd2" y="hd2"/>
                </a:cxn>
                <a:cxn ang="5400000">
                  <a:pos x="wd2" y="hd2"/>
                </a:cxn>
                <a:cxn ang="10800000">
                  <a:pos x="wd2" y="hd2"/>
                </a:cxn>
                <a:cxn ang="16200000">
                  <a:pos x="wd2" y="hd2"/>
                </a:cxn>
              </a:cxnLst>
              <a:rect l="0" t="0" r="r" b="b"/>
              <a:pathLst>
                <a:path w="21495" h="19259" extrusionOk="0">
                  <a:moveTo>
                    <a:pt x="9013" y="19081"/>
                  </a:moveTo>
                  <a:lnTo>
                    <a:pt x="9280" y="18411"/>
                  </a:lnTo>
                  <a:cubicBezTo>
                    <a:pt x="10400" y="15564"/>
                    <a:pt x="11680" y="12885"/>
                    <a:pt x="13173" y="10374"/>
                  </a:cubicBezTo>
                  <a:lnTo>
                    <a:pt x="12213" y="10457"/>
                  </a:lnTo>
                  <a:cubicBezTo>
                    <a:pt x="7627" y="11044"/>
                    <a:pt x="3360" y="13723"/>
                    <a:pt x="0" y="18076"/>
                  </a:cubicBezTo>
                  <a:lnTo>
                    <a:pt x="107" y="16904"/>
                  </a:lnTo>
                  <a:cubicBezTo>
                    <a:pt x="800" y="10039"/>
                    <a:pt x="3840" y="4262"/>
                    <a:pt x="8107" y="1583"/>
                  </a:cubicBezTo>
                  <a:cubicBezTo>
                    <a:pt x="12427" y="-1096"/>
                    <a:pt x="17440" y="-342"/>
                    <a:pt x="21493" y="3592"/>
                  </a:cubicBezTo>
                  <a:cubicBezTo>
                    <a:pt x="21600" y="13220"/>
                    <a:pt x="17333" y="20504"/>
                    <a:pt x="9013" y="19081"/>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9EC24763-0861-43EA-941A-D23ADF8D8C3E}"/>
                </a:ext>
              </a:extLst>
            </p:cNvPr>
            <p:cNvSpPr/>
            <p:nvPr/>
          </p:nvSpPr>
          <p:spPr>
            <a:xfrm>
              <a:off x="4848170" y="4463265"/>
              <a:ext cx="130101" cy="216890"/>
            </a:xfrm>
            <a:custGeom>
              <a:avLst/>
              <a:gdLst/>
              <a:ahLst/>
              <a:cxnLst>
                <a:cxn ang="0">
                  <a:pos x="wd2" y="hd2"/>
                </a:cxn>
                <a:cxn ang="5400000">
                  <a:pos x="wd2" y="hd2"/>
                </a:cxn>
                <a:cxn ang="10800000">
                  <a:pos x="wd2" y="hd2"/>
                </a:cxn>
                <a:cxn ang="16200000">
                  <a:pos x="wd2" y="hd2"/>
                </a:cxn>
              </a:cxnLst>
              <a:rect l="0" t="0" r="r" b="b"/>
              <a:pathLst>
                <a:path w="18983" h="20100" extrusionOk="0">
                  <a:moveTo>
                    <a:pt x="17993" y="8591"/>
                  </a:moveTo>
                  <a:cubicBezTo>
                    <a:pt x="20291" y="14136"/>
                    <a:pt x="18453" y="19099"/>
                    <a:pt x="13857" y="19974"/>
                  </a:cubicBezTo>
                  <a:cubicBezTo>
                    <a:pt x="9261" y="20850"/>
                    <a:pt x="3287" y="17055"/>
                    <a:pt x="989" y="11509"/>
                  </a:cubicBezTo>
                  <a:cubicBezTo>
                    <a:pt x="-1309" y="5964"/>
                    <a:pt x="529" y="1001"/>
                    <a:pt x="5125" y="126"/>
                  </a:cubicBezTo>
                  <a:cubicBezTo>
                    <a:pt x="9721" y="-750"/>
                    <a:pt x="15695" y="3045"/>
                    <a:pt x="17993" y="8591"/>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dirty="0"/>
            </a:p>
          </p:txBody>
        </p:sp>
        <p:sp>
          <p:nvSpPr>
            <p:cNvPr id="7" name="Shape">
              <a:extLst>
                <a:ext uri="{FF2B5EF4-FFF2-40B4-BE49-F238E27FC236}">
                  <a16:creationId xmlns:a16="http://schemas.microsoft.com/office/drawing/2014/main" id="{3AB11465-D6DF-4BAF-B9D8-D49F41CBC0DE}"/>
                </a:ext>
              </a:extLst>
            </p:cNvPr>
            <p:cNvSpPr/>
            <p:nvPr/>
          </p:nvSpPr>
          <p:spPr>
            <a:xfrm>
              <a:off x="4878049" y="3965487"/>
              <a:ext cx="1014191" cy="916554"/>
            </a:xfrm>
            <a:custGeom>
              <a:avLst/>
              <a:gdLst/>
              <a:ahLst/>
              <a:cxnLst>
                <a:cxn ang="0">
                  <a:pos x="wd2" y="hd2"/>
                </a:cxn>
                <a:cxn ang="5400000">
                  <a:pos x="wd2" y="hd2"/>
                </a:cxn>
                <a:cxn ang="10800000">
                  <a:pos x="wd2" y="hd2"/>
                </a:cxn>
                <a:cxn ang="16200000">
                  <a:pos x="wd2" y="hd2"/>
                </a:cxn>
              </a:cxnLst>
              <a:rect l="0" t="0" r="r" b="b"/>
              <a:pathLst>
                <a:path w="21600" h="21600" extrusionOk="0">
                  <a:moveTo>
                    <a:pt x="17441" y="0"/>
                  </a:moveTo>
                  <a:lnTo>
                    <a:pt x="1744" y="4751"/>
                  </a:lnTo>
                  <a:lnTo>
                    <a:pt x="0" y="10911"/>
                  </a:lnTo>
                  <a:lnTo>
                    <a:pt x="1543" y="17295"/>
                  </a:lnTo>
                  <a:lnTo>
                    <a:pt x="5903" y="21600"/>
                  </a:lnTo>
                  <a:lnTo>
                    <a:pt x="21600" y="16849"/>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B175CBAF-FA6D-4C59-81E6-3254B03B11F2}"/>
                </a:ext>
              </a:extLst>
            </p:cNvPr>
            <p:cNvSpPr/>
            <p:nvPr/>
          </p:nvSpPr>
          <p:spPr>
            <a:xfrm>
              <a:off x="5696956" y="3146577"/>
              <a:ext cx="2160963" cy="1768622"/>
            </a:xfrm>
            <a:custGeom>
              <a:avLst/>
              <a:gdLst/>
              <a:ahLst/>
              <a:cxnLst>
                <a:cxn ang="0">
                  <a:pos x="wd2" y="hd2"/>
                </a:cxn>
                <a:cxn ang="5400000">
                  <a:pos x="wd2" y="hd2"/>
                </a:cxn>
                <a:cxn ang="10800000">
                  <a:pos x="wd2" y="hd2"/>
                </a:cxn>
                <a:cxn ang="16200000">
                  <a:pos x="wd2" y="hd2"/>
                </a:cxn>
              </a:cxnLst>
              <a:rect l="0" t="0" r="r" b="b"/>
              <a:pathLst>
                <a:path w="20583" h="20081" extrusionOk="0">
                  <a:moveTo>
                    <a:pt x="20281" y="7384"/>
                  </a:moveTo>
                  <a:cubicBezTo>
                    <a:pt x="21511" y="12748"/>
                    <a:pt x="18871" y="18256"/>
                    <a:pt x="14371" y="19722"/>
                  </a:cubicBezTo>
                  <a:cubicBezTo>
                    <a:pt x="12091" y="20473"/>
                    <a:pt x="9751" y="20008"/>
                    <a:pt x="7861" y="18685"/>
                  </a:cubicBezTo>
                  <a:cubicBezTo>
                    <a:pt x="6601" y="17791"/>
                    <a:pt x="5221" y="17576"/>
                    <a:pt x="3811" y="18041"/>
                  </a:cubicBezTo>
                  <a:lnTo>
                    <a:pt x="2791" y="18363"/>
                  </a:lnTo>
                  <a:cubicBezTo>
                    <a:pt x="2401" y="18506"/>
                    <a:pt x="2011" y="18220"/>
                    <a:pt x="1891" y="17755"/>
                  </a:cubicBezTo>
                  <a:lnTo>
                    <a:pt x="31" y="9637"/>
                  </a:lnTo>
                  <a:cubicBezTo>
                    <a:pt x="-89" y="9172"/>
                    <a:pt x="151" y="8707"/>
                    <a:pt x="541" y="8564"/>
                  </a:cubicBezTo>
                  <a:lnTo>
                    <a:pt x="1561" y="8243"/>
                  </a:lnTo>
                  <a:cubicBezTo>
                    <a:pt x="2971" y="7778"/>
                    <a:pt x="4081" y="6776"/>
                    <a:pt x="4771" y="5239"/>
                  </a:cubicBezTo>
                  <a:cubicBezTo>
                    <a:pt x="5821" y="2950"/>
                    <a:pt x="7651" y="1126"/>
                    <a:pt x="9931" y="375"/>
                  </a:cubicBezTo>
                  <a:cubicBezTo>
                    <a:pt x="14431" y="-1127"/>
                    <a:pt x="19051" y="2020"/>
                    <a:pt x="20281" y="7384"/>
                  </a:cubicBezTo>
                  <a:close/>
                </a:path>
              </a:pathLst>
            </a:custGeom>
            <a:solidFill>
              <a:srgbClr val="FECB00"/>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4FAB107-BF8E-49A6-82DD-B1EBB679CD43}"/>
                </a:ext>
              </a:extLst>
            </p:cNvPr>
            <p:cNvSpPr/>
            <p:nvPr/>
          </p:nvSpPr>
          <p:spPr>
            <a:xfrm>
              <a:off x="6641855" y="3178076"/>
              <a:ext cx="1086846" cy="1027045"/>
            </a:xfrm>
            <a:custGeom>
              <a:avLst/>
              <a:gdLst/>
              <a:ahLst/>
              <a:cxnLst>
                <a:cxn ang="0">
                  <a:pos x="wd2" y="hd2"/>
                </a:cxn>
                <a:cxn ang="5400000">
                  <a:pos x="wd2" y="hd2"/>
                </a:cxn>
                <a:cxn ang="10800000">
                  <a:pos x="wd2" y="hd2"/>
                </a:cxn>
                <a:cxn ang="16200000">
                  <a:pos x="wd2" y="hd2"/>
                </a:cxn>
              </a:cxnLst>
              <a:rect l="0" t="0" r="r" b="b"/>
              <a:pathLst>
                <a:path w="19461" h="21343" extrusionOk="0">
                  <a:moveTo>
                    <a:pt x="19120" y="10476"/>
                  </a:moveTo>
                  <a:cubicBezTo>
                    <a:pt x="20530" y="16367"/>
                    <a:pt x="17428" y="21276"/>
                    <a:pt x="12240" y="21341"/>
                  </a:cubicBezTo>
                  <a:cubicBezTo>
                    <a:pt x="7051" y="21472"/>
                    <a:pt x="1693" y="16759"/>
                    <a:pt x="340" y="10868"/>
                  </a:cubicBezTo>
                  <a:cubicBezTo>
                    <a:pt x="-1070" y="4977"/>
                    <a:pt x="2032" y="68"/>
                    <a:pt x="7220" y="3"/>
                  </a:cubicBezTo>
                  <a:cubicBezTo>
                    <a:pt x="12409" y="-128"/>
                    <a:pt x="17710" y="4585"/>
                    <a:pt x="19120" y="10476"/>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B8BAD87E-15CF-4EDF-886D-A9AE48F89C2E}"/>
                </a:ext>
              </a:extLst>
            </p:cNvPr>
            <p:cNvSpPr/>
            <p:nvPr/>
          </p:nvSpPr>
          <p:spPr>
            <a:xfrm>
              <a:off x="5759952" y="3776510"/>
              <a:ext cx="1011441" cy="753172"/>
            </a:xfrm>
            <a:custGeom>
              <a:avLst/>
              <a:gdLst/>
              <a:ahLst/>
              <a:cxnLst>
                <a:cxn ang="0">
                  <a:pos x="wd2" y="hd2"/>
                </a:cxn>
                <a:cxn ang="5400000">
                  <a:pos x="wd2" y="hd2"/>
                </a:cxn>
                <a:cxn ang="10800000">
                  <a:pos x="wd2" y="hd2"/>
                </a:cxn>
                <a:cxn ang="16200000">
                  <a:pos x="wd2" y="hd2"/>
                </a:cxn>
              </a:cxnLst>
              <a:rect l="0" t="0" r="r" b="b"/>
              <a:pathLst>
                <a:path w="21409" h="21344" extrusionOk="0">
                  <a:moveTo>
                    <a:pt x="15267" y="1083"/>
                  </a:moveTo>
                  <a:cubicBezTo>
                    <a:pt x="14933" y="101"/>
                    <a:pt x="14067" y="-256"/>
                    <a:pt x="13333" y="190"/>
                  </a:cubicBezTo>
                  <a:cubicBezTo>
                    <a:pt x="12600" y="637"/>
                    <a:pt x="12333" y="1797"/>
                    <a:pt x="12667" y="2779"/>
                  </a:cubicBezTo>
                  <a:lnTo>
                    <a:pt x="13467" y="4921"/>
                  </a:lnTo>
                  <a:lnTo>
                    <a:pt x="0" y="9830"/>
                  </a:lnTo>
                  <a:lnTo>
                    <a:pt x="800" y="13757"/>
                  </a:lnTo>
                  <a:lnTo>
                    <a:pt x="14867" y="8580"/>
                  </a:lnTo>
                  <a:lnTo>
                    <a:pt x="16200" y="12061"/>
                  </a:lnTo>
                  <a:lnTo>
                    <a:pt x="1600" y="17417"/>
                  </a:lnTo>
                  <a:lnTo>
                    <a:pt x="2400" y="21344"/>
                  </a:lnTo>
                  <a:lnTo>
                    <a:pt x="17600" y="15810"/>
                  </a:lnTo>
                  <a:lnTo>
                    <a:pt x="18667" y="18666"/>
                  </a:lnTo>
                  <a:cubicBezTo>
                    <a:pt x="19000" y="19648"/>
                    <a:pt x="19867" y="20005"/>
                    <a:pt x="20600" y="19559"/>
                  </a:cubicBezTo>
                  <a:cubicBezTo>
                    <a:pt x="21333" y="19113"/>
                    <a:pt x="21600" y="17952"/>
                    <a:pt x="21267" y="16970"/>
                  </a:cubicBezTo>
                  <a:lnTo>
                    <a:pt x="15267" y="1083"/>
                  </a:ln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0786A39-71DA-4C57-B185-BF07E941E335}"/>
                </a:ext>
              </a:extLst>
            </p:cNvPr>
            <p:cNvSpPr/>
            <p:nvPr/>
          </p:nvSpPr>
          <p:spPr>
            <a:xfrm>
              <a:off x="6799338" y="3650524"/>
              <a:ext cx="417944" cy="696882"/>
            </a:xfrm>
            <a:custGeom>
              <a:avLst/>
              <a:gdLst/>
              <a:ahLst/>
              <a:cxnLst>
                <a:cxn ang="0">
                  <a:pos x="wd2" y="hd2"/>
                </a:cxn>
                <a:cxn ang="5400000">
                  <a:pos x="wd2" y="hd2"/>
                </a:cxn>
                <a:cxn ang="10800000">
                  <a:pos x="wd2" y="hd2"/>
                </a:cxn>
                <a:cxn ang="16200000">
                  <a:pos x="wd2" y="hd2"/>
                </a:cxn>
              </a:cxnLst>
              <a:rect l="0" t="0" r="r" b="b"/>
              <a:pathLst>
                <a:path w="20620" h="21053" extrusionOk="0">
                  <a:moveTo>
                    <a:pt x="20222" y="18187"/>
                  </a:moveTo>
                  <a:lnTo>
                    <a:pt x="18668" y="16189"/>
                  </a:lnTo>
                  <a:cubicBezTo>
                    <a:pt x="18668" y="16189"/>
                    <a:pt x="18668" y="16189"/>
                    <a:pt x="18668" y="16189"/>
                  </a:cubicBezTo>
                  <a:lnTo>
                    <a:pt x="6391" y="1154"/>
                  </a:lnTo>
                  <a:cubicBezTo>
                    <a:pt x="5614" y="108"/>
                    <a:pt x="3594" y="-273"/>
                    <a:pt x="1885" y="203"/>
                  </a:cubicBezTo>
                  <a:cubicBezTo>
                    <a:pt x="176" y="679"/>
                    <a:pt x="-446" y="1916"/>
                    <a:pt x="331" y="2962"/>
                  </a:cubicBezTo>
                  <a:lnTo>
                    <a:pt x="9033" y="13620"/>
                  </a:lnTo>
                  <a:lnTo>
                    <a:pt x="9033" y="13620"/>
                  </a:lnTo>
                  <a:lnTo>
                    <a:pt x="14161" y="19900"/>
                  </a:lnTo>
                  <a:cubicBezTo>
                    <a:pt x="14938" y="20946"/>
                    <a:pt x="16958" y="21327"/>
                    <a:pt x="18668" y="20851"/>
                  </a:cubicBezTo>
                  <a:cubicBezTo>
                    <a:pt x="20377" y="20471"/>
                    <a:pt x="21154" y="19234"/>
                    <a:pt x="20222" y="18187"/>
                  </a:cubicBez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16814487-050B-41C8-B312-5AF8EB39E0A1}"/>
                </a:ext>
              </a:extLst>
            </p:cNvPr>
            <p:cNvSpPr/>
            <p:nvPr/>
          </p:nvSpPr>
          <p:spPr>
            <a:xfrm>
              <a:off x="6578862" y="3713517"/>
              <a:ext cx="416563" cy="695885"/>
            </a:xfrm>
            <a:custGeom>
              <a:avLst/>
              <a:gdLst/>
              <a:ahLst/>
              <a:cxnLst>
                <a:cxn ang="0">
                  <a:pos x="wd2" y="hd2"/>
                </a:cxn>
                <a:cxn ang="5400000">
                  <a:pos x="wd2" y="hd2"/>
                </a:cxn>
                <a:cxn ang="10800000">
                  <a:pos x="wd2" y="hd2"/>
                </a:cxn>
                <a:cxn ang="16200000">
                  <a:pos x="wd2" y="hd2"/>
                </a:cxn>
              </a:cxnLst>
              <a:rect l="0" t="0" r="r" b="b"/>
              <a:pathLst>
                <a:path w="20701" h="21210" extrusionOk="0">
                  <a:moveTo>
                    <a:pt x="11134" y="7086"/>
                  </a:moveTo>
                  <a:lnTo>
                    <a:pt x="6281" y="1134"/>
                  </a:lnTo>
                  <a:cubicBezTo>
                    <a:pt x="6125" y="942"/>
                    <a:pt x="5969" y="846"/>
                    <a:pt x="5812" y="654"/>
                  </a:cubicBezTo>
                  <a:cubicBezTo>
                    <a:pt x="5812" y="654"/>
                    <a:pt x="5655" y="558"/>
                    <a:pt x="5655" y="558"/>
                  </a:cubicBezTo>
                  <a:cubicBezTo>
                    <a:pt x="5499" y="462"/>
                    <a:pt x="5186" y="270"/>
                    <a:pt x="5029" y="270"/>
                  </a:cubicBezTo>
                  <a:cubicBezTo>
                    <a:pt x="5029" y="270"/>
                    <a:pt x="5029" y="270"/>
                    <a:pt x="5029" y="270"/>
                  </a:cubicBezTo>
                  <a:cubicBezTo>
                    <a:pt x="5029" y="270"/>
                    <a:pt x="5029" y="270"/>
                    <a:pt x="5029" y="270"/>
                  </a:cubicBezTo>
                  <a:cubicBezTo>
                    <a:pt x="4090" y="-18"/>
                    <a:pt x="2838" y="-114"/>
                    <a:pt x="1899" y="174"/>
                  </a:cubicBezTo>
                  <a:cubicBezTo>
                    <a:pt x="177" y="654"/>
                    <a:pt x="-449" y="1902"/>
                    <a:pt x="334" y="2958"/>
                  </a:cubicBezTo>
                  <a:cubicBezTo>
                    <a:pt x="5029" y="8622"/>
                    <a:pt x="9568" y="14382"/>
                    <a:pt x="14264" y="20046"/>
                  </a:cubicBezTo>
                  <a:cubicBezTo>
                    <a:pt x="15047" y="21102"/>
                    <a:pt x="17081" y="21486"/>
                    <a:pt x="18803" y="21006"/>
                  </a:cubicBezTo>
                  <a:cubicBezTo>
                    <a:pt x="20525" y="20526"/>
                    <a:pt x="21151" y="19278"/>
                    <a:pt x="20368" y="18222"/>
                  </a:cubicBezTo>
                  <a:cubicBezTo>
                    <a:pt x="17238" y="14574"/>
                    <a:pt x="14108" y="10830"/>
                    <a:pt x="11134" y="7086"/>
                  </a:cubicBezTo>
                  <a:close/>
                </a:path>
              </a:pathLst>
            </a:cu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48" name="Freeform: Shape 47">
              <a:extLst>
                <a:ext uri="{FF2B5EF4-FFF2-40B4-BE49-F238E27FC236}">
                  <a16:creationId xmlns:a16="http://schemas.microsoft.com/office/drawing/2014/main" id="{A00343A4-4CC9-4EC5-8204-9845A508F2F8}"/>
                </a:ext>
              </a:extLst>
            </p:cNvPr>
            <p:cNvSpPr/>
            <p:nvPr/>
          </p:nvSpPr>
          <p:spPr>
            <a:xfrm>
              <a:off x="6893827" y="2359163"/>
              <a:ext cx="350096" cy="259182"/>
            </a:xfrm>
            <a:custGeom>
              <a:avLst/>
              <a:gdLst>
                <a:gd name="connsiteX0" fmla="*/ 308668 w 350096"/>
                <a:gd name="connsiteY0" fmla="*/ 482 h 259182"/>
                <a:gd name="connsiteX1" fmla="*/ 349614 w 350096"/>
                <a:gd name="connsiteY1" fmla="*/ 28830 h 259182"/>
                <a:gd name="connsiteX2" fmla="*/ 321267 w 350096"/>
                <a:gd name="connsiteY2" fmla="*/ 69776 h 259182"/>
                <a:gd name="connsiteX3" fmla="*/ 228539 w 350096"/>
                <a:gd name="connsiteY3" fmla="*/ 89538 h 259182"/>
                <a:gd name="connsiteX4" fmla="*/ 239763 w 350096"/>
                <a:gd name="connsiteY4" fmla="*/ 121320 h 259182"/>
                <a:gd name="connsiteX5" fmla="*/ 178198 w 350096"/>
                <a:gd name="connsiteY5" fmla="*/ 238251 h 259182"/>
                <a:gd name="connsiteX6" fmla="*/ 14421 w 350096"/>
                <a:gd name="connsiteY6" fmla="*/ 209906 h 259182"/>
                <a:gd name="connsiteX7" fmla="*/ 61664 w 350096"/>
                <a:gd name="connsiteY7" fmla="*/ 52422 h 259182"/>
                <a:gd name="connsiteX8" fmla="*/ 106744 w 350096"/>
                <a:gd name="connsiteY8" fmla="*/ 33818 h 259182"/>
                <a:gd name="connsiteX9" fmla="*/ 148850 w 350096"/>
                <a:gd name="connsiteY9" fmla="*/ 33549 h 25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096" h="259182">
                  <a:moveTo>
                    <a:pt x="308668" y="482"/>
                  </a:moveTo>
                  <a:cubicBezTo>
                    <a:pt x="327566" y="-2668"/>
                    <a:pt x="346465" y="9931"/>
                    <a:pt x="349614" y="28830"/>
                  </a:cubicBezTo>
                  <a:cubicBezTo>
                    <a:pt x="352764" y="47728"/>
                    <a:pt x="340165" y="66627"/>
                    <a:pt x="321267" y="69776"/>
                  </a:cubicBezTo>
                  <a:lnTo>
                    <a:pt x="228539" y="89538"/>
                  </a:lnTo>
                  <a:lnTo>
                    <a:pt x="239763" y="121320"/>
                  </a:lnTo>
                  <a:cubicBezTo>
                    <a:pt x="244931" y="163841"/>
                    <a:pt x="223078" y="209903"/>
                    <a:pt x="178198" y="238251"/>
                  </a:cubicBezTo>
                  <a:cubicBezTo>
                    <a:pt x="118358" y="276049"/>
                    <a:pt x="45921" y="260303"/>
                    <a:pt x="14421" y="209906"/>
                  </a:cubicBezTo>
                  <a:cubicBezTo>
                    <a:pt x="-17079" y="159509"/>
                    <a:pt x="4970" y="87073"/>
                    <a:pt x="61664" y="52422"/>
                  </a:cubicBezTo>
                  <a:cubicBezTo>
                    <a:pt x="75838" y="42973"/>
                    <a:pt x="91193" y="36870"/>
                    <a:pt x="106744" y="33818"/>
                  </a:cubicBezTo>
                  <a:lnTo>
                    <a:pt x="148850" y="33549"/>
                  </a:ln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8" name="Shape">
              <a:extLst>
                <a:ext uri="{FF2B5EF4-FFF2-40B4-BE49-F238E27FC236}">
                  <a16:creationId xmlns:a16="http://schemas.microsoft.com/office/drawing/2014/main" id="{1C6F7790-63EF-4930-859F-11D40F59C8E5}"/>
                </a:ext>
              </a:extLst>
            </p:cNvPr>
            <p:cNvSpPr/>
            <p:nvPr/>
          </p:nvSpPr>
          <p:spPr>
            <a:xfrm>
              <a:off x="6736342" y="2390660"/>
              <a:ext cx="332866" cy="282472"/>
            </a:xfrm>
            <a:custGeom>
              <a:avLst/>
              <a:gdLst/>
              <a:ahLst/>
              <a:cxnLst>
                <a:cxn ang="0">
                  <a:pos x="wd2" y="hd2"/>
                </a:cxn>
                <a:cxn ang="5400000">
                  <a:pos x="wd2" y="hd2"/>
                </a:cxn>
                <a:cxn ang="10800000">
                  <a:pos x="wd2" y="hd2"/>
                </a:cxn>
                <a:cxn ang="16200000">
                  <a:pos x="wd2" y="hd2"/>
                </a:cxn>
              </a:cxnLst>
              <a:rect l="0" t="0" r="r" b="b"/>
              <a:pathLst>
                <a:path w="20943" h="20830" extrusionOk="0">
                  <a:moveTo>
                    <a:pt x="3171" y="20830"/>
                  </a:moveTo>
                  <a:lnTo>
                    <a:pt x="14664" y="18043"/>
                  </a:lnTo>
                  <a:cubicBezTo>
                    <a:pt x="18826" y="17114"/>
                    <a:pt x="21600" y="12236"/>
                    <a:pt x="20807" y="7359"/>
                  </a:cubicBezTo>
                  <a:cubicBezTo>
                    <a:pt x="20015" y="2482"/>
                    <a:pt x="15853" y="-770"/>
                    <a:pt x="11692" y="159"/>
                  </a:cubicBezTo>
                  <a:lnTo>
                    <a:pt x="0" y="2946"/>
                  </a:lnTo>
                  <a:lnTo>
                    <a:pt x="3171" y="20830"/>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9" name="Line">
              <a:extLst>
                <a:ext uri="{FF2B5EF4-FFF2-40B4-BE49-F238E27FC236}">
                  <a16:creationId xmlns:a16="http://schemas.microsoft.com/office/drawing/2014/main" id="{35824219-1A33-46AC-8BBE-CDAAE6E383FE}"/>
                </a:ext>
              </a:extLst>
            </p:cNvPr>
            <p:cNvSpPr/>
            <p:nvPr/>
          </p:nvSpPr>
          <p:spPr>
            <a:xfrm>
              <a:off x="6043421" y="2390662"/>
              <a:ext cx="982290" cy="484640"/>
            </a:xfrm>
            <a:custGeom>
              <a:avLst/>
              <a:gdLst/>
              <a:ahLst/>
              <a:cxnLst>
                <a:cxn ang="0">
                  <a:pos x="wd2" y="hd2"/>
                </a:cxn>
                <a:cxn ang="5400000">
                  <a:pos x="wd2" y="hd2"/>
                </a:cxn>
                <a:cxn ang="10800000">
                  <a:pos x="wd2" y="hd2"/>
                </a:cxn>
                <a:cxn ang="16200000">
                  <a:pos x="wd2" y="hd2"/>
                </a:cxn>
              </a:cxnLst>
              <a:rect l="0" t="0" r="r" b="b"/>
              <a:pathLst>
                <a:path w="21318" h="21035" extrusionOk="0">
                  <a:moveTo>
                    <a:pt x="547" y="21035"/>
                  </a:moveTo>
                  <a:lnTo>
                    <a:pt x="547" y="21035"/>
                  </a:lnTo>
                  <a:lnTo>
                    <a:pt x="18592" y="13379"/>
                  </a:lnTo>
                  <a:cubicBezTo>
                    <a:pt x="20438" y="12696"/>
                    <a:pt x="21600" y="9141"/>
                    <a:pt x="21258" y="5450"/>
                  </a:cubicBezTo>
                  <a:cubicBezTo>
                    <a:pt x="20916" y="1759"/>
                    <a:pt x="19139" y="-565"/>
                    <a:pt x="17294" y="119"/>
                  </a:cubicBezTo>
                  <a:lnTo>
                    <a:pt x="0" y="7501"/>
                  </a:lnTo>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41" name="Freeform: Shape 40">
              <a:extLst>
                <a:ext uri="{FF2B5EF4-FFF2-40B4-BE49-F238E27FC236}">
                  <a16:creationId xmlns:a16="http://schemas.microsoft.com/office/drawing/2014/main" id="{0ACFC552-7B93-4856-AB6D-18835B1AD57D}"/>
                </a:ext>
              </a:extLst>
            </p:cNvPr>
            <p:cNvSpPr/>
            <p:nvPr/>
          </p:nvSpPr>
          <p:spPr>
            <a:xfrm>
              <a:off x="5350489" y="3335556"/>
              <a:ext cx="1215203" cy="1473462"/>
            </a:xfrm>
            <a:custGeom>
              <a:avLst/>
              <a:gdLst>
                <a:gd name="connsiteX0" fmla="*/ 195439 w 1215203"/>
                <a:gd name="connsiteY0" fmla="*/ 0 h 1473462"/>
                <a:gd name="connsiteX1" fmla="*/ 653000 w 1215203"/>
                <a:gd name="connsiteY1" fmla="*/ 238130 h 1473462"/>
                <a:gd name="connsiteX2" fmla="*/ 920506 w 1215203"/>
                <a:gd name="connsiteY2" fmla="*/ 165075 h 1473462"/>
                <a:gd name="connsiteX3" fmla="*/ 1185113 w 1215203"/>
                <a:gd name="connsiteY3" fmla="*/ 316263 h 1473462"/>
                <a:gd name="connsiteX4" fmla="*/ 1188259 w 1215203"/>
                <a:gd name="connsiteY4" fmla="*/ 410782 h 1473462"/>
                <a:gd name="connsiteX5" fmla="*/ 1141011 w 1215203"/>
                <a:gd name="connsiteY5" fmla="*/ 1021810 h 1473462"/>
                <a:gd name="connsiteX6" fmla="*/ 1117494 w 1215203"/>
                <a:gd name="connsiteY6" fmla="*/ 1102810 h 1473462"/>
                <a:gd name="connsiteX7" fmla="*/ 1099424 w 1215203"/>
                <a:gd name="connsiteY7" fmla="*/ 1125319 h 1473462"/>
                <a:gd name="connsiteX8" fmla="*/ 1200029 w 1215203"/>
                <a:gd name="connsiteY8" fmla="*/ 1294510 h 1473462"/>
                <a:gd name="connsiteX9" fmla="*/ 1155926 w 1215203"/>
                <a:gd name="connsiteY9" fmla="*/ 1458281 h 1473462"/>
                <a:gd name="connsiteX10" fmla="*/ 992141 w 1215203"/>
                <a:gd name="connsiteY10" fmla="*/ 1414185 h 1473462"/>
                <a:gd name="connsiteX11" fmla="*/ 869684 w 1215203"/>
                <a:gd name="connsiteY11" fmla="*/ 1205059 h 1473462"/>
                <a:gd name="connsiteX12" fmla="*/ 830071 w 1215203"/>
                <a:gd name="connsiteY12" fmla="*/ 1193561 h 1473462"/>
                <a:gd name="connsiteX13" fmla="*/ 715785 w 1215203"/>
                <a:gd name="connsiteY13" fmla="*/ 987150 h 1473462"/>
                <a:gd name="connsiteX14" fmla="*/ 741009 w 1215203"/>
                <a:gd name="connsiteY14" fmla="*/ 659575 h 1473462"/>
                <a:gd name="connsiteX15" fmla="*/ 363030 w 1215203"/>
                <a:gd name="connsiteY15" fmla="*/ 763555 h 1473462"/>
                <a:gd name="connsiteX16" fmla="*/ 198858 w 1215203"/>
                <a:gd name="connsiteY16" fmla="*/ 742284 h 1473462"/>
                <a:gd name="connsiteX17" fmla="*/ 177333 w 1215203"/>
                <a:gd name="connsiteY17" fmla="*/ 723573 h 1473462"/>
                <a:gd name="connsiteX18" fmla="*/ 163960 w 1215203"/>
                <a:gd name="connsiteY18" fmla="*/ 718147 h 1473462"/>
                <a:gd name="connsiteX19" fmla="*/ 34801 w 1215203"/>
                <a:gd name="connsiteY19" fmla="*/ 308678 h 147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5203" h="1473462">
                  <a:moveTo>
                    <a:pt x="195439" y="0"/>
                  </a:moveTo>
                  <a:lnTo>
                    <a:pt x="653000" y="238130"/>
                  </a:lnTo>
                  <a:lnTo>
                    <a:pt x="920506" y="165075"/>
                  </a:lnTo>
                  <a:cubicBezTo>
                    <a:pt x="1037078" y="133603"/>
                    <a:pt x="1153596" y="202872"/>
                    <a:pt x="1185113" y="316263"/>
                  </a:cubicBezTo>
                  <a:cubicBezTo>
                    <a:pt x="1191405" y="347786"/>
                    <a:pt x="1194551" y="379259"/>
                    <a:pt x="1188259" y="410782"/>
                  </a:cubicBezTo>
                  <a:lnTo>
                    <a:pt x="1141011" y="1021810"/>
                  </a:lnTo>
                  <a:cubicBezTo>
                    <a:pt x="1138652" y="1050942"/>
                    <a:pt x="1130386" y="1078303"/>
                    <a:pt x="1117494" y="1102810"/>
                  </a:cubicBezTo>
                  <a:lnTo>
                    <a:pt x="1099424" y="1125319"/>
                  </a:lnTo>
                  <a:lnTo>
                    <a:pt x="1200029" y="1294510"/>
                  </a:lnTo>
                  <a:cubicBezTo>
                    <a:pt x="1231527" y="1351194"/>
                    <a:pt x="1212632" y="1426798"/>
                    <a:pt x="1155926" y="1458281"/>
                  </a:cubicBezTo>
                  <a:cubicBezTo>
                    <a:pt x="1099241" y="1489789"/>
                    <a:pt x="1023640" y="1470894"/>
                    <a:pt x="992141" y="1414185"/>
                  </a:cubicBezTo>
                  <a:lnTo>
                    <a:pt x="869684" y="1205059"/>
                  </a:lnTo>
                  <a:lnTo>
                    <a:pt x="830071" y="1193561"/>
                  </a:lnTo>
                  <a:cubicBezTo>
                    <a:pt x="756550" y="1154884"/>
                    <a:pt x="708706" y="1074546"/>
                    <a:pt x="715785" y="987150"/>
                  </a:cubicBezTo>
                  <a:lnTo>
                    <a:pt x="741009" y="659575"/>
                  </a:lnTo>
                  <a:lnTo>
                    <a:pt x="363030" y="763555"/>
                  </a:lnTo>
                  <a:cubicBezTo>
                    <a:pt x="304771" y="779291"/>
                    <a:pt x="246498" y="769842"/>
                    <a:pt x="198858" y="742284"/>
                  </a:cubicBezTo>
                  <a:lnTo>
                    <a:pt x="177333" y="723573"/>
                  </a:lnTo>
                  <a:lnTo>
                    <a:pt x="163960" y="718147"/>
                  </a:lnTo>
                  <a:cubicBezTo>
                    <a:pt x="15928" y="642554"/>
                    <a:pt x="-43933" y="456691"/>
                    <a:pt x="34801" y="308678"/>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6" name="Shape">
              <a:extLst>
                <a:ext uri="{FF2B5EF4-FFF2-40B4-BE49-F238E27FC236}">
                  <a16:creationId xmlns:a16="http://schemas.microsoft.com/office/drawing/2014/main" id="{7A158639-E999-4CC1-A8D0-23F18DA5782A}"/>
                </a:ext>
              </a:extLst>
            </p:cNvPr>
            <p:cNvSpPr/>
            <p:nvPr/>
          </p:nvSpPr>
          <p:spPr>
            <a:xfrm>
              <a:off x="5696959" y="2453653"/>
              <a:ext cx="489598" cy="661814"/>
            </a:xfrm>
            <a:custGeom>
              <a:avLst/>
              <a:gdLst/>
              <a:ahLst/>
              <a:cxnLst>
                <a:cxn ang="0">
                  <a:pos x="wd2" y="hd2"/>
                </a:cxn>
                <a:cxn ang="5400000">
                  <a:pos x="wd2" y="hd2"/>
                </a:cxn>
                <a:cxn ang="10800000">
                  <a:pos x="wd2" y="hd2"/>
                </a:cxn>
                <a:cxn ang="16200000">
                  <a:pos x="wd2" y="hd2"/>
                </a:cxn>
              </a:cxnLst>
              <a:rect l="0" t="0" r="r" b="b"/>
              <a:pathLst>
                <a:path w="20349" h="20819" extrusionOk="0">
                  <a:moveTo>
                    <a:pt x="17093" y="1046"/>
                  </a:moveTo>
                  <a:lnTo>
                    <a:pt x="15391" y="353"/>
                  </a:lnTo>
                  <a:cubicBezTo>
                    <a:pt x="13427" y="-440"/>
                    <a:pt x="10940" y="154"/>
                    <a:pt x="10024" y="1641"/>
                  </a:cubicBezTo>
                  <a:lnTo>
                    <a:pt x="336" y="15512"/>
                  </a:lnTo>
                  <a:cubicBezTo>
                    <a:pt x="-449" y="16602"/>
                    <a:pt x="206" y="17989"/>
                    <a:pt x="1646" y="18485"/>
                  </a:cubicBezTo>
                  <a:lnTo>
                    <a:pt x="7013" y="20565"/>
                  </a:lnTo>
                  <a:cubicBezTo>
                    <a:pt x="8453" y="21160"/>
                    <a:pt x="10285" y="20665"/>
                    <a:pt x="10940" y="19575"/>
                  </a:cubicBezTo>
                  <a:lnTo>
                    <a:pt x="19711" y="6991"/>
                  </a:lnTo>
                  <a:cubicBezTo>
                    <a:pt x="21151" y="4910"/>
                    <a:pt x="20104" y="2136"/>
                    <a:pt x="17093" y="1046"/>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5" name="Freeform: Shape 44">
              <a:extLst>
                <a:ext uri="{FF2B5EF4-FFF2-40B4-BE49-F238E27FC236}">
                  <a16:creationId xmlns:a16="http://schemas.microsoft.com/office/drawing/2014/main" id="{CBFCA104-9D04-40A4-8FE6-9B0E6319374F}"/>
                </a:ext>
              </a:extLst>
            </p:cNvPr>
            <p:cNvSpPr/>
            <p:nvPr/>
          </p:nvSpPr>
          <p:spPr>
            <a:xfrm>
              <a:off x="6799329" y="3556034"/>
              <a:ext cx="272924" cy="277977"/>
            </a:xfrm>
            <a:custGeom>
              <a:avLst/>
              <a:gdLst>
                <a:gd name="connsiteX0" fmla="*/ 186105 w 272924"/>
                <a:gd name="connsiteY0" fmla="*/ 337 h 277977"/>
                <a:gd name="connsiteX1" fmla="*/ 221936 w 272924"/>
                <a:gd name="connsiteY1" fmla="*/ 21595 h 277977"/>
                <a:gd name="connsiteX2" fmla="*/ 220658 w 272924"/>
                <a:gd name="connsiteY2" fmla="*/ 42365 h 277977"/>
                <a:gd name="connsiteX3" fmla="*/ 214284 w 272924"/>
                <a:gd name="connsiteY3" fmla="*/ 51320 h 277977"/>
                <a:gd name="connsiteX4" fmla="*/ 245370 w 272924"/>
                <a:gd name="connsiteY4" fmla="*/ 75162 h 277977"/>
                <a:gd name="connsiteX5" fmla="*/ 268747 w 272924"/>
                <a:gd name="connsiteY5" fmla="*/ 118520 h 277977"/>
                <a:gd name="connsiteX6" fmla="*/ 167959 w 272924"/>
                <a:gd name="connsiteY6" fmla="*/ 272845 h 277977"/>
                <a:gd name="connsiteX7" fmla="*/ 4177 w 272924"/>
                <a:gd name="connsiteY7" fmla="*/ 190957 h 277977"/>
                <a:gd name="connsiteX8" fmla="*/ 20319 w 272924"/>
                <a:gd name="connsiteY8" fmla="*/ 97258 h 277977"/>
                <a:gd name="connsiteX9" fmla="*/ 33595 w 272924"/>
                <a:gd name="connsiteY9" fmla="*/ 83673 h 277977"/>
                <a:gd name="connsiteX10" fmla="*/ 34235 w 272924"/>
                <a:gd name="connsiteY10" fmla="*/ 73274 h 277977"/>
                <a:gd name="connsiteX11" fmla="*/ 114848 w 272924"/>
                <a:gd name="connsiteY11" fmla="*/ 12149 h 277977"/>
                <a:gd name="connsiteX12" fmla="*/ 186105 w 272924"/>
                <a:gd name="connsiteY12" fmla="*/ 337 h 27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2924" h="277977">
                  <a:moveTo>
                    <a:pt x="186105" y="337"/>
                  </a:moveTo>
                  <a:cubicBezTo>
                    <a:pt x="205397" y="1912"/>
                    <a:pt x="218784" y="8998"/>
                    <a:pt x="221936" y="21595"/>
                  </a:cubicBezTo>
                  <a:cubicBezTo>
                    <a:pt x="224299" y="27895"/>
                    <a:pt x="223709" y="34982"/>
                    <a:pt x="220658" y="42365"/>
                  </a:cubicBezTo>
                  <a:lnTo>
                    <a:pt x="214284" y="51320"/>
                  </a:lnTo>
                  <a:lnTo>
                    <a:pt x="245370" y="75162"/>
                  </a:lnTo>
                  <a:cubicBezTo>
                    <a:pt x="255951" y="87416"/>
                    <a:pt x="264022" y="101984"/>
                    <a:pt x="268747" y="118520"/>
                  </a:cubicBezTo>
                  <a:cubicBezTo>
                    <a:pt x="287645" y="184665"/>
                    <a:pt x="240400" y="250797"/>
                    <a:pt x="167959" y="272845"/>
                  </a:cubicBezTo>
                  <a:cubicBezTo>
                    <a:pt x="95517" y="291747"/>
                    <a:pt x="23075" y="257102"/>
                    <a:pt x="4177" y="190957"/>
                  </a:cubicBezTo>
                  <a:cubicBezTo>
                    <a:pt x="-5272" y="157885"/>
                    <a:pt x="1815" y="124816"/>
                    <a:pt x="20319" y="97258"/>
                  </a:cubicBezTo>
                  <a:lnTo>
                    <a:pt x="33595" y="83673"/>
                  </a:lnTo>
                  <a:lnTo>
                    <a:pt x="34235" y="73274"/>
                  </a:lnTo>
                  <a:cubicBezTo>
                    <a:pt x="43387" y="51127"/>
                    <a:pt x="74687" y="26323"/>
                    <a:pt x="114848" y="12149"/>
                  </a:cubicBezTo>
                  <a:cubicBezTo>
                    <a:pt x="141618" y="2699"/>
                    <a:pt x="166814" y="-1238"/>
                    <a:pt x="186105" y="337"/>
                  </a:cubicBezTo>
                  <a:close/>
                </a:path>
              </a:pathLst>
            </a:custGeom>
            <a:solidFill>
              <a:srgbClr val="F7BA8D"/>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0" name="Shape">
              <a:extLst>
                <a:ext uri="{FF2B5EF4-FFF2-40B4-BE49-F238E27FC236}">
                  <a16:creationId xmlns:a16="http://schemas.microsoft.com/office/drawing/2014/main" id="{D46CA598-6E7D-46A6-B113-2A1FF1368646}"/>
                </a:ext>
              </a:extLst>
            </p:cNvPr>
            <p:cNvSpPr/>
            <p:nvPr/>
          </p:nvSpPr>
          <p:spPr>
            <a:xfrm>
              <a:off x="6547363" y="3398549"/>
              <a:ext cx="388320" cy="372572"/>
            </a:xfrm>
            <a:custGeom>
              <a:avLst/>
              <a:gdLst/>
              <a:ahLst/>
              <a:cxnLst>
                <a:cxn ang="0">
                  <a:pos x="wd2" y="hd2"/>
                </a:cxn>
                <a:cxn ang="5400000">
                  <a:pos x="wd2" y="hd2"/>
                </a:cxn>
                <a:cxn ang="10800000">
                  <a:pos x="wd2" y="hd2"/>
                </a:cxn>
                <a:cxn ang="16200000">
                  <a:pos x="wd2" y="hd2"/>
                </a:cxn>
              </a:cxnLst>
              <a:rect l="0" t="0" r="r" b="b"/>
              <a:pathLst>
                <a:path w="20644" h="20605" extrusionOk="0">
                  <a:moveTo>
                    <a:pt x="0" y="12542"/>
                  </a:moveTo>
                  <a:lnTo>
                    <a:pt x="9042" y="19161"/>
                  </a:lnTo>
                  <a:cubicBezTo>
                    <a:pt x="12223" y="21600"/>
                    <a:pt x="16912" y="20903"/>
                    <a:pt x="19256" y="17419"/>
                  </a:cubicBezTo>
                  <a:cubicBezTo>
                    <a:pt x="21600" y="13935"/>
                    <a:pt x="20930" y="9232"/>
                    <a:pt x="17581" y="6794"/>
                  </a:cubicBezTo>
                  <a:lnTo>
                    <a:pt x="8539" y="0"/>
                  </a:lnTo>
                  <a:lnTo>
                    <a:pt x="0" y="12542"/>
                  </a:ln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3" name="Freeform: Shape 42">
              <a:extLst>
                <a:ext uri="{FF2B5EF4-FFF2-40B4-BE49-F238E27FC236}">
                  <a16:creationId xmlns:a16="http://schemas.microsoft.com/office/drawing/2014/main" id="{4C6154DF-40E2-4A96-8230-4F857FE6C8D9}"/>
                </a:ext>
              </a:extLst>
            </p:cNvPr>
            <p:cNvSpPr/>
            <p:nvPr/>
          </p:nvSpPr>
          <p:spPr>
            <a:xfrm>
              <a:off x="5350493" y="2516646"/>
              <a:ext cx="1547416" cy="1274466"/>
            </a:xfrm>
            <a:custGeom>
              <a:avLst/>
              <a:gdLst>
                <a:gd name="connsiteX0" fmla="*/ 643512 w 1547416"/>
                <a:gd name="connsiteY0" fmla="*/ 617 h 1274466"/>
                <a:gd name="connsiteX1" fmla="*/ 714780 w 1547416"/>
                <a:gd name="connsiteY1" fmla="*/ 21081 h 1274466"/>
                <a:gd name="connsiteX2" fmla="*/ 796650 w 1547416"/>
                <a:gd name="connsiteY2" fmla="*/ 62016 h 1274466"/>
                <a:gd name="connsiteX3" fmla="*/ 941941 w 1547416"/>
                <a:gd name="connsiteY3" fmla="*/ 329990 h 1274466"/>
                <a:gd name="connsiteX4" fmla="*/ 932800 w 1547416"/>
                <a:gd name="connsiteY4" fmla="*/ 371466 h 1274466"/>
                <a:gd name="connsiteX5" fmla="*/ 1100044 w 1547416"/>
                <a:gd name="connsiteY5" fmla="*/ 662290 h 1274466"/>
                <a:gd name="connsiteX6" fmla="*/ 1478036 w 1547416"/>
                <a:gd name="connsiteY6" fmla="*/ 929998 h 1274466"/>
                <a:gd name="connsiteX7" fmla="*/ 1515825 w 1547416"/>
                <a:gd name="connsiteY7" fmla="*/ 1169354 h 1274466"/>
                <a:gd name="connsiteX8" fmla="*/ 1276427 w 1547416"/>
                <a:gd name="connsiteY8" fmla="*/ 1210306 h 1274466"/>
                <a:gd name="connsiteX9" fmla="*/ 870131 w 1547416"/>
                <a:gd name="connsiteY9" fmla="*/ 920547 h 1274466"/>
                <a:gd name="connsiteX10" fmla="*/ 819729 w 1547416"/>
                <a:gd name="connsiteY10" fmla="*/ 866995 h 1274466"/>
                <a:gd name="connsiteX11" fmla="*/ 746931 w 1547416"/>
                <a:gd name="connsiteY11" fmla="*/ 738618 h 1274466"/>
                <a:gd name="connsiteX12" fmla="*/ 503733 w 1547416"/>
                <a:gd name="connsiteY12" fmla="*/ 1202228 h 1274466"/>
                <a:gd name="connsiteX13" fmla="*/ 321062 w 1547416"/>
                <a:gd name="connsiteY13" fmla="*/ 1258927 h 1274466"/>
                <a:gd name="connsiteX14" fmla="*/ 72243 w 1547416"/>
                <a:gd name="connsiteY14" fmla="*/ 1129766 h 1274466"/>
                <a:gd name="connsiteX15" fmla="*/ 15539 w 1547416"/>
                <a:gd name="connsiteY15" fmla="*/ 947083 h 1274466"/>
                <a:gd name="connsiteX16" fmla="*/ 462798 w 1547416"/>
                <a:gd name="connsiteY16" fmla="*/ 99836 h 1274466"/>
                <a:gd name="connsiteX17" fmla="*/ 643512 w 1547416"/>
                <a:gd name="connsiteY17" fmla="*/ 617 h 127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47416" h="1274466">
                  <a:moveTo>
                    <a:pt x="643512" y="617"/>
                  </a:moveTo>
                  <a:cubicBezTo>
                    <a:pt x="667726" y="2583"/>
                    <a:pt x="691941" y="9273"/>
                    <a:pt x="714780" y="21081"/>
                  </a:cubicBezTo>
                  <a:lnTo>
                    <a:pt x="796650" y="62016"/>
                  </a:lnTo>
                  <a:cubicBezTo>
                    <a:pt x="898242" y="116363"/>
                    <a:pt x="953757" y="223842"/>
                    <a:pt x="941941" y="329990"/>
                  </a:cubicBezTo>
                  <a:lnTo>
                    <a:pt x="932800" y="371466"/>
                  </a:lnTo>
                  <a:lnTo>
                    <a:pt x="1100044" y="662290"/>
                  </a:lnTo>
                  <a:lnTo>
                    <a:pt x="1478036" y="929998"/>
                  </a:lnTo>
                  <a:cubicBezTo>
                    <a:pt x="1553614" y="986701"/>
                    <a:pt x="1569355" y="1093751"/>
                    <a:pt x="1515825" y="1169354"/>
                  </a:cubicBezTo>
                  <a:cubicBezTo>
                    <a:pt x="1459116" y="1248108"/>
                    <a:pt x="1352055" y="1263859"/>
                    <a:pt x="1276427" y="1210306"/>
                  </a:cubicBezTo>
                  <a:lnTo>
                    <a:pt x="870131" y="920547"/>
                  </a:lnTo>
                  <a:cubicBezTo>
                    <a:pt x="848083" y="907947"/>
                    <a:pt x="832342" y="889046"/>
                    <a:pt x="819729" y="866995"/>
                  </a:cubicBezTo>
                  <a:lnTo>
                    <a:pt x="746931" y="738618"/>
                  </a:lnTo>
                  <a:lnTo>
                    <a:pt x="503733" y="1202228"/>
                  </a:lnTo>
                  <a:cubicBezTo>
                    <a:pt x="469078" y="1268397"/>
                    <a:pt x="387209" y="1293570"/>
                    <a:pt x="321062" y="1258927"/>
                  </a:cubicBezTo>
                  <a:lnTo>
                    <a:pt x="72243" y="1129766"/>
                  </a:lnTo>
                  <a:cubicBezTo>
                    <a:pt x="6096" y="1095123"/>
                    <a:pt x="-19116" y="1013252"/>
                    <a:pt x="15539" y="947083"/>
                  </a:cubicBezTo>
                  <a:lnTo>
                    <a:pt x="462798" y="99836"/>
                  </a:lnTo>
                  <a:cubicBezTo>
                    <a:pt x="498244" y="31330"/>
                    <a:pt x="570872" y="-5283"/>
                    <a:pt x="643512" y="617"/>
                  </a:cubicBezTo>
                  <a:close/>
                </a:path>
              </a:pathLst>
            </a:custGeom>
            <a:solidFill>
              <a:schemeClr val="bg2">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4" name="Shape">
              <a:extLst>
                <a:ext uri="{FF2B5EF4-FFF2-40B4-BE49-F238E27FC236}">
                  <a16:creationId xmlns:a16="http://schemas.microsoft.com/office/drawing/2014/main" id="{B20EC673-FCAC-4587-9A74-7E6E632D986E}"/>
                </a:ext>
              </a:extLst>
            </p:cNvPr>
            <p:cNvSpPr/>
            <p:nvPr/>
          </p:nvSpPr>
          <p:spPr>
            <a:xfrm>
              <a:off x="6106411" y="4343447"/>
              <a:ext cx="218727" cy="247074"/>
            </a:xfrm>
            <a:custGeom>
              <a:avLst/>
              <a:gdLst/>
              <a:ahLst/>
              <a:cxnLst>
                <a:cxn ang="0">
                  <a:pos x="wd2" y="hd2"/>
                </a:cxn>
                <a:cxn ang="5400000">
                  <a:pos x="wd2" y="hd2"/>
                </a:cxn>
                <a:cxn ang="10800000">
                  <a:pos x="wd2" y="hd2"/>
                </a:cxn>
                <a:cxn ang="16200000">
                  <a:pos x="wd2" y="hd2"/>
                </a:cxn>
              </a:cxnLst>
              <a:rect l="0" t="0" r="r" b="b"/>
              <a:pathLst>
                <a:path w="20548" h="20663" extrusionOk="0">
                  <a:moveTo>
                    <a:pt x="9896" y="0"/>
                  </a:moveTo>
                  <a:lnTo>
                    <a:pt x="3682" y="3424"/>
                  </a:lnTo>
                  <a:cubicBezTo>
                    <a:pt x="132" y="5268"/>
                    <a:pt x="-1052" y="9220"/>
                    <a:pt x="1019" y="12380"/>
                  </a:cubicBezTo>
                  <a:lnTo>
                    <a:pt x="4274" y="17385"/>
                  </a:lnTo>
                  <a:cubicBezTo>
                    <a:pt x="6345" y="20546"/>
                    <a:pt x="10783" y="21600"/>
                    <a:pt x="14334" y="19756"/>
                  </a:cubicBezTo>
                  <a:lnTo>
                    <a:pt x="20548" y="16332"/>
                  </a:lnTo>
                  <a:lnTo>
                    <a:pt x="9896" y="0"/>
                  </a:ln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sp>
          <p:nvSpPr>
            <p:cNvPr id="50" name="Freeform: Shape 49">
              <a:extLst>
                <a:ext uri="{FF2B5EF4-FFF2-40B4-BE49-F238E27FC236}">
                  <a16:creationId xmlns:a16="http://schemas.microsoft.com/office/drawing/2014/main" id="{C94934DC-5B28-4F42-A6D2-D42AA9484F73}"/>
                </a:ext>
              </a:extLst>
            </p:cNvPr>
            <p:cNvSpPr/>
            <p:nvPr/>
          </p:nvSpPr>
          <p:spPr>
            <a:xfrm>
              <a:off x="5917432" y="1886711"/>
              <a:ext cx="442633" cy="455578"/>
            </a:xfrm>
            <a:custGeom>
              <a:avLst/>
              <a:gdLst>
                <a:gd name="connsiteX0" fmla="*/ 418911 w 442633"/>
                <a:gd name="connsiteY0" fmla="*/ 251975 h 455578"/>
                <a:gd name="connsiteX1" fmla="*/ 428361 w 442633"/>
                <a:gd name="connsiteY1" fmla="*/ 289772 h 455578"/>
                <a:gd name="connsiteX2" fmla="*/ 412611 w 442633"/>
                <a:gd name="connsiteY2" fmla="*/ 314969 h 455578"/>
                <a:gd name="connsiteX3" fmla="*/ 387410 w 442633"/>
                <a:gd name="connsiteY3" fmla="*/ 299223 h 455578"/>
                <a:gd name="connsiteX4" fmla="*/ 377959 w 442633"/>
                <a:gd name="connsiteY4" fmla="*/ 264573 h 455578"/>
                <a:gd name="connsiteX5" fmla="*/ 426048 w 442633"/>
                <a:gd name="connsiteY5" fmla="*/ 220481 h 455578"/>
                <a:gd name="connsiteX6" fmla="*/ 441796 w 442633"/>
                <a:gd name="connsiteY6" fmla="*/ 229930 h 455578"/>
                <a:gd name="connsiteX7" fmla="*/ 432347 w 442633"/>
                <a:gd name="connsiteY7" fmla="*/ 245678 h 455578"/>
                <a:gd name="connsiteX8" fmla="*/ 363053 w 442633"/>
                <a:gd name="connsiteY8" fmla="*/ 264576 h 455578"/>
                <a:gd name="connsiteX9" fmla="*/ 347305 w 442633"/>
                <a:gd name="connsiteY9" fmla="*/ 255127 h 455578"/>
                <a:gd name="connsiteX10" fmla="*/ 356754 w 442633"/>
                <a:gd name="connsiteY10" fmla="*/ 239379 h 455578"/>
                <a:gd name="connsiteX11" fmla="*/ 359943 w 442633"/>
                <a:gd name="connsiteY11" fmla="*/ 792 h 455578"/>
                <a:gd name="connsiteX12" fmla="*/ 421079 w 442633"/>
                <a:gd name="connsiteY12" fmla="*/ 55713 h 455578"/>
                <a:gd name="connsiteX13" fmla="*/ 367529 w 442633"/>
                <a:gd name="connsiteY13" fmla="*/ 147054 h 455578"/>
                <a:gd name="connsiteX14" fmla="*/ 204478 w 442633"/>
                <a:gd name="connsiteY14" fmla="*/ 191528 h 455578"/>
                <a:gd name="connsiteX15" fmla="*/ 249707 w 442633"/>
                <a:gd name="connsiteY15" fmla="*/ 273610 h 455578"/>
                <a:gd name="connsiteX16" fmla="*/ 264585 w 442633"/>
                <a:gd name="connsiteY16" fmla="*/ 287006 h 455578"/>
                <a:gd name="connsiteX17" fmla="*/ 282894 w 442633"/>
                <a:gd name="connsiteY17" fmla="*/ 316779 h 455578"/>
                <a:gd name="connsiteX18" fmla="*/ 283337 w 442633"/>
                <a:gd name="connsiteY18" fmla="*/ 398725 h 455578"/>
                <a:gd name="connsiteX19" fmla="*/ 273848 w 442633"/>
                <a:gd name="connsiteY19" fmla="*/ 404882 h 455578"/>
                <a:gd name="connsiteX20" fmla="*/ 257031 w 442633"/>
                <a:gd name="connsiteY20" fmla="*/ 428755 h 455578"/>
                <a:gd name="connsiteX21" fmla="*/ 217217 w 442633"/>
                <a:gd name="connsiteY21" fmla="*/ 450409 h 455578"/>
                <a:gd name="connsiteX22" fmla="*/ 40841 w 442633"/>
                <a:gd name="connsiteY22" fmla="*/ 374822 h 455578"/>
                <a:gd name="connsiteX23" fmla="*/ 15638 w 442633"/>
                <a:gd name="connsiteY23" fmla="*/ 327572 h 455578"/>
                <a:gd name="connsiteX24" fmla="*/ 5795 w 442633"/>
                <a:gd name="connsiteY24" fmla="*/ 244106 h 455578"/>
                <a:gd name="connsiteX25" fmla="*/ 17433 w 442633"/>
                <a:gd name="connsiteY25" fmla="*/ 227584 h 455578"/>
                <a:gd name="connsiteX26" fmla="*/ 2168 w 442633"/>
                <a:gd name="connsiteY26" fmla="*/ 169103 h 455578"/>
                <a:gd name="connsiteX27" fmla="*/ 55718 w 442633"/>
                <a:gd name="connsiteY27" fmla="*/ 77762 h 455578"/>
                <a:gd name="connsiteX28" fmla="*/ 329728 w 442633"/>
                <a:gd name="connsiteY28" fmla="*/ 2169 h 455578"/>
                <a:gd name="connsiteX29" fmla="*/ 359943 w 442633"/>
                <a:gd name="connsiteY29" fmla="*/ 792 h 455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42633" h="455578">
                  <a:moveTo>
                    <a:pt x="418911" y="251975"/>
                  </a:moveTo>
                  <a:lnTo>
                    <a:pt x="428361" y="289772"/>
                  </a:lnTo>
                  <a:cubicBezTo>
                    <a:pt x="431510" y="299223"/>
                    <a:pt x="425213" y="311821"/>
                    <a:pt x="412611" y="314969"/>
                  </a:cubicBezTo>
                  <a:cubicBezTo>
                    <a:pt x="403160" y="318120"/>
                    <a:pt x="390559" y="311821"/>
                    <a:pt x="387410" y="299223"/>
                  </a:cubicBezTo>
                  <a:lnTo>
                    <a:pt x="377959" y="264573"/>
                  </a:lnTo>
                  <a:close/>
                  <a:moveTo>
                    <a:pt x="426048" y="220481"/>
                  </a:moveTo>
                  <a:cubicBezTo>
                    <a:pt x="432352" y="220481"/>
                    <a:pt x="438646" y="223631"/>
                    <a:pt x="441796" y="229930"/>
                  </a:cubicBezTo>
                  <a:cubicBezTo>
                    <a:pt x="444946" y="236229"/>
                    <a:pt x="438642" y="242529"/>
                    <a:pt x="432347" y="245678"/>
                  </a:cubicBezTo>
                  <a:lnTo>
                    <a:pt x="363053" y="264576"/>
                  </a:lnTo>
                  <a:cubicBezTo>
                    <a:pt x="356754" y="267726"/>
                    <a:pt x="350454" y="261427"/>
                    <a:pt x="347305" y="255127"/>
                  </a:cubicBezTo>
                  <a:cubicBezTo>
                    <a:pt x="344155" y="248828"/>
                    <a:pt x="350459" y="242529"/>
                    <a:pt x="356754" y="239379"/>
                  </a:cubicBezTo>
                  <a:close/>
                  <a:moveTo>
                    <a:pt x="359943" y="792"/>
                  </a:moveTo>
                  <a:cubicBezTo>
                    <a:pt x="389175" y="4928"/>
                    <a:pt x="413980" y="25007"/>
                    <a:pt x="421079" y="55713"/>
                  </a:cubicBezTo>
                  <a:cubicBezTo>
                    <a:pt x="430524" y="93510"/>
                    <a:pt x="408471" y="137608"/>
                    <a:pt x="367529" y="147054"/>
                  </a:cubicBezTo>
                  <a:lnTo>
                    <a:pt x="204478" y="191528"/>
                  </a:lnTo>
                  <a:lnTo>
                    <a:pt x="249707" y="273610"/>
                  </a:lnTo>
                  <a:lnTo>
                    <a:pt x="264585" y="287006"/>
                  </a:lnTo>
                  <a:cubicBezTo>
                    <a:pt x="271869" y="295716"/>
                    <a:pt x="278169" y="305756"/>
                    <a:pt x="282894" y="316779"/>
                  </a:cubicBezTo>
                  <a:cubicBezTo>
                    <a:pt x="299430" y="349851"/>
                    <a:pt x="298249" y="381155"/>
                    <a:pt x="283337" y="398725"/>
                  </a:cubicBezTo>
                  <a:lnTo>
                    <a:pt x="273848" y="404882"/>
                  </a:lnTo>
                  <a:lnTo>
                    <a:pt x="257031" y="428755"/>
                  </a:lnTo>
                  <a:cubicBezTo>
                    <a:pt x="246352" y="438204"/>
                    <a:pt x="232965" y="445685"/>
                    <a:pt x="217217" y="450409"/>
                  </a:cubicBezTo>
                  <a:cubicBezTo>
                    <a:pt x="154225" y="469306"/>
                    <a:pt x="75477" y="434659"/>
                    <a:pt x="40841" y="374822"/>
                  </a:cubicBezTo>
                  <a:lnTo>
                    <a:pt x="15638" y="327572"/>
                  </a:lnTo>
                  <a:cubicBezTo>
                    <a:pt x="-1687" y="299227"/>
                    <a:pt x="-4049" y="269304"/>
                    <a:pt x="5795" y="244106"/>
                  </a:cubicBezTo>
                  <a:lnTo>
                    <a:pt x="17433" y="227584"/>
                  </a:lnTo>
                  <a:lnTo>
                    <a:pt x="2168" y="169103"/>
                  </a:lnTo>
                  <a:cubicBezTo>
                    <a:pt x="-7277" y="131307"/>
                    <a:pt x="14775" y="87208"/>
                    <a:pt x="55718" y="77762"/>
                  </a:cubicBezTo>
                  <a:lnTo>
                    <a:pt x="329728" y="2169"/>
                  </a:lnTo>
                  <a:cubicBezTo>
                    <a:pt x="339963" y="-193"/>
                    <a:pt x="350199" y="-586"/>
                    <a:pt x="359943" y="792"/>
                  </a:cubicBezTo>
                  <a:close/>
                </a:path>
              </a:pathLst>
            </a:custGeom>
            <a:solidFill>
              <a:schemeClr val="bg2">
                <a:lumMod val="1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1" name="Freeform: Shape 50">
              <a:extLst>
                <a:ext uri="{FF2B5EF4-FFF2-40B4-BE49-F238E27FC236}">
                  <a16:creationId xmlns:a16="http://schemas.microsoft.com/office/drawing/2014/main" id="{84C765A3-E5B3-4807-B87F-94D154B7EC18}"/>
                </a:ext>
              </a:extLst>
            </p:cNvPr>
            <p:cNvSpPr/>
            <p:nvPr/>
          </p:nvSpPr>
          <p:spPr>
            <a:xfrm>
              <a:off x="4984537" y="4023196"/>
              <a:ext cx="874147" cy="803587"/>
            </a:xfrm>
            <a:custGeom>
              <a:avLst/>
              <a:gdLst>
                <a:gd name="connsiteX0" fmla="*/ 100116 w 874147"/>
                <a:gd name="connsiteY0" fmla="*/ 109778 h 803587"/>
                <a:gd name="connsiteX1" fmla="*/ 471277 w 874147"/>
                <a:gd name="connsiteY1" fmla="*/ 776623 h 803587"/>
                <a:gd name="connsiteX2" fmla="*/ 372699 w 874147"/>
                <a:gd name="connsiteY2" fmla="*/ 803587 h 803587"/>
                <a:gd name="connsiteX3" fmla="*/ 0 w 874147"/>
                <a:gd name="connsiteY3" fmla="*/ 137163 h 803587"/>
                <a:gd name="connsiteX4" fmla="*/ 305617 w 874147"/>
                <a:gd name="connsiteY4" fmla="*/ 53566 h 803587"/>
                <a:gd name="connsiteX5" fmla="*/ 676778 w 874147"/>
                <a:gd name="connsiteY5" fmla="*/ 720411 h 803587"/>
                <a:gd name="connsiteX6" fmla="*/ 578211 w 874147"/>
                <a:gd name="connsiteY6" fmla="*/ 747372 h 803587"/>
                <a:gd name="connsiteX7" fmla="*/ 347298 w 874147"/>
                <a:gd name="connsiteY7" fmla="*/ 333006 h 803587"/>
                <a:gd name="connsiteX8" fmla="*/ 207047 w 874147"/>
                <a:gd name="connsiteY8" fmla="*/ 80528 h 803587"/>
                <a:gd name="connsiteX9" fmla="*/ 501448 w 874147"/>
                <a:gd name="connsiteY9" fmla="*/ 0 h 803587"/>
                <a:gd name="connsiteX10" fmla="*/ 874147 w 874147"/>
                <a:gd name="connsiteY10" fmla="*/ 666425 h 803587"/>
                <a:gd name="connsiteX11" fmla="*/ 775596 w 874147"/>
                <a:gd name="connsiteY11" fmla="*/ 693382 h 803587"/>
                <a:gd name="connsiteX12" fmla="*/ 544465 w 874147"/>
                <a:gd name="connsiteY12" fmla="*/ 278596 h 803587"/>
                <a:gd name="connsiteX13" fmla="*/ 405636 w 874147"/>
                <a:gd name="connsiteY13" fmla="*/ 26208 h 803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74147" h="803587">
                  <a:moveTo>
                    <a:pt x="100116" y="109778"/>
                  </a:moveTo>
                  <a:lnTo>
                    <a:pt x="471277" y="776623"/>
                  </a:lnTo>
                  <a:lnTo>
                    <a:pt x="372699" y="803587"/>
                  </a:lnTo>
                  <a:lnTo>
                    <a:pt x="0" y="137163"/>
                  </a:lnTo>
                  <a:close/>
                  <a:moveTo>
                    <a:pt x="305617" y="53566"/>
                  </a:moveTo>
                  <a:lnTo>
                    <a:pt x="676778" y="720411"/>
                  </a:lnTo>
                  <a:lnTo>
                    <a:pt x="578211" y="747372"/>
                  </a:lnTo>
                  <a:lnTo>
                    <a:pt x="347298" y="333006"/>
                  </a:lnTo>
                  <a:lnTo>
                    <a:pt x="207047" y="80528"/>
                  </a:lnTo>
                  <a:close/>
                  <a:moveTo>
                    <a:pt x="501448" y="0"/>
                  </a:moveTo>
                  <a:lnTo>
                    <a:pt x="874147" y="666425"/>
                  </a:lnTo>
                  <a:lnTo>
                    <a:pt x="775596" y="693382"/>
                  </a:lnTo>
                  <a:lnTo>
                    <a:pt x="544465" y="278596"/>
                  </a:lnTo>
                  <a:lnTo>
                    <a:pt x="405636" y="26208"/>
                  </a:lnTo>
                  <a:close/>
                </a:path>
              </a:pathLst>
            </a:custGeom>
            <a:solidFill>
              <a:schemeClr val="bg2">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grpSp>
      <p:grpSp>
        <p:nvGrpSpPr>
          <p:cNvPr id="52" name="Group 51">
            <a:extLst>
              <a:ext uri="{FF2B5EF4-FFF2-40B4-BE49-F238E27FC236}">
                <a16:creationId xmlns:a16="http://schemas.microsoft.com/office/drawing/2014/main" id="{581EA01B-46F8-45BC-8DCC-784213FFD004}"/>
              </a:ext>
            </a:extLst>
          </p:cNvPr>
          <p:cNvGrpSpPr/>
          <p:nvPr/>
        </p:nvGrpSpPr>
        <p:grpSpPr>
          <a:xfrm>
            <a:off x="340731" y="1242150"/>
            <a:ext cx="2926080" cy="2736703"/>
            <a:chOff x="332936" y="2627766"/>
            <a:chExt cx="2926080" cy="2736703"/>
          </a:xfrm>
        </p:grpSpPr>
        <p:sp>
          <p:nvSpPr>
            <p:cNvPr id="53" name="TextBox 52">
              <a:extLst>
                <a:ext uri="{FF2B5EF4-FFF2-40B4-BE49-F238E27FC236}">
                  <a16:creationId xmlns:a16="http://schemas.microsoft.com/office/drawing/2014/main" id="{F3293C1E-5C4E-4E56-AF57-E25E7051F84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54" name="TextBox 53">
              <a:extLst>
                <a:ext uri="{FF2B5EF4-FFF2-40B4-BE49-F238E27FC236}">
                  <a16:creationId xmlns:a16="http://schemas.microsoft.com/office/drawing/2014/main" id="{29E0A344-2081-4791-9976-158532AA18A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5" name="Group 54">
            <a:extLst>
              <a:ext uri="{FF2B5EF4-FFF2-40B4-BE49-F238E27FC236}">
                <a16:creationId xmlns:a16="http://schemas.microsoft.com/office/drawing/2014/main" id="{8E3FF0BE-F890-434F-AED1-C680132E3873}"/>
              </a:ext>
            </a:extLst>
          </p:cNvPr>
          <p:cNvGrpSpPr/>
          <p:nvPr/>
        </p:nvGrpSpPr>
        <p:grpSpPr>
          <a:xfrm>
            <a:off x="8927481" y="2947244"/>
            <a:ext cx="2926080" cy="1290153"/>
            <a:chOff x="8921977" y="1466725"/>
            <a:chExt cx="2926080" cy="1290153"/>
          </a:xfrm>
        </p:grpSpPr>
        <p:sp>
          <p:nvSpPr>
            <p:cNvPr id="56" name="TextBox 55">
              <a:extLst>
                <a:ext uri="{FF2B5EF4-FFF2-40B4-BE49-F238E27FC236}">
                  <a16:creationId xmlns:a16="http://schemas.microsoft.com/office/drawing/2014/main" id="{08362A07-BF39-4FD7-BF98-2AAEF7012006}"/>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7" name="TextBox 56">
              <a:extLst>
                <a:ext uri="{FF2B5EF4-FFF2-40B4-BE49-F238E27FC236}">
                  <a16:creationId xmlns:a16="http://schemas.microsoft.com/office/drawing/2014/main" id="{71AE7792-F7A4-4922-B38B-00A8112025FF}"/>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8" name="Group 57">
            <a:extLst>
              <a:ext uri="{FF2B5EF4-FFF2-40B4-BE49-F238E27FC236}">
                <a16:creationId xmlns:a16="http://schemas.microsoft.com/office/drawing/2014/main" id="{F196D21B-6A9E-46A4-A39B-7C351E006E6F}"/>
              </a:ext>
            </a:extLst>
          </p:cNvPr>
          <p:cNvGrpSpPr/>
          <p:nvPr/>
        </p:nvGrpSpPr>
        <p:grpSpPr>
          <a:xfrm>
            <a:off x="8927481" y="4652338"/>
            <a:ext cx="2926080" cy="1290153"/>
            <a:chOff x="8921977" y="4073386"/>
            <a:chExt cx="2926080" cy="1290153"/>
          </a:xfrm>
        </p:grpSpPr>
        <p:sp>
          <p:nvSpPr>
            <p:cNvPr id="59" name="TextBox 58">
              <a:extLst>
                <a:ext uri="{FF2B5EF4-FFF2-40B4-BE49-F238E27FC236}">
                  <a16:creationId xmlns:a16="http://schemas.microsoft.com/office/drawing/2014/main" id="{D97F2CE3-A904-41DE-85E4-500B2004C3BA}"/>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0" name="TextBox 59">
              <a:extLst>
                <a:ext uri="{FF2B5EF4-FFF2-40B4-BE49-F238E27FC236}">
                  <a16:creationId xmlns:a16="http://schemas.microsoft.com/office/drawing/2014/main" id="{9FE610B5-3AAE-49FC-86E6-BDE1EAAEED85}"/>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1" name="Group 60">
            <a:extLst>
              <a:ext uri="{FF2B5EF4-FFF2-40B4-BE49-F238E27FC236}">
                <a16:creationId xmlns:a16="http://schemas.microsoft.com/office/drawing/2014/main" id="{2F8AF419-B8FD-49A3-8580-5DEE60B32F5D}"/>
              </a:ext>
            </a:extLst>
          </p:cNvPr>
          <p:cNvGrpSpPr/>
          <p:nvPr/>
        </p:nvGrpSpPr>
        <p:grpSpPr>
          <a:xfrm>
            <a:off x="8927481" y="1242150"/>
            <a:ext cx="2926080" cy="1290153"/>
            <a:chOff x="8921977" y="1466725"/>
            <a:chExt cx="2926080" cy="1290153"/>
          </a:xfrm>
        </p:grpSpPr>
        <p:sp>
          <p:nvSpPr>
            <p:cNvPr id="62" name="TextBox 61">
              <a:extLst>
                <a:ext uri="{FF2B5EF4-FFF2-40B4-BE49-F238E27FC236}">
                  <a16:creationId xmlns:a16="http://schemas.microsoft.com/office/drawing/2014/main" id="{6C83B332-89F7-48E3-800C-3D002BE0FF80}"/>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3" name="TextBox 62">
              <a:extLst>
                <a:ext uri="{FF2B5EF4-FFF2-40B4-BE49-F238E27FC236}">
                  <a16:creationId xmlns:a16="http://schemas.microsoft.com/office/drawing/2014/main" id="{C1394A47-5F17-431F-8350-CC2BCC47B27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65" name="Graphic 64" descr="Lightbulb with solid fill">
            <a:extLst>
              <a:ext uri="{FF2B5EF4-FFF2-40B4-BE49-F238E27FC236}">
                <a16:creationId xmlns:a16="http://schemas.microsoft.com/office/drawing/2014/main" id="{B67F1118-798E-4135-8CF2-24DC268B84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7241" y="1286365"/>
            <a:ext cx="368900" cy="368900"/>
          </a:xfrm>
          <a:prstGeom prst="rect">
            <a:avLst/>
          </a:prstGeom>
        </p:spPr>
      </p:pic>
      <p:pic>
        <p:nvPicPr>
          <p:cNvPr id="66" name="Graphic 65" descr="Lightbulb with solid fill">
            <a:extLst>
              <a:ext uri="{FF2B5EF4-FFF2-40B4-BE49-F238E27FC236}">
                <a16:creationId xmlns:a16="http://schemas.microsoft.com/office/drawing/2014/main" id="{0C95C12D-EFD9-4D79-B4BF-191516B055C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37241" y="2993626"/>
            <a:ext cx="368900" cy="368900"/>
          </a:xfrm>
          <a:prstGeom prst="rect">
            <a:avLst/>
          </a:prstGeom>
        </p:spPr>
      </p:pic>
      <p:pic>
        <p:nvPicPr>
          <p:cNvPr id="67" name="Graphic 66" descr="Lightbulb with solid fill">
            <a:extLst>
              <a:ext uri="{FF2B5EF4-FFF2-40B4-BE49-F238E27FC236}">
                <a16:creationId xmlns:a16="http://schemas.microsoft.com/office/drawing/2014/main" id="{47785FAE-4115-40FF-A41B-C231EB7F24D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37241" y="4696553"/>
            <a:ext cx="368900" cy="368900"/>
          </a:xfrm>
          <a:prstGeom prst="rect">
            <a:avLst/>
          </a:prstGeom>
        </p:spPr>
      </p:pic>
    </p:spTree>
    <p:extLst>
      <p:ext uri="{BB962C8B-B14F-4D97-AF65-F5344CB8AC3E}">
        <p14:creationId xmlns:p14="http://schemas.microsoft.com/office/powerpoint/2010/main" val="34197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8498</TotalTime>
  <Words>453</Words>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Flying on a Magic Bulb – Slide Template</vt:lpstr>
      <vt:lpstr>Flying on a Magic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Flying on a Magic Bulb</dc:title>
  <dc:creator>PresentationGO.com</dc:creator>
  <dc:description>© Copyright PresentationGO.com</dc:description>
  <dcterms:created xsi:type="dcterms:W3CDTF">2014-11-26T05:14:11Z</dcterms:created>
  <dcterms:modified xsi:type="dcterms:W3CDTF">2021-12-07T16:49:42Z</dcterms:modified>
  <cp:category>Graphics &amp; Metaphors</cp:category>
</cp:coreProperties>
</file>