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A33D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0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0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03A3714A-8D21-4757-A66B-6FD84C12349A}"/>
              </a:ext>
            </a:extLst>
          </p:cNvPr>
          <p:cNvGrpSpPr/>
          <p:nvPr/>
        </p:nvGrpSpPr>
        <p:grpSpPr>
          <a:xfrm>
            <a:off x="1683152" y="2210302"/>
            <a:ext cx="8818873" cy="2755265"/>
            <a:chOff x="1683152" y="2210302"/>
            <a:chExt cx="8818873" cy="275526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D17F862-9D31-4412-8950-6EEEC45317EF}"/>
                </a:ext>
              </a:extLst>
            </p:cNvPr>
            <p:cNvSpPr/>
            <p:nvPr/>
          </p:nvSpPr>
          <p:spPr>
            <a:xfrm>
              <a:off x="2492478" y="2210302"/>
              <a:ext cx="1597106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08" h="21600" extrusionOk="0">
                  <a:moveTo>
                    <a:pt x="13422" y="21600"/>
                  </a:moveTo>
                  <a:lnTo>
                    <a:pt x="13422" y="21600"/>
                  </a:lnTo>
                  <a:cubicBezTo>
                    <a:pt x="17610" y="21600"/>
                    <a:pt x="20304" y="18680"/>
                    <a:pt x="18369" y="16228"/>
                  </a:cubicBezTo>
                  <a:lnTo>
                    <a:pt x="5586" y="0"/>
                  </a:lnTo>
                  <a:lnTo>
                    <a:pt x="5586" y="0"/>
                  </a:lnTo>
                  <a:cubicBezTo>
                    <a:pt x="1398" y="0"/>
                    <a:pt x="-1296" y="2920"/>
                    <a:pt x="639" y="5372"/>
                  </a:cubicBezTo>
                  <a:lnTo>
                    <a:pt x="13422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8E6377E-2F26-4B29-B4B8-ADEB3F7194C7}"/>
                </a:ext>
              </a:extLst>
            </p:cNvPr>
            <p:cNvSpPr/>
            <p:nvPr/>
          </p:nvSpPr>
          <p:spPr>
            <a:xfrm>
              <a:off x="1744883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59BF451-F9B2-4385-8DE1-81D5D67FF51A}"/>
                </a:ext>
              </a:extLst>
            </p:cNvPr>
            <p:cNvSpPr/>
            <p:nvPr/>
          </p:nvSpPr>
          <p:spPr>
            <a:xfrm>
              <a:off x="4385565" y="2210302"/>
              <a:ext cx="1597108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08" h="21600" extrusionOk="0">
                  <a:moveTo>
                    <a:pt x="13422" y="21600"/>
                  </a:moveTo>
                  <a:lnTo>
                    <a:pt x="13422" y="21600"/>
                  </a:lnTo>
                  <a:cubicBezTo>
                    <a:pt x="17610" y="21600"/>
                    <a:pt x="20304" y="18680"/>
                    <a:pt x="18369" y="16228"/>
                  </a:cubicBezTo>
                  <a:lnTo>
                    <a:pt x="5586" y="0"/>
                  </a:lnTo>
                  <a:lnTo>
                    <a:pt x="5586" y="0"/>
                  </a:lnTo>
                  <a:cubicBezTo>
                    <a:pt x="1398" y="0"/>
                    <a:pt x="-1296" y="2920"/>
                    <a:pt x="639" y="5372"/>
                  </a:cubicBezTo>
                  <a:lnTo>
                    <a:pt x="13422" y="21600"/>
                  </a:lnTo>
                  <a:close/>
                </a:path>
              </a:pathLst>
            </a:custGeom>
            <a:solidFill>
              <a:srgbClr val="CCA33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D12C4AF-930E-4ECD-ABB7-94ECDB3E2581}"/>
                </a:ext>
              </a:extLst>
            </p:cNvPr>
            <p:cNvSpPr/>
            <p:nvPr/>
          </p:nvSpPr>
          <p:spPr>
            <a:xfrm>
              <a:off x="3624216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F61D4D0C-468F-45AD-8505-4CF83CC11107}"/>
                </a:ext>
              </a:extLst>
            </p:cNvPr>
            <p:cNvSpPr/>
            <p:nvPr/>
          </p:nvSpPr>
          <p:spPr>
            <a:xfrm>
              <a:off x="6258074" y="2210302"/>
              <a:ext cx="1597108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08" h="21600" extrusionOk="0">
                  <a:moveTo>
                    <a:pt x="13422" y="21600"/>
                  </a:moveTo>
                  <a:lnTo>
                    <a:pt x="13422" y="21600"/>
                  </a:lnTo>
                  <a:cubicBezTo>
                    <a:pt x="17610" y="21600"/>
                    <a:pt x="20304" y="18680"/>
                    <a:pt x="18369" y="16228"/>
                  </a:cubicBezTo>
                  <a:lnTo>
                    <a:pt x="5586" y="0"/>
                  </a:lnTo>
                  <a:lnTo>
                    <a:pt x="5586" y="0"/>
                  </a:lnTo>
                  <a:cubicBezTo>
                    <a:pt x="1398" y="0"/>
                    <a:pt x="-1296" y="2920"/>
                    <a:pt x="639" y="5372"/>
                  </a:cubicBezTo>
                  <a:lnTo>
                    <a:pt x="13422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4546260-8A19-4E33-84B8-3F8FCC177D44}"/>
                </a:ext>
              </a:extLst>
            </p:cNvPr>
            <p:cNvSpPr/>
            <p:nvPr/>
          </p:nvSpPr>
          <p:spPr>
            <a:xfrm>
              <a:off x="5511011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E16F6642-AE52-484F-AE02-3863F688F418}"/>
                </a:ext>
              </a:extLst>
            </p:cNvPr>
            <p:cNvSpPr/>
            <p:nvPr/>
          </p:nvSpPr>
          <p:spPr>
            <a:xfrm>
              <a:off x="8130583" y="2210302"/>
              <a:ext cx="1597108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08" h="21600" extrusionOk="0">
                  <a:moveTo>
                    <a:pt x="13422" y="21600"/>
                  </a:moveTo>
                  <a:lnTo>
                    <a:pt x="13422" y="21600"/>
                  </a:lnTo>
                  <a:cubicBezTo>
                    <a:pt x="17610" y="21600"/>
                    <a:pt x="20304" y="18680"/>
                    <a:pt x="18369" y="16228"/>
                  </a:cubicBezTo>
                  <a:lnTo>
                    <a:pt x="5586" y="0"/>
                  </a:lnTo>
                  <a:lnTo>
                    <a:pt x="5586" y="0"/>
                  </a:lnTo>
                  <a:cubicBezTo>
                    <a:pt x="1398" y="0"/>
                    <a:pt x="-1296" y="2920"/>
                    <a:pt x="639" y="5372"/>
                  </a:cubicBezTo>
                  <a:lnTo>
                    <a:pt x="13422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9C07BE2-D175-46ED-9246-B832269895BE}"/>
                </a:ext>
              </a:extLst>
            </p:cNvPr>
            <p:cNvSpPr/>
            <p:nvPr/>
          </p:nvSpPr>
          <p:spPr>
            <a:xfrm>
              <a:off x="7389812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9E7B0686-F475-43A2-8AD6-238A33B26F2B}"/>
                </a:ext>
              </a:extLst>
            </p:cNvPr>
            <p:cNvSpPr/>
            <p:nvPr/>
          </p:nvSpPr>
          <p:spPr>
            <a:xfrm>
              <a:off x="9257559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B902A39-C241-45CF-8F5E-F1AAD98FBCEC}"/>
                </a:ext>
              </a:extLst>
            </p:cNvPr>
            <p:cNvSpPr/>
            <p:nvPr/>
          </p:nvSpPr>
          <p:spPr>
            <a:xfrm>
              <a:off x="1884441" y="4104152"/>
              <a:ext cx="757637" cy="830553"/>
            </a:xfrm>
            <a:custGeom>
              <a:avLst/>
              <a:gdLst>
                <a:gd name="connsiteX0" fmla="*/ 180180 w 757637"/>
                <a:gd name="connsiteY0" fmla="*/ 0 h 1942712"/>
                <a:gd name="connsiteX1" fmla="*/ 757637 w 757637"/>
                <a:gd name="connsiteY1" fmla="*/ 1199209 h 1942712"/>
                <a:gd name="connsiteX2" fmla="*/ 695845 w 757637"/>
                <a:gd name="connsiteY2" fmla="*/ 1580566 h 1942712"/>
                <a:gd name="connsiteX3" fmla="*/ 470905 w 757637"/>
                <a:gd name="connsiteY3" fmla="*/ 1908890 h 1942712"/>
                <a:gd name="connsiteX4" fmla="*/ 399938 w 757637"/>
                <a:gd name="connsiteY4" fmla="*/ 1942712 h 1942712"/>
                <a:gd name="connsiteX5" fmla="*/ 0 w 757637"/>
                <a:gd name="connsiteY5" fmla="*/ 1112159 h 1942712"/>
                <a:gd name="connsiteX0" fmla="*/ 0 w 757637"/>
                <a:gd name="connsiteY0" fmla="*/ 0 h 830553"/>
                <a:gd name="connsiteX1" fmla="*/ 757637 w 757637"/>
                <a:gd name="connsiteY1" fmla="*/ 87050 h 830553"/>
                <a:gd name="connsiteX2" fmla="*/ 695845 w 757637"/>
                <a:gd name="connsiteY2" fmla="*/ 468407 h 830553"/>
                <a:gd name="connsiteX3" fmla="*/ 470905 w 757637"/>
                <a:gd name="connsiteY3" fmla="*/ 796731 h 830553"/>
                <a:gd name="connsiteX4" fmla="*/ 399938 w 757637"/>
                <a:gd name="connsiteY4" fmla="*/ 830553 h 830553"/>
                <a:gd name="connsiteX5" fmla="*/ 0 w 757637"/>
                <a:gd name="connsiteY5" fmla="*/ 0 h 830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0553">
                  <a:moveTo>
                    <a:pt x="0" y="0"/>
                  </a:moveTo>
                  <a:lnTo>
                    <a:pt x="757637" y="87050"/>
                  </a:lnTo>
                  <a:lnTo>
                    <a:pt x="695845" y="468407"/>
                  </a:lnTo>
                  <a:cubicBezTo>
                    <a:pt x="672722" y="609838"/>
                    <a:pt x="587696" y="727999"/>
                    <a:pt x="470905" y="796731"/>
                  </a:cubicBezTo>
                  <a:lnTo>
                    <a:pt x="399938" y="830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A5E719F-0690-44ED-BFF8-4F7B269DF09C}"/>
                </a:ext>
              </a:extLst>
            </p:cNvPr>
            <p:cNvSpPr/>
            <p:nvPr/>
          </p:nvSpPr>
          <p:spPr>
            <a:xfrm>
              <a:off x="3765736" y="4092046"/>
              <a:ext cx="757637" cy="839640"/>
            </a:xfrm>
            <a:custGeom>
              <a:avLst/>
              <a:gdLst>
                <a:gd name="connsiteX0" fmla="*/ 180179 w 757637"/>
                <a:gd name="connsiteY0" fmla="*/ 0 h 1951799"/>
                <a:gd name="connsiteX1" fmla="*/ 757637 w 757637"/>
                <a:gd name="connsiteY1" fmla="*/ 1199210 h 1951799"/>
                <a:gd name="connsiteX2" fmla="*/ 693883 w 757637"/>
                <a:gd name="connsiteY2" fmla="*/ 1592673 h 1951799"/>
                <a:gd name="connsiteX3" fmla="*/ 468943 w 757637"/>
                <a:gd name="connsiteY3" fmla="*/ 1920997 h 1951799"/>
                <a:gd name="connsiteX4" fmla="*/ 404313 w 757637"/>
                <a:gd name="connsiteY4" fmla="*/ 1951799 h 1951799"/>
                <a:gd name="connsiteX5" fmla="*/ 0 w 757637"/>
                <a:gd name="connsiteY5" fmla="*/ 1112159 h 1951799"/>
                <a:gd name="connsiteX0" fmla="*/ 0 w 757637"/>
                <a:gd name="connsiteY0" fmla="*/ 0 h 839640"/>
                <a:gd name="connsiteX1" fmla="*/ 757637 w 757637"/>
                <a:gd name="connsiteY1" fmla="*/ 87051 h 839640"/>
                <a:gd name="connsiteX2" fmla="*/ 693883 w 757637"/>
                <a:gd name="connsiteY2" fmla="*/ 480514 h 839640"/>
                <a:gd name="connsiteX3" fmla="*/ 468943 w 757637"/>
                <a:gd name="connsiteY3" fmla="*/ 808838 h 839640"/>
                <a:gd name="connsiteX4" fmla="*/ 404313 w 757637"/>
                <a:gd name="connsiteY4" fmla="*/ 839640 h 839640"/>
                <a:gd name="connsiteX5" fmla="*/ 0 w 757637"/>
                <a:gd name="connsiteY5" fmla="*/ 0 h 839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9640">
                  <a:moveTo>
                    <a:pt x="0" y="0"/>
                  </a:moveTo>
                  <a:lnTo>
                    <a:pt x="757637" y="87051"/>
                  </a:lnTo>
                  <a:lnTo>
                    <a:pt x="693883" y="480514"/>
                  </a:lnTo>
                  <a:cubicBezTo>
                    <a:pt x="670760" y="621945"/>
                    <a:pt x="585734" y="740106"/>
                    <a:pt x="468943" y="808838"/>
                  </a:cubicBezTo>
                  <a:lnTo>
                    <a:pt x="404313" y="839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9D99F48-94CE-40AC-A540-693FCEFCF071}"/>
                </a:ext>
              </a:extLst>
            </p:cNvPr>
            <p:cNvSpPr/>
            <p:nvPr/>
          </p:nvSpPr>
          <p:spPr>
            <a:xfrm>
              <a:off x="5650896" y="4102138"/>
              <a:ext cx="757637" cy="832066"/>
            </a:xfrm>
            <a:custGeom>
              <a:avLst/>
              <a:gdLst>
                <a:gd name="connsiteX0" fmla="*/ 180180 w 757637"/>
                <a:gd name="connsiteY0" fmla="*/ 0 h 1944225"/>
                <a:gd name="connsiteX1" fmla="*/ 757637 w 757637"/>
                <a:gd name="connsiteY1" fmla="*/ 1199210 h 1944225"/>
                <a:gd name="connsiteX2" fmla="*/ 695518 w 757637"/>
                <a:gd name="connsiteY2" fmla="*/ 1582581 h 1944225"/>
                <a:gd name="connsiteX3" fmla="*/ 470578 w 757637"/>
                <a:gd name="connsiteY3" fmla="*/ 1910905 h 1944225"/>
                <a:gd name="connsiteX4" fmla="*/ 400666 w 757637"/>
                <a:gd name="connsiteY4" fmla="*/ 1944225 h 1944225"/>
                <a:gd name="connsiteX5" fmla="*/ 0 w 757637"/>
                <a:gd name="connsiteY5" fmla="*/ 1112159 h 1944225"/>
                <a:gd name="connsiteX0" fmla="*/ 0 w 757637"/>
                <a:gd name="connsiteY0" fmla="*/ 0 h 832066"/>
                <a:gd name="connsiteX1" fmla="*/ 757637 w 757637"/>
                <a:gd name="connsiteY1" fmla="*/ 87051 h 832066"/>
                <a:gd name="connsiteX2" fmla="*/ 695518 w 757637"/>
                <a:gd name="connsiteY2" fmla="*/ 470422 h 832066"/>
                <a:gd name="connsiteX3" fmla="*/ 470578 w 757637"/>
                <a:gd name="connsiteY3" fmla="*/ 798746 h 832066"/>
                <a:gd name="connsiteX4" fmla="*/ 400666 w 757637"/>
                <a:gd name="connsiteY4" fmla="*/ 832066 h 832066"/>
                <a:gd name="connsiteX5" fmla="*/ 0 w 757637"/>
                <a:gd name="connsiteY5" fmla="*/ 0 h 832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2066">
                  <a:moveTo>
                    <a:pt x="0" y="0"/>
                  </a:moveTo>
                  <a:lnTo>
                    <a:pt x="757637" y="87051"/>
                  </a:lnTo>
                  <a:lnTo>
                    <a:pt x="695518" y="470422"/>
                  </a:lnTo>
                  <a:cubicBezTo>
                    <a:pt x="672395" y="611853"/>
                    <a:pt x="587369" y="730014"/>
                    <a:pt x="470578" y="798746"/>
                  </a:cubicBezTo>
                  <a:lnTo>
                    <a:pt x="400666" y="8320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C9B73AF-F975-47CA-86AB-EF72AE5CEC26}"/>
                </a:ext>
              </a:extLst>
            </p:cNvPr>
            <p:cNvSpPr/>
            <p:nvPr/>
          </p:nvSpPr>
          <p:spPr>
            <a:xfrm>
              <a:off x="7529448" y="4103675"/>
              <a:ext cx="757637" cy="830912"/>
            </a:xfrm>
            <a:custGeom>
              <a:avLst/>
              <a:gdLst>
                <a:gd name="connsiteX0" fmla="*/ 180180 w 757637"/>
                <a:gd name="connsiteY0" fmla="*/ 0 h 1943071"/>
                <a:gd name="connsiteX1" fmla="*/ 757637 w 757637"/>
                <a:gd name="connsiteY1" fmla="*/ 1199209 h 1943071"/>
                <a:gd name="connsiteX2" fmla="*/ 695767 w 757637"/>
                <a:gd name="connsiteY2" fmla="*/ 1581044 h 1943071"/>
                <a:gd name="connsiteX3" fmla="*/ 470827 w 757637"/>
                <a:gd name="connsiteY3" fmla="*/ 1909368 h 1943071"/>
                <a:gd name="connsiteX4" fmla="*/ 400110 w 757637"/>
                <a:gd name="connsiteY4" fmla="*/ 1943071 h 1943071"/>
                <a:gd name="connsiteX5" fmla="*/ 0 w 757637"/>
                <a:gd name="connsiteY5" fmla="*/ 1112159 h 1943071"/>
                <a:gd name="connsiteX0" fmla="*/ 0 w 757637"/>
                <a:gd name="connsiteY0" fmla="*/ 0 h 830912"/>
                <a:gd name="connsiteX1" fmla="*/ 757637 w 757637"/>
                <a:gd name="connsiteY1" fmla="*/ 87050 h 830912"/>
                <a:gd name="connsiteX2" fmla="*/ 695767 w 757637"/>
                <a:gd name="connsiteY2" fmla="*/ 468885 h 830912"/>
                <a:gd name="connsiteX3" fmla="*/ 470827 w 757637"/>
                <a:gd name="connsiteY3" fmla="*/ 797209 h 830912"/>
                <a:gd name="connsiteX4" fmla="*/ 400110 w 757637"/>
                <a:gd name="connsiteY4" fmla="*/ 830912 h 830912"/>
                <a:gd name="connsiteX5" fmla="*/ 0 w 757637"/>
                <a:gd name="connsiteY5" fmla="*/ 0 h 83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0912">
                  <a:moveTo>
                    <a:pt x="0" y="0"/>
                  </a:moveTo>
                  <a:lnTo>
                    <a:pt x="757637" y="87050"/>
                  </a:lnTo>
                  <a:lnTo>
                    <a:pt x="695767" y="468885"/>
                  </a:lnTo>
                  <a:cubicBezTo>
                    <a:pt x="672644" y="610316"/>
                    <a:pt x="587618" y="728477"/>
                    <a:pt x="470827" y="797209"/>
                  </a:cubicBezTo>
                  <a:lnTo>
                    <a:pt x="400110" y="8309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B7266B7-3159-450F-8366-CD53AC71D4E5}"/>
                </a:ext>
              </a:extLst>
            </p:cNvPr>
            <p:cNvSpPr/>
            <p:nvPr/>
          </p:nvSpPr>
          <p:spPr>
            <a:xfrm>
              <a:off x="9398384" y="4096334"/>
              <a:ext cx="757637" cy="836421"/>
            </a:xfrm>
            <a:custGeom>
              <a:avLst/>
              <a:gdLst>
                <a:gd name="connsiteX0" fmla="*/ 180180 w 757637"/>
                <a:gd name="connsiteY0" fmla="*/ 0 h 1948581"/>
                <a:gd name="connsiteX1" fmla="*/ 757637 w 757637"/>
                <a:gd name="connsiteY1" fmla="*/ 1199210 h 1948581"/>
                <a:gd name="connsiteX2" fmla="*/ 694578 w 757637"/>
                <a:gd name="connsiteY2" fmla="*/ 1588385 h 1948581"/>
                <a:gd name="connsiteX3" fmla="*/ 469638 w 757637"/>
                <a:gd name="connsiteY3" fmla="*/ 1916709 h 1948581"/>
                <a:gd name="connsiteX4" fmla="*/ 402763 w 757637"/>
                <a:gd name="connsiteY4" fmla="*/ 1948581 h 1948581"/>
                <a:gd name="connsiteX5" fmla="*/ 0 w 757637"/>
                <a:gd name="connsiteY5" fmla="*/ 1112160 h 1948581"/>
                <a:gd name="connsiteX0" fmla="*/ 0 w 757637"/>
                <a:gd name="connsiteY0" fmla="*/ 0 h 836421"/>
                <a:gd name="connsiteX1" fmla="*/ 757637 w 757637"/>
                <a:gd name="connsiteY1" fmla="*/ 87050 h 836421"/>
                <a:gd name="connsiteX2" fmla="*/ 694578 w 757637"/>
                <a:gd name="connsiteY2" fmla="*/ 476225 h 836421"/>
                <a:gd name="connsiteX3" fmla="*/ 469638 w 757637"/>
                <a:gd name="connsiteY3" fmla="*/ 804549 h 836421"/>
                <a:gd name="connsiteX4" fmla="*/ 402763 w 757637"/>
                <a:gd name="connsiteY4" fmla="*/ 836421 h 836421"/>
                <a:gd name="connsiteX5" fmla="*/ 0 w 757637"/>
                <a:gd name="connsiteY5" fmla="*/ 0 h 836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6421">
                  <a:moveTo>
                    <a:pt x="0" y="0"/>
                  </a:moveTo>
                  <a:lnTo>
                    <a:pt x="757637" y="87050"/>
                  </a:lnTo>
                  <a:lnTo>
                    <a:pt x="694578" y="476225"/>
                  </a:lnTo>
                  <a:cubicBezTo>
                    <a:pt x="671455" y="617656"/>
                    <a:pt x="586429" y="735817"/>
                    <a:pt x="469638" y="804549"/>
                  </a:cubicBezTo>
                  <a:lnTo>
                    <a:pt x="402763" y="8364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EA4948B-5036-482B-980F-198B9C0B8693}"/>
                </a:ext>
              </a:extLst>
            </p:cNvPr>
            <p:cNvSpPr/>
            <p:nvPr/>
          </p:nvSpPr>
          <p:spPr>
            <a:xfrm>
              <a:off x="1683152" y="2992229"/>
              <a:ext cx="1301437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21EE44A-A15C-49FA-BDF9-A180FE721BCE}"/>
                </a:ext>
              </a:extLst>
            </p:cNvPr>
            <p:cNvSpPr/>
            <p:nvPr/>
          </p:nvSpPr>
          <p:spPr>
            <a:xfrm>
              <a:off x="1786037" y="3095116"/>
              <a:ext cx="1109926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D6D1FF4-A0DC-4213-9F0B-8A35157428D7}"/>
                </a:ext>
              </a:extLst>
            </p:cNvPr>
            <p:cNvSpPr/>
            <p:nvPr/>
          </p:nvSpPr>
          <p:spPr>
            <a:xfrm>
              <a:off x="3583061" y="2992229"/>
              <a:ext cx="1301437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C77AC1D-A3EB-42B5-8763-54C5380BD089}"/>
                </a:ext>
              </a:extLst>
            </p:cNvPr>
            <p:cNvSpPr/>
            <p:nvPr/>
          </p:nvSpPr>
          <p:spPr>
            <a:xfrm>
              <a:off x="3665370" y="3095116"/>
              <a:ext cx="1109921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41D78B8B-9FB8-41F4-9035-50719216FCDB}"/>
                </a:ext>
              </a:extLst>
            </p:cNvPr>
            <p:cNvSpPr/>
            <p:nvPr/>
          </p:nvSpPr>
          <p:spPr>
            <a:xfrm>
              <a:off x="5455571" y="2992229"/>
              <a:ext cx="1301435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DFFDC348-AA59-4B66-BE91-9D4F1E0E2631}"/>
                </a:ext>
              </a:extLst>
            </p:cNvPr>
            <p:cNvSpPr/>
            <p:nvPr/>
          </p:nvSpPr>
          <p:spPr>
            <a:xfrm>
              <a:off x="5537880" y="3095116"/>
              <a:ext cx="1109921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C0CDE075-DF24-43C8-922A-7CDCF9259761}"/>
                </a:ext>
              </a:extLst>
            </p:cNvPr>
            <p:cNvSpPr/>
            <p:nvPr/>
          </p:nvSpPr>
          <p:spPr>
            <a:xfrm>
              <a:off x="7328081" y="2992229"/>
              <a:ext cx="1301435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85295A5-341E-49BF-8FF1-E387327012C4}"/>
                </a:ext>
              </a:extLst>
            </p:cNvPr>
            <p:cNvSpPr/>
            <p:nvPr/>
          </p:nvSpPr>
          <p:spPr>
            <a:xfrm>
              <a:off x="7430966" y="3095116"/>
              <a:ext cx="1109921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2CABFCE3-53F2-431C-BAEC-D9076BF6A375}"/>
                </a:ext>
              </a:extLst>
            </p:cNvPr>
            <p:cNvSpPr/>
            <p:nvPr/>
          </p:nvSpPr>
          <p:spPr>
            <a:xfrm>
              <a:off x="9200590" y="2992229"/>
              <a:ext cx="1301435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BD13757F-542C-49F9-AEE9-DAD9EACF2B3E}"/>
                </a:ext>
              </a:extLst>
            </p:cNvPr>
            <p:cNvSpPr/>
            <p:nvPr/>
          </p:nvSpPr>
          <p:spPr>
            <a:xfrm>
              <a:off x="9303475" y="3095116"/>
              <a:ext cx="1109921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DD293C-55C1-4A7E-AA7A-9F7918A43CC8}"/>
                </a:ext>
              </a:extLst>
            </p:cNvPr>
            <p:cNvSpPr/>
            <p:nvPr/>
          </p:nvSpPr>
          <p:spPr>
            <a:xfrm>
              <a:off x="3192099" y="3486079"/>
              <a:ext cx="234256" cy="3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363" extrusionOk="0">
                  <a:moveTo>
                    <a:pt x="153" y="1988"/>
                  </a:moveTo>
                  <a:cubicBezTo>
                    <a:pt x="1605" y="4521"/>
                    <a:pt x="2331" y="7188"/>
                    <a:pt x="2331" y="10121"/>
                  </a:cubicBezTo>
                  <a:cubicBezTo>
                    <a:pt x="2331" y="13054"/>
                    <a:pt x="1605" y="15721"/>
                    <a:pt x="153" y="18254"/>
                  </a:cubicBezTo>
                  <a:cubicBezTo>
                    <a:pt x="-573" y="19588"/>
                    <a:pt x="1423" y="20921"/>
                    <a:pt x="3239" y="20121"/>
                  </a:cubicBezTo>
                  <a:lnTo>
                    <a:pt x="19575" y="11721"/>
                  </a:lnTo>
                  <a:cubicBezTo>
                    <a:pt x="21027" y="11054"/>
                    <a:pt x="21027" y="9454"/>
                    <a:pt x="19575" y="8788"/>
                  </a:cubicBezTo>
                  <a:lnTo>
                    <a:pt x="3239" y="388"/>
                  </a:lnTo>
                  <a:cubicBezTo>
                    <a:pt x="1605" y="-679"/>
                    <a:pt x="-573" y="654"/>
                    <a:pt x="153" y="19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75BA7CB-BC58-408E-ACFD-5F189AEA6FA3}"/>
                </a:ext>
              </a:extLst>
            </p:cNvPr>
            <p:cNvSpPr/>
            <p:nvPr/>
          </p:nvSpPr>
          <p:spPr>
            <a:xfrm>
              <a:off x="5064608" y="3486079"/>
              <a:ext cx="234257" cy="3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363" extrusionOk="0">
                  <a:moveTo>
                    <a:pt x="153" y="1988"/>
                  </a:moveTo>
                  <a:cubicBezTo>
                    <a:pt x="1605" y="4521"/>
                    <a:pt x="2331" y="7188"/>
                    <a:pt x="2331" y="10121"/>
                  </a:cubicBezTo>
                  <a:cubicBezTo>
                    <a:pt x="2331" y="13054"/>
                    <a:pt x="1605" y="15721"/>
                    <a:pt x="153" y="18254"/>
                  </a:cubicBezTo>
                  <a:cubicBezTo>
                    <a:pt x="-573" y="19588"/>
                    <a:pt x="1424" y="20921"/>
                    <a:pt x="3239" y="20121"/>
                  </a:cubicBezTo>
                  <a:lnTo>
                    <a:pt x="19575" y="11721"/>
                  </a:lnTo>
                  <a:cubicBezTo>
                    <a:pt x="21027" y="11054"/>
                    <a:pt x="21027" y="9454"/>
                    <a:pt x="19575" y="8788"/>
                  </a:cubicBezTo>
                  <a:lnTo>
                    <a:pt x="3239" y="388"/>
                  </a:lnTo>
                  <a:cubicBezTo>
                    <a:pt x="1424" y="-679"/>
                    <a:pt x="-573" y="654"/>
                    <a:pt x="153" y="19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75D2FCAB-02AA-4702-870A-45570FE07C28}"/>
                </a:ext>
              </a:extLst>
            </p:cNvPr>
            <p:cNvSpPr/>
            <p:nvPr/>
          </p:nvSpPr>
          <p:spPr>
            <a:xfrm>
              <a:off x="6937117" y="3486079"/>
              <a:ext cx="234256" cy="3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363" extrusionOk="0">
                  <a:moveTo>
                    <a:pt x="153" y="1988"/>
                  </a:moveTo>
                  <a:cubicBezTo>
                    <a:pt x="1605" y="4521"/>
                    <a:pt x="2331" y="7188"/>
                    <a:pt x="2331" y="10121"/>
                  </a:cubicBezTo>
                  <a:cubicBezTo>
                    <a:pt x="2331" y="13054"/>
                    <a:pt x="1605" y="15721"/>
                    <a:pt x="153" y="18254"/>
                  </a:cubicBezTo>
                  <a:cubicBezTo>
                    <a:pt x="-573" y="19588"/>
                    <a:pt x="1423" y="20921"/>
                    <a:pt x="3239" y="20121"/>
                  </a:cubicBezTo>
                  <a:lnTo>
                    <a:pt x="19575" y="11721"/>
                  </a:lnTo>
                  <a:cubicBezTo>
                    <a:pt x="21027" y="11054"/>
                    <a:pt x="21027" y="9454"/>
                    <a:pt x="19575" y="8788"/>
                  </a:cubicBezTo>
                  <a:lnTo>
                    <a:pt x="3239" y="388"/>
                  </a:lnTo>
                  <a:cubicBezTo>
                    <a:pt x="1605" y="-679"/>
                    <a:pt x="-573" y="654"/>
                    <a:pt x="153" y="19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D7703714-C227-4148-9769-39CA3BE8EB47}"/>
                </a:ext>
              </a:extLst>
            </p:cNvPr>
            <p:cNvSpPr/>
            <p:nvPr/>
          </p:nvSpPr>
          <p:spPr>
            <a:xfrm>
              <a:off x="8809626" y="3486079"/>
              <a:ext cx="234256" cy="3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363" extrusionOk="0">
                  <a:moveTo>
                    <a:pt x="153" y="1988"/>
                  </a:moveTo>
                  <a:cubicBezTo>
                    <a:pt x="1605" y="4521"/>
                    <a:pt x="2331" y="7188"/>
                    <a:pt x="2331" y="10121"/>
                  </a:cubicBezTo>
                  <a:cubicBezTo>
                    <a:pt x="2331" y="13054"/>
                    <a:pt x="1605" y="15721"/>
                    <a:pt x="153" y="18254"/>
                  </a:cubicBezTo>
                  <a:cubicBezTo>
                    <a:pt x="-573" y="19588"/>
                    <a:pt x="1424" y="20921"/>
                    <a:pt x="3239" y="20121"/>
                  </a:cubicBezTo>
                  <a:lnTo>
                    <a:pt x="19575" y="11721"/>
                  </a:lnTo>
                  <a:cubicBezTo>
                    <a:pt x="21027" y="11054"/>
                    <a:pt x="21027" y="9454"/>
                    <a:pt x="19575" y="8788"/>
                  </a:cubicBezTo>
                  <a:lnTo>
                    <a:pt x="3239" y="388"/>
                  </a:lnTo>
                  <a:cubicBezTo>
                    <a:pt x="1605" y="-679"/>
                    <a:pt x="-573" y="654"/>
                    <a:pt x="153" y="19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Folded Alternating Process – Slide Template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260731-081E-494E-B2E8-6AAA152DDD5B}"/>
              </a:ext>
            </a:extLst>
          </p:cNvPr>
          <p:cNvSpPr txBox="1"/>
          <p:nvPr/>
        </p:nvSpPr>
        <p:spPr>
          <a:xfrm>
            <a:off x="2202598" y="2443508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F98BF0-B27D-423C-8661-01488980782A}"/>
              </a:ext>
            </a:extLst>
          </p:cNvPr>
          <p:cNvSpPr txBox="1"/>
          <p:nvPr/>
        </p:nvSpPr>
        <p:spPr>
          <a:xfrm>
            <a:off x="4086631" y="2443508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D2C6A4-D7E2-484C-B6F6-8A5715608881}"/>
              </a:ext>
            </a:extLst>
          </p:cNvPr>
          <p:cNvSpPr txBox="1"/>
          <p:nvPr/>
        </p:nvSpPr>
        <p:spPr>
          <a:xfrm>
            <a:off x="5963841" y="2443508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30B7539-B693-4E97-B6D2-70FEB0335F72}"/>
              </a:ext>
            </a:extLst>
          </p:cNvPr>
          <p:cNvSpPr txBox="1"/>
          <p:nvPr/>
        </p:nvSpPr>
        <p:spPr>
          <a:xfrm>
            <a:off x="7841050" y="2443508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56C6B5-400D-46FD-A24D-B68B2304544C}"/>
              </a:ext>
            </a:extLst>
          </p:cNvPr>
          <p:cNvSpPr txBox="1"/>
          <p:nvPr/>
        </p:nvSpPr>
        <p:spPr>
          <a:xfrm>
            <a:off x="9718260" y="2443508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pic>
        <p:nvPicPr>
          <p:cNvPr id="26" name="Graphic 25" descr="Brainstorm">
            <a:extLst>
              <a:ext uri="{FF2B5EF4-FFF2-40B4-BE49-F238E27FC236}">
                <a16:creationId xmlns:a16="http://schemas.microsoft.com/office/drawing/2014/main" id="{4B21A2C8-67B4-4CDC-AA09-75D45249A5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30451" y="3278003"/>
            <a:ext cx="779759" cy="779759"/>
          </a:xfrm>
          <a:prstGeom prst="rect">
            <a:avLst/>
          </a:prstGeom>
        </p:spPr>
      </p:pic>
      <p:pic>
        <p:nvPicPr>
          <p:cNvPr id="27" name="Graphic 26" descr="Bullseye">
            <a:extLst>
              <a:ext uri="{FF2B5EF4-FFF2-40B4-BE49-F238E27FC236}">
                <a16:creationId xmlns:a16="http://schemas.microsoft.com/office/drawing/2014/main" id="{B20FD0E7-F2D0-4410-BE79-AB25677948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51121" y="3278003"/>
            <a:ext cx="779759" cy="779759"/>
          </a:xfrm>
          <a:prstGeom prst="rect">
            <a:avLst/>
          </a:prstGeom>
        </p:spPr>
      </p:pic>
      <p:pic>
        <p:nvPicPr>
          <p:cNvPr id="28" name="Graphic 27" descr="Database">
            <a:extLst>
              <a:ext uri="{FF2B5EF4-FFF2-40B4-BE49-F238E27FC236}">
                <a16:creationId xmlns:a16="http://schemas.microsoft.com/office/drawing/2014/main" id="{AFAC0684-7423-4545-9A63-28AA0A24C8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02961" y="3278003"/>
            <a:ext cx="779759" cy="779759"/>
          </a:xfrm>
          <a:prstGeom prst="rect">
            <a:avLst/>
          </a:prstGeom>
        </p:spPr>
      </p:pic>
      <p:pic>
        <p:nvPicPr>
          <p:cNvPr id="29" name="Graphic 28" descr="Research">
            <a:extLst>
              <a:ext uri="{FF2B5EF4-FFF2-40B4-BE49-F238E27FC236}">
                <a16:creationId xmlns:a16="http://schemas.microsoft.com/office/drawing/2014/main" id="{6530A82F-0417-4FE1-9123-508D9536A0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96047" y="3278003"/>
            <a:ext cx="779759" cy="779759"/>
          </a:xfrm>
          <a:prstGeom prst="rect">
            <a:avLst/>
          </a:prstGeom>
        </p:spPr>
      </p:pic>
      <p:pic>
        <p:nvPicPr>
          <p:cNvPr id="30" name="Graphic 29" descr="Trophy">
            <a:extLst>
              <a:ext uri="{FF2B5EF4-FFF2-40B4-BE49-F238E27FC236}">
                <a16:creationId xmlns:a16="http://schemas.microsoft.com/office/drawing/2014/main" id="{CC1948C8-8BEF-4C52-9E92-94503889FEE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481521" y="3290968"/>
            <a:ext cx="753829" cy="753829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F4A52D36-58CA-44BD-B1E6-05B719345E28}"/>
              </a:ext>
            </a:extLst>
          </p:cNvPr>
          <p:cNvGrpSpPr/>
          <p:nvPr/>
        </p:nvGrpSpPr>
        <p:grpSpPr>
          <a:xfrm>
            <a:off x="1202146" y="5065255"/>
            <a:ext cx="2303638" cy="1105487"/>
            <a:chOff x="332936" y="2627766"/>
            <a:chExt cx="2926080" cy="110548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24360C5-3C29-4E52-80A6-DC245F71058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E80A67F-3DCC-4967-8B91-6E301FFD53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9212588-71AE-4F06-94EC-FBE4E37D9713}"/>
              </a:ext>
            </a:extLst>
          </p:cNvPr>
          <p:cNvGrpSpPr/>
          <p:nvPr/>
        </p:nvGrpSpPr>
        <p:grpSpPr>
          <a:xfrm>
            <a:off x="4682249" y="5065255"/>
            <a:ext cx="2303638" cy="1105487"/>
            <a:chOff x="332936" y="2627766"/>
            <a:chExt cx="2926080" cy="1105487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A45263B-F8D5-43B0-AC62-9D85B6DE7C6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03E4646-6246-42BF-AC3A-D21636F6B49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7DFF935-D07F-470C-AC49-E4EE8A3B3A4C}"/>
              </a:ext>
            </a:extLst>
          </p:cNvPr>
          <p:cNvGrpSpPr/>
          <p:nvPr/>
        </p:nvGrpSpPr>
        <p:grpSpPr>
          <a:xfrm>
            <a:off x="8699488" y="5065255"/>
            <a:ext cx="2303638" cy="1105487"/>
            <a:chOff x="332936" y="2627766"/>
            <a:chExt cx="2926080" cy="1105487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9E53308-D052-45AF-A39C-C254759D714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C44A7CB-79E1-4AFF-ACAD-868B53E312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99AA863-1E20-4115-952B-E8CEE62AA464}"/>
              </a:ext>
            </a:extLst>
          </p:cNvPr>
          <p:cNvGrpSpPr/>
          <p:nvPr/>
        </p:nvGrpSpPr>
        <p:grpSpPr>
          <a:xfrm>
            <a:off x="3445665" y="1045062"/>
            <a:ext cx="2303638" cy="1105487"/>
            <a:chOff x="332936" y="2627766"/>
            <a:chExt cx="2926080" cy="110548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FB98073-D447-4F03-A785-9692B8DF7AC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937F2F2-0FD8-4C3B-90D7-5C113D6E6F7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7DDCCA0-671F-4004-BA7C-6EF9F9932AFC}"/>
              </a:ext>
            </a:extLst>
          </p:cNvPr>
          <p:cNvGrpSpPr/>
          <p:nvPr/>
        </p:nvGrpSpPr>
        <p:grpSpPr>
          <a:xfrm>
            <a:off x="7223987" y="1045062"/>
            <a:ext cx="2303638" cy="1105487"/>
            <a:chOff x="332936" y="2627766"/>
            <a:chExt cx="2926080" cy="110548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CD31FB4-733A-4C32-8337-A70A6463D4D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E4A3B9D-8E17-4322-BA6E-E73AC58987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03A3714A-8D21-4757-A66B-6FD84C12349A}"/>
              </a:ext>
            </a:extLst>
          </p:cNvPr>
          <p:cNvGrpSpPr/>
          <p:nvPr/>
        </p:nvGrpSpPr>
        <p:grpSpPr>
          <a:xfrm>
            <a:off x="1683152" y="2210302"/>
            <a:ext cx="8818873" cy="2755265"/>
            <a:chOff x="1683152" y="2210302"/>
            <a:chExt cx="8818873" cy="275526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D17F862-9D31-4412-8950-6EEEC45317EF}"/>
                </a:ext>
              </a:extLst>
            </p:cNvPr>
            <p:cNvSpPr/>
            <p:nvPr/>
          </p:nvSpPr>
          <p:spPr>
            <a:xfrm>
              <a:off x="2492478" y="2210302"/>
              <a:ext cx="1597106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08" h="21600" extrusionOk="0">
                  <a:moveTo>
                    <a:pt x="13422" y="21600"/>
                  </a:moveTo>
                  <a:lnTo>
                    <a:pt x="13422" y="21600"/>
                  </a:lnTo>
                  <a:cubicBezTo>
                    <a:pt x="17610" y="21600"/>
                    <a:pt x="20304" y="18680"/>
                    <a:pt x="18369" y="16228"/>
                  </a:cubicBezTo>
                  <a:lnTo>
                    <a:pt x="5586" y="0"/>
                  </a:lnTo>
                  <a:lnTo>
                    <a:pt x="5586" y="0"/>
                  </a:lnTo>
                  <a:cubicBezTo>
                    <a:pt x="1398" y="0"/>
                    <a:pt x="-1296" y="2920"/>
                    <a:pt x="639" y="5372"/>
                  </a:cubicBezTo>
                  <a:lnTo>
                    <a:pt x="13422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8E6377E-2F26-4B29-B4B8-ADEB3F7194C7}"/>
                </a:ext>
              </a:extLst>
            </p:cNvPr>
            <p:cNvSpPr/>
            <p:nvPr/>
          </p:nvSpPr>
          <p:spPr>
            <a:xfrm>
              <a:off x="1744883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59BF451-F9B2-4385-8DE1-81D5D67FF51A}"/>
                </a:ext>
              </a:extLst>
            </p:cNvPr>
            <p:cNvSpPr/>
            <p:nvPr/>
          </p:nvSpPr>
          <p:spPr>
            <a:xfrm>
              <a:off x="4385565" y="2210302"/>
              <a:ext cx="1597108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08" h="21600" extrusionOk="0">
                  <a:moveTo>
                    <a:pt x="13422" y="21600"/>
                  </a:moveTo>
                  <a:lnTo>
                    <a:pt x="13422" y="21600"/>
                  </a:lnTo>
                  <a:cubicBezTo>
                    <a:pt x="17610" y="21600"/>
                    <a:pt x="20304" y="18680"/>
                    <a:pt x="18369" y="16228"/>
                  </a:cubicBezTo>
                  <a:lnTo>
                    <a:pt x="5586" y="0"/>
                  </a:lnTo>
                  <a:lnTo>
                    <a:pt x="5586" y="0"/>
                  </a:lnTo>
                  <a:cubicBezTo>
                    <a:pt x="1398" y="0"/>
                    <a:pt x="-1296" y="2920"/>
                    <a:pt x="639" y="5372"/>
                  </a:cubicBezTo>
                  <a:lnTo>
                    <a:pt x="13422" y="21600"/>
                  </a:lnTo>
                  <a:close/>
                </a:path>
              </a:pathLst>
            </a:custGeom>
            <a:solidFill>
              <a:srgbClr val="CCA33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D12C4AF-930E-4ECD-ABB7-94ECDB3E2581}"/>
                </a:ext>
              </a:extLst>
            </p:cNvPr>
            <p:cNvSpPr/>
            <p:nvPr/>
          </p:nvSpPr>
          <p:spPr>
            <a:xfrm>
              <a:off x="3624216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F61D4D0C-468F-45AD-8505-4CF83CC11107}"/>
                </a:ext>
              </a:extLst>
            </p:cNvPr>
            <p:cNvSpPr/>
            <p:nvPr/>
          </p:nvSpPr>
          <p:spPr>
            <a:xfrm>
              <a:off x="6258074" y="2210302"/>
              <a:ext cx="1597108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08" h="21600" extrusionOk="0">
                  <a:moveTo>
                    <a:pt x="13422" y="21600"/>
                  </a:moveTo>
                  <a:lnTo>
                    <a:pt x="13422" y="21600"/>
                  </a:lnTo>
                  <a:cubicBezTo>
                    <a:pt x="17610" y="21600"/>
                    <a:pt x="20304" y="18680"/>
                    <a:pt x="18369" y="16228"/>
                  </a:cubicBezTo>
                  <a:lnTo>
                    <a:pt x="5586" y="0"/>
                  </a:lnTo>
                  <a:lnTo>
                    <a:pt x="5586" y="0"/>
                  </a:lnTo>
                  <a:cubicBezTo>
                    <a:pt x="1398" y="0"/>
                    <a:pt x="-1296" y="2920"/>
                    <a:pt x="639" y="5372"/>
                  </a:cubicBezTo>
                  <a:lnTo>
                    <a:pt x="13422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4546260-8A19-4E33-84B8-3F8FCC177D44}"/>
                </a:ext>
              </a:extLst>
            </p:cNvPr>
            <p:cNvSpPr/>
            <p:nvPr/>
          </p:nvSpPr>
          <p:spPr>
            <a:xfrm>
              <a:off x="5511011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E16F6642-AE52-484F-AE02-3863F688F418}"/>
                </a:ext>
              </a:extLst>
            </p:cNvPr>
            <p:cNvSpPr/>
            <p:nvPr/>
          </p:nvSpPr>
          <p:spPr>
            <a:xfrm>
              <a:off x="8130583" y="2210302"/>
              <a:ext cx="1597108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08" h="21600" extrusionOk="0">
                  <a:moveTo>
                    <a:pt x="13422" y="21600"/>
                  </a:moveTo>
                  <a:lnTo>
                    <a:pt x="13422" y="21600"/>
                  </a:lnTo>
                  <a:cubicBezTo>
                    <a:pt x="17610" y="21600"/>
                    <a:pt x="20304" y="18680"/>
                    <a:pt x="18369" y="16228"/>
                  </a:cubicBezTo>
                  <a:lnTo>
                    <a:pt x="5586" y="0"/>
                  </a:lnTo>
                  <a:lnTo>
                    <a:pt x="5586" y="0"/>
                  </a:lnTo>
                  <a:cubicBezTo>
                    <a:pt x="1398" y="0"/>
                    <a:pt x="-1296" y="2920"/>
                    <a:pt x="639" y="5372"/>
                  </a:cubicBezTo>
                  <a:lnTo>
                    <a:pt x="13422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9C07BE2-D175-46ED-9246-B832269895BE}"/>
                </a:ext>
              </a:extLst>
            </p:cNvPr>
            <p:cNvSpPr/>
            <p:nvPr/>
          </p:nvSpPr>
          <p:spPr>
            <a:xfrm>
              <a:off x="7389812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9E7B0686-F475-43A2-8AD6-238A33B26F2B}"/>
                </a:ext>
              </a:extLst>
            </p:cNvPr>
            <p:cNvSpPr/>
            <p:nvPr/>
          </p:nvSpPr>
          <p:spPr>
            <a:xfrm>
              <a:off x="9257559" y="2210302"/>
              <a:ext cx="1218165" cy="275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04" y="21600"/>
                  </a:moveTo>
                  <a:lnTo>
                    <a:pt x="0" y="21600"/>
                  </a:lnTo>
                  <a:lnTo>
                    <a:pt x="6786" y="3081"/>
                  </a:lnTo>
                  <a:cubicBezTo>
                    <a:pt x="7443" y="1307"/>
                    <a:pt x="10909" y="0"/>
                    <a:pt x="14996" y="0"/>
                  </a:cubicBezTo>
                  <a:lnTo>
                    <a:pt x="21600" y="0"/>
                  </a:lnTo>
                  <a:lnTo>
                    <a:pt x="14813" y="18519"/>
                  </a:lnTo>
                  <a:cubicBezTo>
                    <a:pt x="14157" y="20293"/>
                    <a:pt x="10691" y="21600"/>
                    <a:pt x="6604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B902A39-C241-45CF-8F5E-F1AAD98FBCEC}"/>
                </a:ext>
              </a:extLst>
            </p:cNvPr>
            <p:cNvSpPr/>
            <p:nvPr/>
          </p:nvSpPr>
          <p:spPr>
            <a:xfrm>
              <a:off x="1884441" y="4104152"/>
              <a:ext cx="757637" cy="830553"/>
            </a:xfrm>
            <a:custGeom>
              <a:avLst/>
              <a:gdLst>
                <a:gd name="connsiteX0" fmla="*/ 180180 w 757637"/>
                <a:gd name="connsiteY0" fmla="*/ 0 h 1942712"/>
                <a:gd name="connsiteX1" fmla="*/ 757637 w 757637"/>
                <a:gd name="connsiteY1" fmla="*/ 1199209 h 1942712"/>
                <a:gd name="connsiteX2" fmla="*/ 695845 w 757637"/>
                <a:gd name="connsiteY2" fmla="*/ 1580566 h 1942712"/>
                <a:gd name="connsiteX3" fmla="*/ 470905 w 757637"/>
                <a:gd name="connsiteY3" fmla="*/ 1908890 h 1942712"/>
                <a:gd name="connsiteX4" fmla="*/ 399938 w 757637"/>
                <a:gd name="connsiteY4" fmla="*/ 1942712 h 1942712"/>
                <a:gd name="connsiteX5" fmla="*/ 0 w 757637"/>
                <a:gd name="connsiteY5" fmla="*/ 1112159 h 1942712"/>
                <a:gd name="connsiteX0" fmla="*/ 0 w 757637"/>
                <a:gd name="connsiteY0" fmla="*/ 0 h 830553"/>
                <a:gd name="connsiteX1" fmla="*/ 757637 w 757637"/>
                <a:gd name="connsiteY1" fmla="*/ 87050 h 830553"/>
                <a:gd name="connsiteX2" fmla="*/ 695845 w 757637"/>
                <a:gd name="connsiteY2" fmla="*/ 468407 h 830553"/>
                <a:gd name="connsiteX3" fmla="*/ 470905 w 757637"/>
                <a:gd name="connsiteY3" fmla="*/ 796731 h 830553"/>
                <a:gd name="connsiteX4" fmla="*/ 399938 w 757637"/>
                <a:gd name="connsiteY4" fmla="*/ 830553 h 830553"/>
                <a:gd name="connsiteX5" fmla="*/ 0 w 757637"/>
                <a:gd name="connsiteY5" fmla="*/ 0 h 830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0553">
                  <a:moveTo>
                    <a:pt x="0" y="0"/>
                  </a:moveTo>
                  <a:lnTo>
                    <a:pt x="757637" y="87050"/>
                  </a:lnTo>
                  <a:lnTo>
                    <a:pt x="695845" y="468407"/>
                  </a:lnTo>
                  <a:cubicBezTo>
                    <a:pt x="672722" y="609838"/>
                    <a:pt x="587696" y="727999"/>
                    <a:pt x="470905" y="796731"/>
                  </a:cubicBezTo>
                  <a:lnTo>
                    <a:pt x="399938" y="830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A5E719F-0690-44ED-BFF8-4F7B269DF09C}"/>
                </a:ext>
              </a:extLst>
            </p:cNvPr>
            <p:cNvSpPr/>
            <p:nvPr/>
          </p:nvSpPr>
          <p:spPr>
            <a:xfrm>
              <a:off x="3765736" y="4092046"/>
              <a:ext cx="757637" cy="839640"/>
            </a:xfrm>
            <a:custGeom>
              <a:avLst/>
              <a:gdLst>
                <a:gd name="connsiteX0" fmla="*/ 180179 w 757637"/>
                <a:gd name="connsiteY0" fmla="*/ 0 h 1951799"/>
                <a:gd name="connsiteX1" fmla="*/ 757637 w 757637"/>
                <a:gd name="connsiteY1" fmla="*/ 1199210 h 1951799"/>
                <a:gd name="connsiteX2" fmla="*/ 693883 w 757637"/>
                <a:gd name="connsiteY2" fmla="*/ 1592673 h 1951799"/>
                <a:gd name="connsiteX3" fmla="*/ 468943 w 757637"/>
                <a:gd name="connsiteY3" fmla="*/ 1920997 h 1951799"/>
                <a:gd name="connsiteX4" fmla="*/ 404313 w 757637"/>
                <a:gd name="connsiteY4" fmla="*/ 1951799 h 1951799"/>
                <a:gd name="connsiteX5" fmla="*/ 0 w 757637"/>
                <a:gd name="connsiteY5" fmla="*/ 1112159 h 1951799"/>
                <a:gd name="connsiteX0" fmla="*/ 0 w 757637"/>
                <a:gd name="connsiteY0" fmla="*/ 0 h 839640"/>
                <a:gd name="connsiteX1" fmla="*/ 757637 w 757637"/>
                <a:gd name="connsiteY1" fmla="*/ 87051 h 839640"/>
                <a:gd name="connsiteX2" fmla="*/ 693883 w 757637"/>
                <a:gd name="connsiteY2" fmla="*/ 480514 h 839640"/>
                <a:gd name="connsiteX3" fmla="*/ 468943 w 757637"/>
                <a:gd name="connsiteY3" fmla="*/ 808838 h 839640"/>
                <a:gd name="connsiteX4" fmla="*/ 404313 w 757637"/>
                <a:gd name="connsiteY4" fmla="*/ 839640 h 839640"/>
                <a:gd name="connsiteX5" fmla="*/ 0 w 757637"/>
                <a:gd name="connsiteY5" fmla="*/ 0 h 839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9640">
                  <a:moveTo>
                    <a:pt x="0" y="0"/>
                  </a:moveTo>
                  <a:lnTo>
                    <a:pt x="757637" y="87051"/>
                  </a:lnTo>
                  <a:lnTo>
                    <a:pt x="693883" y="480514"/>
                  </a:lnTo>
                  <a:cubicBezTo>
                    <a:pt x="670760" y="621945"/>
                    <a:pt x="585734" y="740106"/>
                    <a:pt x="468943" y="808838"/>
                  </a:cubicBezTo>
                  <a:lnTo>
                    <a:pt x="404313" y="839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9D99F48-94CE-40AC-A540-693FCEFCF071}"/>
                </a:ext>
              </a:extLst>
            </p:cNvPr>
            <p:cNvSpPr/>
            <p:nvPr/>
          </p:nvSpPr>
          <p:spPr>
            <a:xfrm>
              <a:off x="5650896" y="4102138"/>
              <a:ext cx="757637" cy="832066"/>
            </a:xfrm>
            <a:custGeom>
              <a:avLst/>
              <a:gdLst>
                <a:gd name="connsiteX0" fmla="*/ 180180 w 757637"/>
                <a:gd name="connsiteY0" fmla="*/ 0 h 1944225"/>
                <a:gd name="connsiteX1" fmla="*/ 757637 w 757637"/>
                <a:gd name="connsiteY1" fmla="*/ 1199210 h 1944225"/>
                <a:gd name="connsiteX2" fmla="*/ 695518 w 757637"/>
                <a:gd name="connsiteY2" fmla="*/ 1582581 h 1944225"/>
                <a:gd name="connsiteX3" fmla="*/ 470578 w 757637"/>
                <a:gd name="connsiteY3" fmla="*/ 1910905 h 1944225"/>
                <a:gd name="connsiteX4" fmla="*/ 400666 w 757637"/>
                <a:gd name="connsiteY4" fmla="*/ 1944225 h 1944225"/>
                <a:gd name="connsiteX5" fmla="*/ 0 w 757637"/>
                <a:gd name="connsiteY5" fmla="*/ 1112159 h 1944225"/>
                <a:gd name="connsiteX0" fmla="*/ 0 w 757637"/>
                <a:gd name="connsiteY0" fmla="*/ 0 h 832066"/>
                <a:gd name="connsiteX1" fmla="*/ 757637 w 757637"/>
                <a:gd name="connsiteY1" fmla="*/ 87051 h 832066"/>
                <a:gd name="connsiteX2" fmla="*/ 695518 w 757637"/>
                <a:gd name="connsiteY2" fmla="*/ 470422 h 832066"/>
                <a:gd name="connsiteX3" fmla="*/ 470578 w 757637"/>
                <a:gd name="connsiteY3" fmla="*/ 798746 h 832066"/>
                <a:gd name="connsiteX4" fmla="*/ 400666 w 757637"/>
                <a:gd name="connsiteY4" fmla="*/ 832066 h 832066"/>
                <a:gd name="connsiteX5" fmla="*/ 0 w 757637"/>
                <a:gd name="connsiteY5" fmla="*/ 0 h 832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2066">
                  <a:moveTo>
                    <a:pt x="0" y="0"/>
                  </a:moveTo>
                  <a:lnTo>
                    <a:pt x="757637" y="87051"/>
                  </a:lnTo>
                  <a:lnTo>
                    <a:pt x="695518" y="470422"/>
                  </a:lnTo>
                  <a:cubicBezTo>
                    <a:pt x="672395" y="611853"/>
                    <a:pt x="587369" y="730014"/>
                    <a:pt x="470578" y="798746"/>
                  </a:cubicBezTo>
                  <a:lnTo>
                    <a:pt x="400666" y="8320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C9B73AF-F975-47CA-86AB-EF72AE5CEC26}"/>
                </a:ext>
              </a:extLst>
            </p:cNvPr>
            <p:cNvSpPr/>
            <p:nvPr/>
          </p:nvSpPr>
          <p:spPr>
            <a:xfrm>
              <a:off x="7529448" y="4103675"/>
              <a:ext cx="757637" cy="830912"/>
            </a:xfrm>
            <a:custGeom>
              <a:avLst/>
              <a:gdLst>
                <a:gd name="connsiteX0" fmla="*/ 180180 w 757637"/>
                <a:gd name="connsiteY0" fmla="*/ 0 h 1943071"/>
                <a:gd name="connsiteX1" fmla="*/ 757637 w 757637"/>
                <a:gd name="connsiteY1" fmla="*/ 1199209 h 1943071"/>
                <a:gd name="connsiteX2" fmla="*/ 695767 w 757637"/>
                <a:gd name="connsiteY2" fmla="*/ 1581044 h 1943071"/>
                <a:gd name="connsiteX3" fmla="*/ 470827 w 757637"/>
                <a:gd name="connsiteY3" fmla="*/ 1909368 h 1943071"/>
                <a:gd name="connsiteX4" fmla="*/ 400110 w 757637"/>
                <a:gd name="connsiteY4" fmla="*/ 1943071 h 1943071"/>
                <a:gd name="connsiteX5" fmla="*/ 0 w 757637"/>
                <a:gd name="connsiteY5" fmla="*/ 1112159 h 1943071"/>
                <a:gd name="connsiteX0" fmla="*/ 0 w 757637"/>
                <a:gd name="connsiteY0" fmla="*/ 0 h 830912"/>
                <a:gd name="connsiteX1" fmla="*/ 757637 w 757637"/>
                <a:gd name="connsiteY1" fmla="*/ 87050 h 830912"/>
                <a:gd name="connsiteX2" fmla="*/ 695767 w 757637"/>
                <a:gd name="connsiteY2" fmla="*/ 468885 h 830912"/>
                <a:gd name="connsiteX3" fmla="*/ 470827 w 757637"/>
                <a:gd name="connsiteY3" fmla="*/ 797209 h 830912"/>
                <a:gd name="connsiteX4" fmla="*/ 400110 w 757637"/>
                <a:gd name="connsiteY4" fmla="*/ 830912 h 830912"/>
                <a:gd name="connsiteX5" fmla="*/ 0 w 757637"/>
                <a:gd name="connsiteY5" fmla="*/ 0 h 83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0912">
                  <a:moveTo>
                    <a:pt x="0" y="0"/>
                  </a:moveTo>
                  <a:lnTo>
                    <a:pt x="757637" y="87050"/>
                  </a:lnTo>
                  <a:lnTo>
                    <a:pt x="695767" y="468885"/>
                  </a:lnTo>
                  <a:cubicBezTo>
                    <a:pt x="672644" y="610316"/>
                    <a:pt x="587618" y="728477"/>
                    <a:pt x="470827" y="797209"/>
                  </a:cubicBezTo>
                  <a:lnTo>
                    <a:pt x="400110" y="8309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B7266B7-3159-450F-8366-CD53AC71D4E5}"/>
                </a:ext>
              </a:extLst>
            </p:cNvPr>
            <p:cNvSpPr/>
            <p:nvPr/>
          </p:nvSpPr>
          <p:spPr>
            <a:xfrm>
              <a:off x="9398384" y="4096334"/>
              <a:ext cx="757637" cy="836421"/>
            </a:xfrm>
            <a:custGeom>
              <a:avLst/>
              <a:gdLst>
                <a:gd name="connsiteX0" fmla="*/ 180180 w 757637"/>
                <a:gd name="connsiteY0" fmla="*/ 0 h 1948581"/>
                <a:gd name="connsiteX1" fmla="*/ 757637 w 757637"/>
                <a:gd name="connsiteY1" fmla="*/ 1199210 h 1948581"/>
                <a:gd name="connsiteX2" fmla="*/ 694578 w 757637"/>
                <a:gd name="connsiteY2" fmla="*/ 1588385 h 1948581"/>
                <a:gd name="connsiteX3" fmla="*/ 469638 w 757637"/>
                <a:gd name="connsiteY3" fmla="*/ 1916709 h 1948581"/>
                <a:gd name="connsiteX4" fmla="*/ 402763 w 757637"/>
                <a:gd name="connsiteY4" fmla="*/ 1948581 h 1948581"/>
                <a:gd name="connsiteX5" fmla="*/ 0 w 757637"/>
                <a:gd name="connsiteY5" fmla="*/ 1112160 h 1948581"/>
                <a:gd name="connsiteX0" fmla="*/ 0 w 757637"/>
                <a:gd name="connsiteY0" fmla="*/ 0 h 836421"/>
                <a:gd name="connsiteX1" fmla="*/ 757637 w 757637"/>
                <a:gd name="connsiteY1" fmla="*/ 87050 h 836421"/>
                <a:gd name="connsiteX2" fmla="*/ 694578 w 757637"/>
                <a:gd name="connsiteY2" fmla="*/ 476225 h 836421"/>
                <a:gd name="connsiteX3" fmla="*/ 469638 w 757637"/>
                <a:gd name="connsiteY3" fmla="*/ 804549 h 836421"/>
                <a:gd name="connsiteX4" fmla="*/ 402763 w 757637"/>
                <a:gd name="connsiteY4" fmla="*/ 836421 h 836421"/>
                <a:gd name="connsiteX5" fmla="*/ 0 w 757637"/>
                <a:gd name="connsiteY5" fmla="*/ 0 h 836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7637" h="836421">
                  <a:moveTo>
                    <a:pt x="0" y="0"/>
                  </a:moveTo>
                  <a:lnTo>
                    <a:pt x="757637" y="87050"/>
                  </a:lnTo>
                  <a:lnTo>
                    <a:pt x="694578" y="476225"/>
                  </a:lnTo>
                  <a:cubicBezTo>
                    <a:pt x="671455" y="617656"/>
                    <a:pt x="586429" y="735817"/>
                    <a:pt x="469638" y="804549"/>
                  </a:cubicBezTo>
                  <a:lnTo>
                    <a:pt x="402763" y="8364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EA4948B-5036-482B-980F-198B9C0B8693}"/>
                </a:ext>
              </a:extLst>
            </p:cNvPr>
            <p:cNvSpPr/>
            <p:nvPr/>
          </p:nvSpPr>
          <p:spPr>
            <a:xfrm>
              <a:off x="1683152" y="2992229"/>
              <a:ext cx="1301437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21EE44A-A15C-49FA-BDF9-A180FE721BCE}"/>
                </a:ext>
              </a:extLst>
            </p:cNvPr>
            <p:cNvSpPr/>
            <p:nvPr/>
          </p:nvSpPr>
          <p:spPr>
            <a:xfrm>
              <a:off x="1786037" y="3095116"/>
              <a:ext cx="1109926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D6D1FF4-A0DC-4213-9F0B-8A35157428D7}"/>
                </a:ext>
              </a:extLst>
            </p:cNvPr>
            <p:cNvSpPr/>
            <p:nvPr/>
          </p:nvSpPr>
          <p:spPr>
            <a:xfrm>
              <a:off x="3583061" y="2992229"/>
              <a:ext cx="1301437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C77AC1D-A3EB-42B5-8763-54C5380BD089}"/>
                </a:ext>
              </a:extLst>
            </p:cNvPr>
            <p:cNvSpPr/>
            <p:nvPr/>
          </p:nvSpPr>
          <p:spPr>
            <a:xfrm>
              <a:off x="3665370" y="3095116"/>
              <a:ext cx="1109921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41D78B8B-9FB8-41F4-9035-50719216FCDB}"/>
                </a:ext>
              </a:extLst>
            </p:cNvPr>
            <p:cNvSpPr/>
            <p:nvPr/>
          </p:nvSpPr>
          <p:spPr>
            <a:xfrm>
              <a:off x="5455571" y="2992229"/>
              <a:ext cx="1301435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DFFDC348-AA59-4B66-BE91-9D4F1E0E2631}"/>
                </a:ext>
              </a:extLst>
            </p:cNvPr>
            <p:cNvSpPr/>
            <p:nvPr/>
          </p:nvSpPr>
          <p:spPr>
            <a:xfrm>
              <a:off x="5537880" y="3095116"/>
              <a:ext cx="1109921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C0CDE075-DF24-43C8-922A-7CDCF9259761}"/>
                </a:ext>
              </a:extLst>
            </p:cNvPr>
            <p:cNvSpPr/>
            <p:nvPr/>
          </p:nvSpPr>
          <p:spPr>
            <a:xfrm>
              <a:off x="7328081" y="2992229"/>
              <a:ext cx="1301435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85295A5-341E-49BF-8FF1-E387327012C4}"/>
                </a:ext>
              </a:extLst>
            </p:cNvPr>
            <p:cNvSpPr/>
            <p:nvPr/>
          </p:nvSpPr>
          <p:spPr>
            <a:xfrm>
              <a:off x="7430966" y="3095116"/>
              <a:ext cx="1109921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2CABFCE3-53F2-431C-BAEC-D9076BF6A375}"/>
                </a:ext>
              </a:extLst>
            </p:cNvPr>
            <p:cNvSpPr/>
            <p:nvPr/>
          </p:nvSpPr>
          <p:spPr>
            <a:xfrm>
              <a:off x="9200590" y="2992229"/>
              <a:ext cx="1301435" cy="13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38" extrusionOk="0">
                  <a:moveTo>
                    <a:pt x="19910" y="5363"/>
                  </a:moveTo>
                  <a:lnTo>
                    <a:pt x="14267" y="836"/>
                  </a:lnTo>
                  <a:cubicBezTo>
                    <a:pt x="13259" y="28"/>
                    <a:pt x="11848" y="-231"/>
                    <a:pt x="10605" y="222"/>
                  </a:cubicBezTo>
                  <a:lnTo>
                    <a:pt x="3685" y="2679"/>
                  </a:lnTo>
                  <a:cubicBezTo>
                    <a:pt x="2442" y="3132"/>
                    <a:pt x="1535" y="4167"/>
                    <a:pt x="1300" y="5428"/>
                  </a:cubicBezTo>
                  <a:lnTo>
                    <a:pt x="57" y="12412"/>
                  </a:lnTo>
                  <a:cubicBezTo>
                    <a:pt x="-178" y="13673"/>
                    <a:pt x="326" y="14967"/>
                    <a:pt x="1334" y="15775"/>
                  </a:cubicBezTo>
                  <a:lnTo>
                    <a:pt x="6977" y="20302"/>
                  </a:lnTo>
                  <a:cubicBezTo>
                    <a:pt x="7985" y="21110"/>
                    <a:pt x="9396" y="21369"/>
                    <a:pt x="10639" y="20916"/>
                  </a:cubicBezTo>
                  <a:lnTo>
                    <a:pt x="17559" y="18459"/>
                  </a:lnTo>
                  <a:cubicBezTo>
                    <a:pt x="18802" y="18006"/>
                    <a:pt x="19709" y="16971"/>
                    <a:pt x="19944" y="15710"/>
                  </a:cubicBezTo>
                  <a:lnTo>
                    <a:pt x="21187" y="8726"/>
                  </a:lnTo>
                  <a:cubicBezTo>
                    <a:pt x="21422" y="7465"/>
                    <a:pt x="20952" y="6171"/>
                    <a:pt x="19910" y="53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BD13757F-542C-49F9-AEE9-DAD9EACF2B3E}"/>
                </a:ext>
              </a:extLst>
            </p:cNvPr>
            <p:cNvSpPr/>
            <p:nvPr/>
          </p:nvSpPr>
          <p:spPr>
            <a:xfrm>
              <a:off x="9303475" y="3095116"/>
              <a:ext cx="1109921" cy="114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59" extrusionOk="0">
                  <a:moveTo>
                    <a:pt x="19625" y="5102"/>
                  </a:moveTo>
                  <a:lnTo>
                    <a:pt x="14519" y="978"/>
                  </a:lnTo>
                  <a:cubicBezTo>
                    <a:pt x="13341" y="33"/>
                    <a:pt x="11692" y="-270"/>
                    <a:pt x="10239" y="260"/>
                  </a:cubicBezTo>
                  <a:lnTo>
                    <a:pt x="3994" y="2491"/>
                  </a:lnTo>
                  <a:cubicBezTo>
                    <a:pt x="2541" y="3021"/>
                    <a:pt x="1481" y="4232"/>
                    <a:pt x="1206" y="5707"/>
                  </a:cubicBezTo>
                  <a:lnTo>
                    <a:pt x="67" y="12024"/>
                  </a:lnTo>
                  <a:cubicBezTo>
                    <a:pt x="-208" y="13500"/>
                    <a:pt x="381" y="15013"/>
                    <a:pt x="1559" y="15958"/>
                  </a:cubicBezTo>
                  <a:lnTo>
                    <a:pt x="6665" y="20082"/>
                  </a:lnTo>
                  <a:cubicBezTo>
                    <a:pt x="7843" y="21027"/>
                    <a:pt x="9492" y="21330"/>
                    <a:pt x="10945" y="20800"/>
                  </a:cubicBezTo>
                  <a:lnTo>
                    <a:pt x="17190" y="18569"/>
                  </a:lnTo>
                  <a:cubicBezTo>
                    <a:pt x="18643" y="18039"/>
                    <a:pt x="19703" y="16828"/>
                    <a:pt x="19978" y="15353"/>
                  </a:cubicBezTo>
                  <a:lnTo>
                    <a:pt x="21117" y="9036"/>
                  </a:lnTo>
                  <a:cubicBezTo>
                    <a:pt x="21392" y="7560"/>
                    <a:pt x="20803" y="6047"/>
                    <a:pt x="19625" y="510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DD293C-55C1-4A7E-AA7A-9F7918A43CC8}"/>
                </a:ext>
              </a:extLst>
            </p:cNvPr>
            <p:cNvSpPr/>
            <p:nvPr/>
          </p:nvSpPr>
          <p:spPr>
            <a:xfrm>
              <a:off x="3192099" y="3486079"/>
              <a:ext cx="234256" cy="3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363" extrusionOk="0">
                  <a:moveTo>
                    <a:pt x="153" y="1988"/>
                  </a:moveTo>
                  <a:cubicBezTo>
                    <a:pt x="1605" y="4521"/>
                    <a:pt x="2331" y="7188"/>
                    <a:pt x="2331" y="10121"/>
                  </a:cubicBezTo>
                  <a:cubicBezTo>
                    <a:pt x="2331" y="13054"/>
                    <a:pt x="1605" y="15721"/>
                    <a:pt x="153" y="18254"/>
                  </a:cubicBezTo>
                  <a:cubicBezTo>
                    <a:pt x="-573" y="19588"/>
                    <a:pt x="1423" y="20921"/>
                    <a:pt x="3239" y="20121"/>
                  </a:cubicBezTo>
                  <a:lnTo>
                    <a:pt x="19575" y="11721"/>
                  </a:lnTo>
                  <a:cubicBezTo>
                    <a:pt x="21027" y="11054"/>
                    <a:pt x="21027" y="9454"/>
                    <a:pt x="19575" y="8788"/>
                  </a:cubicBezTo>
                  <a:lnTo>
                    <a:pt x="3239" y="388"/>
                  </a:lnTo>
                  <a:cubicBezTo>
                    <a:pt x="1605" y="-679"/>
                    <a:pt x="-573" y="654"/>
                    <a:pt x="153" y="19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75BA7CB-BC58-408E-ACFD-5F189AEA6FA3}"/>
                </a:ext>
              </a:extLst>
            </p:cNvPr>
            <p:cNvSpPr/>
            <p:nvPr/>
          </p:nvSpPr>
          <p:spPr>
            <a:xfrm>
              <a:off x="5064608" y="3486079"/>
              <a:ext cx="234257" cy="3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363" extrusionOk="0">
                  <a:moveTo>
                    <a:pt x="153" y="1988"/>
                  </a:moveTo>
                  <a:cubicBezTo>
                    <a:pt x="1605" y="4521"/>
                    <a:pt x="2331" y="7188"/>
                    <a:pt x="2331" y="10121"/>
                  </a:cubicBezTo>
                  <a:cubicBezTo>
                    <a:pt x="2331" y="13054"/>
                    <a:pt x="1605" y="15721"/>
                    <a:pt x="153" y="18254"/>
                  </a:cubicBezTo>
                  <a:cubicBezTo>
                    <a:pt x="-573" y="19588"/>
                    <a:pt x="1424" y="20921"/>
                    <a:pt x="3239" y="20121"/>
                  </a:cubicBezTo>
                  <a:lnTo>
                    <a:pt x="19575" y="11721"/>
                  </a:lnTo>
                  <a:cubicBezTo>
                    <a:pt x="21027" y="11054"/>
                    <a:pt x="21027" y="9454"/>
                    <a:pt x="19575" y="8788"/>
                  </a:cubicBezTo>
                  <a:lnTo>
                    <a:pt x="3239" y="388"/>
                  </a:lnTo>
                  <a:cubicBezTo>
                    <a:pt x="1424" y="-679"/>
                    <a:pt x="-573" y="654"/>
                    <a:pt x="153" y="19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75D2FCAB-02AA-4702-870A-45570FE07C28}"/>
                </a:ext>
              </a:extLst>
            </p:cNvPr>
            <p:cNvSpPr/>
            <p:nvPr/>
          </p:nvSpPr>
          <p:spPr>
            <a:xfrm>
              <a:off x="6937117" y="3486079"/>
              <a:ext cx="234256" cy="3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363" extrusionOk="0">
                  <a:moveTo>
                    <a:pt x="153" y="1988"/>
                  </a:moveTo>
                  <a:cubicBezTo>
                    <a:pt x="1605" y="4521"/>
                    <a:pt x="2331" y="7188"/>
                    <a:pt x="2331" y="10121"/>
                  </a:cubicBezTo>
                  <a:cubicBezTo>
                    <a:pt x="2331" y="13054"/>
                    <a:pt x="1605" y="15721"/>
                    <a:pt x="153" y="18254"/>
                  </a:cubicBezTo>
                  <a:cubicBezTo>
                    <a:pt x="-573" y="19588"/>
                    <a:pt x="1423" y="20921"/>
                    <a:pt x="3239" y="20121"/>
                  </a:cubicBezTo>
                  <a:lnTo>
                    <a:pt x="19575" y="11721"/>
                  </a:lnTo>
                  <a:cubicBezTo>
                    <a:pt x="21027" y="11054"/>
                    <a:pt x="21027" y="9454"/>
                    <a:pt x="19575" y="8788"/>
                  </a:cubicBezTo>
                  <a:lnTo>
                    <a:pt x="3239" y="388"/>
                  </a:lnTo>
                  <a:cubicBezTo>
                    <a:pt x="1605" y="-679"/>
                    <a:pt x="-573" y="654"/>
                    <a:pt x="153" y="19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D7703714-C227-4148-9769-39CA3BE8EB47}"/>
                </a:ext>
              </a:extLst>
            </p:cNvPr>
            <p:cNvSpPr/>
            <p:nvPr/>
          </p:nvSpPr>
          <p:spPr>
            <a:xfrm>
              <a:off x="8809626" y="3486079"/>
              <a:ext cx="234256" cy="3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363" extrusionOk="0">
                  <a:moveTo>
                    <a:pt x="153" y="1988"/>
                  </a:moveTo>
                  <a:cubicBezTo>
                    <a:pt x="1605" y="4521"/>
                    <a:pt x="2331" y="7188"/>
                    <a:pt x="2331" y="10121"/>
                  </a:cubicBezTo>
                  <a:cubicBezTo>
                    <a:pt x="2331" y="13054"/>
                    <a:pt x="1605" y="15721"/>
                    <a:pt x="153" y="18254"/>
                  </a:cubicBezTo>
                  <a:cubicBezTo>
                    <a:pt x="-573" y="19588"/>
                    <a:pt x="1424" y="20921"/>
                    <a:pt x="3239" y="20121"/>
                  </a:cubicBezTo>
                  <a:lnTo>
                    <a:pt x="19575" y="11721"/>
                  </a:lnTo>
                  <a:cubicBezTo>
                    <a:pt x="21027" y="11054"/>
                    <a:pt x="21027" y="9454"/>
                    <a:pt x="19575" y="8788"/>
                  </a:cubicBezTo>
                  <a:lnTo>
                    <a:pt x="3239" y="388"/>
                  </a:lnTo>
                  <a:cubicBezTo>
                    <a:pt x="1605" y="-679"/>
                    <a:pt x="-573" y="654"/>
                    <a:pt x="153" y="198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Folded Alternating Process – Slide Template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260731-081E-494E-B2E8-6AAA152DDD5B}"/>
              </a:ext>
            </a:extLst>
          </p:cNvPr>
          <p:cNvSpPr txBox="1"/>
          <p:nvPr/>
        </p:nvSpPr>
        <p:spPr>
          <a:xfrm>
            <a:off x="2202598" y="2443508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F98BF0-B27D-423C-8661-01488980782A}"/>
              </a:ext>
            </a:extLst>
          </p:cNvPr>
          <p:cNvSpPr txBox="1"/>
          <p:nvPr/>
        </p:nvSpPr>
        <p:spPr>
          <a:xfrm>
            <a:off x="4086631" y="2443508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D2C6A4-D7E2-484C-B6F6-8A5715608881}"/>
              </a:ext>
            </a:extLst>
          </p:cNvPr>
          <p:cNvSpPr txBox="1"/>
          <p:nvPr/>
        </p:nvSpPr>
        <p:spPr>
          <a:xfrm>
            <a:off x="5963841" y="2443508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30B7539-B693-4E97-B6D2-70FEB0335F72}"/>
              </a:ext>
            </a:extLst>
          </p:cNvPr>
          <p:cNvSpPr txBox="1"/>
          <p:nvPr/>
        </p:nvSpPr>
        <p:spPr>
          <a:xfrm>
            <a:off x="7841050" y="2443508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56C6B5-400D-46FD-A24D-B68B2304544C}"/>
              </a:ext>
            </a:extLst>
          </p:cNvPr>
          <p:cNvSpPr txBox="1"/>
          <p:nvPr/>
        </p:nvSpPr>
        <p:spPr>
          <a:xfrm>
            <a:off x="9718260" y="2443508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pic>
        <p:nvPicPr>
          <p:cNvPr id="26" name="Graphic 25" descr="Brainstorm">
            <a:extLst>
              <a:ext uri="{FF2B5EF4-FFF2-40B4-BE49-F238E27FC236}">
                <a16:creationId xmlns:a16="http://schemas.microsoft.com/office/drawing/2014/main" id="{4B21A2C8-67B4-4CDC-AA09-75D45249A5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30451" y="3278003"/>
            <a:ext cx="779759" cy="779759"/>
          </a:xfrm>
          <a:prstGeom prst="rect">
            <a:avLst/>
          </a:prstGeom>
        </p:spPr>
      </p:pic>
      <p:pic>
        <p:nvPicPr>
          <p:cNvPr id="27" name="Graphic 26" descr="Bullseye">
            <a:extLst>
              <a:ext uri="{FF2B5EF4-FFF2-40B4-BE49-F238E27FC236}">
                <a16:creationId xmlns:a16="http://schemas.microsoft.com/office/drawing/2014/main" id="{B20FD0E7-F2D0-4410-BE79-AB25677948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51121" y="3278003"/>
            <a:ext cx="779759" cy="779759"/>
          </a:xfrm>
          <a:prstGeom prst="rect">
            <a:avLst/>
          </a:prstGeom>
        </p:spPr>
      </p:pic>
      <p:pic>
        <p:nvPicPr>
          <p:cNvPr id="28" name="Graphic 27" descr="Database">
            <a:extLst>
              <a:ext uri="{FF2B5EF4-FFF2-40B4-BE49-F238E27FC236}">
                <a16:creationId xmlns:a16="http://schemas.microsoft.com/office/drawing/2014/main" id="{AFAC0684-7423-4545-9A63-28AA0A24C8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02961" y="3278003"/>
            <a:ext cx="779759" cy="779759"/>
          </a:xfrm>
          <a:prstGeom prst="rect">
            <a:avLst/>
          </a:prstGeom>
        </p:spPr>
      </p:pic>
      <p:pic>
        <p:nvPicPr>
          <p:cNvPr id="29" name="Graphic 28" descr="Research">
            <a:extLst>
              <a:ext uri="{FF2B5EF4-FFF2-40B4-BE49-F238E27FC236}">
                <a16:creationId xmlns:a16="http://schemas.microsoft.com/office/drawing/2014/main" id="{6530A82F-0417-4FE1-9123-508D9536A0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96047" y="3278003"/>
            <a:ext cx="779759" cy="779759"/>
          </a:xfrm>
          <a:prstGeom prst="rect">
            <a:avLst/>
          </a:prstGeom>
        </p:spPr>
      </p:pic>
      <p:pic>
        <p:nvPicPr>
          <p:cNvPr id="30" name="Graphic 29" descr="Trophy">
            <a:extLst>
              <a:ext uri="{FF2B5EF4-FFF2-40B4-BE49-F238E27FC236}">
                <a16:creationId xmlns:a16="http://schemas.microsoft.com/office/drawing/2014/main" id="{CC1948C8-8BEF-4C52-9E92-94503889FEE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481521" y="3290968"/>
            <a:ext cx="753829" cy="753829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F4A52D36-58CA-44BD-B1E6-05B719345E28}"/>
              </a:ext>
            </a:extLst>
          </p:cNvPr>
          <p:cNvGrpSpPr/>
          <p:nvPr/>
        </p:nvGrpSpPr>
        <p:grpSpPr>
          <a:xfrm>
            <a:off x="1142027" y="5065255"/>
            <a:ext cx="2303638" cy="1105487"/>
            <a:chOff x="332936" y="2627766"/>
            <a:chExt cx="2926080" cy="110548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24360C5-3C29-4E52-80A6-DC245F71058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E80A67F-3DCC-4967-8B91-6E301FFD53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9212588-71AE-4F06-94EC-FBE4E37D9713}"/>
              </a:ext>
            </a:extLst>
          </p:cNvPr>
          <p:cNvGrpSpPr/>
          <p:nvPr/>
        </p:nvGrpSpPr>
        <p:grpSpPr>
          <a:xfrm>
            <a:off x="4622130" y="5065255"/>
            <a:ext cx="2303638" cy="1105487"/>
            <a:chOff x="332936" y="2627766"/>
            <a:chExt cx="2926080" cy="1105487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A45263B-F8D5-43B0-AC62-9D85B6DE7C6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03E4646-6246-42BF-AC3A-D21636F6B49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7DFF935-D07F-470C-AC49-E4EE8A3B3A4C}"/>
              </a:ext>
            </a:extLst>
          </p:cNvPr>
          <p:cNvGrpSpPr/>
          <p:nvPr/>
        </p:nvGrpSpPr>
        <p:grpSpPr>
          <a:xfrm>
            <a:off x="8639369" y="5065255"/>
            <a:ext cx="2303638" cy="1105487"/>
            <a:chOff x="332936" y="2627766"/>
            <a:chExt cx="2926080" cy="1105487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9E53308-D052-45AF-A39C-C254759D714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C44A7CB-79E1-4AFF-ACAD-868B53E312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99AA863-1E20-4115-952B-E8CEE62AA464}"/>
              </a:ext>
            </a:extLst>
          </p:cNvPr>
          <p:cNvGrpSpPr/>
          <p:nvPr/>
        </p:nvGrpSpPr>
        <p:grpSpPr>
          <a:xfrm>
            <a:off x="3445665" y="1045062"/>
            <a:ext cx="2303638" cy="1105487"/>
            <a:chOff x="332936" y="2627766"/>
            <a:chExt cx="2926080" cy="110548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FB98073-D447-4F03-A785-9692B8DF7AC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937F2F2-0FD8-4C3B-90D7-5C113D6E6F7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7DDCCA0-671F-4004-BA7C-6EF9F9932AFC}"/>
              </a:ext>
            </a:extLst>
          </p:cNvPr>
          <p:cNvGrpSpPr/>
          <p:nvPr/>
        </p:nvGrpSpPr>
        <p:grpSpPr>
          <a:xfrm>
            <a:off x="7223987" y="1045062"/>
            <a:ext cx="2303638" cy="1105487"/>
            <a:chOff x="332936" y="2627766"/>
            <a:chExt cx="2926080" cy="110548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CD31FB4-733A-4C32-8337-A70A6463D4D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E4A3B9D-8E17-4322-BA6E-E73AC58987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312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297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Folded Alternating Process – Slide Template</vt:lpstr>
      <vt:lpstr>Folded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Folded Alternating Process</dc:title>
  <dc:creator>PresentationGO.com</dc:creator>
  <dc:description>© Copyright PresentationGO.com</dc:description>
  <dcterms:created xsi:type="dcterms:W3CDTF">2014-11-26T05:14:11Z</dcterms:created>
  <dcterms:modified xsi:type="dcterms:W3CDTF">2021-11-09T00:33:43Z</dcterms:modified>
  <cp:category>Charts &amp; Diagrams</cp:category>
</cp:coreProperties>
</file>