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0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03A3714A-8D21-4757-A66B-6FD84C12349A}"/>
              </a:ext>
            </a:extLst>
          </p:cNvPr>
          <p:cNvGrpSpPr/>
          <p:nvPr/>
        </p:nvGrpSpPr>
        <p:grpSpPr>
          <a:xfrm>
            <a:off x="1262364" y="2627712"/>
            <a:ext cx="6614155" cy="2066449"/>
            <a:chOff x="1683152" y="2210302"/>
            <a:chExt cx="8818873" cy="275526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D17F862-9D31-4412-8950-6EEEC45317EF}"/>
                </a:ext>
              </a:extLst>
            </p:cNvPr>
            <p:cNvSpPr/>
            <p:nvPr/>
          </p:nvSpPr>
          <p:spPr>
            <a:xfrm>
              <a:off x="2492478" y="2210302"/>
              <a:ext cx="1597106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8E6377E-2F26-4B29-B4B8-ADEB3F7194C7}"/>
                </a:ext>
              </a:extLst>
            </p:cNvPr>
            <p:cNvSpPr/>
            <p:nvPr/>
          </p:nvSpPr>
          <p:spPr>
            <a:xfrm>
              <a:off x="1744883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59BF451-F9B2-4385-8DE1-81D5D67FF51A}"/>
                </a:ext>
              </a:extLst>
            </p:cNvPr>
            <p:cNvSpPr/>
            <p:nvPr/>
          </p:nvSpPr>
          <p:spPr>
            <a:xfrm>
              <a:off x="4385565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rgbClr val="CCA33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D12C4AF-930E-4ECD-ABB7-94ECDB3E2581}"/>
                </a:ext>
              </a:extLst>
            </p:cNvPr>
            <p:cNvSpPr/>
            <p:nvPr/>
          </p:nvSpPr>
          <p:spPr>
            <a:xfrm>
              <a:off x="3624216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F61D4D0C-468F-45AD-8505-4CF83CC11107}"/>
                </a:ext>
              </a:extLst>
            </p:cNvPr>
            <p:cNvSpPr/>
            <p:nvPr/>
          </p:nvSpPr>
          <p:spPr>
            <a:xfrm>
              <a:off x="6258074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4546260-8A19-4E33-84B8-3F8FCC177D44}"/>
                </a:ext>
              </a:extLst>
            </p:cNvPr>
            <p:cNvSpPr/>
            <p:nvPr/>
          </p:nvSpPr>
          <p:spPr>
            <a:xfrm>
              <a:off x="5511011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16F6642-AE52-484F-AE02-3863F688F418}"/>
                </a:ext>
              </a:extLst>
            </p:cNvPr>
            <p:cNvSpPr/>
            <p:nvPr/>
          </p:nvSpPr>
          <p:spPr>
            <a:xfrm>
              <a:off x="8130583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9C07BE2-D175-46ED-9246-B832269895BE}"/>
                </a:ext>
              </a:extLst>
            </p:cNvPr>
            <p:cNvSpPr/>
            <p:nvPr/>
          </p:nvSpPr>
          <p:spPr>
            <a:xfrm>
              <a:off x="7389812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E7B0686-F475-43A2-8AD6-238A33B26F2B}"/>
                </a:ext>
              </a:extLst>
            </p:cNvPr>
            <p:cNvSpPr/>
            <p:nvPr/>
          </p:nvSpPr>
          <p:spPr>
            <a:xfrm>
              <a:off x="9257559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B902A39-C241-45CF-8F5E-F1AAD98FBCEC}"/>
                </a:ext>
              </a:extLst>
            </p:cNvPr>
            <p:cNvSpPr/>
            <p:nvPr/>
          </p:nvSpPr>
          <p:spPr>
            <a:xfrm>
              <a:off x="1884441" y="4104152"/>
              <a:ext cx="757637" cy="830553"/>
            </a:xfrm>
            <a:custGeom>
              <a:avLst/>
              <a:gdLst>
                <a:gd name="connsiteX0" fmla="*/ 180180 w 757637"/>
                <a:gd name="connsiteY0" fmla="*/ 0 h 1942712"/>
                <a:gd name="connsiteX1" fmla="*/ 757637 w 757637"/>
                <a:gd name="connsiteY1" fmla="*/ 1199209 h 1942712"/>
                <a:gd name="connsiteX2" fmla="*/ 695845 w 757637"/>
                <a:gd name="connsiteY2" fmla="*/ 1580566 h 1942712"/>
                <a:gd name="connsiteX3" fmla="*/ 470905 w 757637"/>
                <a:gd name="connsiteY3" fmla="*/ 1908890 h 1942712"/>
                <a:gd name="connsiteX4" fmla="*/ 399938 w 757637"/>
                <a:gd name="connsiteY4" fmla="*/ 1942712 h 1942712"/>
                <a:gd name="connsiteX5" fmla="*/ 0 w 757637"/>
                <a:gd name="connsiteY5" fmla="*/ 1112159 h 1942712"/>
                <a:gd name="connsiteX0" fmla="*/ 0 w 757637"/>
                <a:gd name="connsiteY0" fmla="*/ 0 h 830553"/>
                <a:gd name="connsiteX1" fmla="*/ 757637 w 757637"/>
                <a:gd name="connsiteY1" fmla="*/ 87050 h 830553"/>
                <a:gd name="connsiteX2" fmla="*/ 695845 w 757637"/>
                <a:gd name="connsiteY2" fmla="*/ 468407 h 830553"/>
                <a:gd name="connsiteX3" fmla="*/ 470905 w 757637"/>
                <a:gd name="connsiteY3" fmla="*/ 796731 h 830553"/>
                <a:gd name="connsiteX4" fmla="*/ 399938 w 757637"/>
                <a:gd name="connsiteY4" fmla="*/ 830553 h 830553"/>
                <a:gd name="connsiteX5" fmla="*/ 0 w 757637"/>
                <a:gd name="connsiteY5" fmla="*/ 0 h 83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0553">
                  <a:moveTo>
                    <a:pt x="0" y="0"/>
                  </a:moveTo>
                  <a:lnTo>
                    <a:pt x="757637" y="87050"/>
                  </a:lnTo>
                  <a:lnTo>
                    <a:pt x="695845" y="468407"/>
                  </a:lnTo>
                  <a:cubicBezTo>
                    <a:pt x="672722" y="609838"/>
                    <a:pt x="587696" y="727999"/>
                    <a:pt x="470905" y="796731"/>
                  </a:cubicBezTo>
                  <a:lnTo>
                    <a:pt x="399938" y="830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A5E719F-0690-44ED-BFF8-4F7B269DF09C}"/>
                </a:ext>
              </a:extLst>
            </p:cNvPr>
            <p:cNvSpPr/>
            <p:nvPr/>
          </p:nvSpPr>
          <p:spPr>
            <a:xfrm>
              <a:off x="3765736" y="4092046"/>
              <a:ext cx="757637" cy="839640"/>
            </a:xfrm>
            <a:custGeom>
              <a:avLst/>
              <a:gdLst>
                <a:gd name="connsiteX0" fmla="*/ 180179 w 757637"/>
                <a:gd name="connsiteY0" fmla="*/ 0 h 1951799"/>
                <a:gd name="connsiteX1" fmla="*/ 757637 w 757637"/>
                <a:gd name="connsiteY1" fmla="*/ 1199210 h 1951799"/>
                <a:gd name="connsiteX2" fmla="*/ 693883 w 757637"/>
                <a:gd name="connsiteY2" fmla="*/ 1592673 h 1951799"/>
                <a:gd name="connsiteX3" fmla="*/ 468943 w 757637"/>
                <a:gd name="connsiteY3" fmla="*/ 1920997 h 1951799"/>
                <a:gd name="connsiteX4" fmla="*/ 404313 w 757637"/>
                <a:gd name="connsiteY4" fmla="*/ 1951799 h 1951799"/>
                <a:gd name="connsiteX5" fmla="*/ 0 w 757637"/>
                <a:gd name="connsiteY5" fmla="*/ 1112159 h 1951799"/>
                <a:gd name="connsiteX0" fmla="*/ 0 w 757637"/>
                <a:gd name="connsiteY0" fmla="*/ 0 h 839640"/>
                <a:gd name="connsiteX1" fmla="*/ 757637 w 757637"/>
                <a:gd name="connsiteY1" fmla="*/ 87051 h 839640"/>
                <a:gd name="connsiteX2" fmla="*/ 693883 w 757637"/>
                <a:gd name="connsiteY2" fmla="*/ 480514 h 839640"/>
                <a:gd name="connsiteX3" fmla="*/ 468943 w 757637"/>
                <a:gd name="connsiteY3" fmla="*/ 808838 h 839640"/>
                <a:gd name="connsiteX4" fmla="*/ 404313 w 757637"/>
                <a:gd name="connsiteY4" fmla="*/ 839640 h 839640"/>
                <a:gd name="connsiteX5" fmla="*/ 0 w 757637"/>
                <a:gd name="connsiteY5" fmla="*/ 0 h 83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9640">
                  <a:moveTo>
                    <a:pt x="0" y="0"/>
                  </a:moveTo>
                  <a:lnTo>
                    <a:pt x="757637" y="87051"/>
                  </a:lnTo>
                  <a:lnTo>
                    <a:pt x="693883" y="480514"/>
                  </a:lnTo>
                  <a:cubicBezTo>
                    <a:pt x="670760" y="621945"/>
                    <a:pt x="585734" y="740106"/>
                    <a:pt x="468943" y="808838"/>
                  </a:cubicBezTo>
                  <a:lnTo>
                    <a:pt x="404313" y="839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9D99F48-94CE-40AC-A540-693FCEFCF071}"/>
                </a:ext>
              </a:extLst>
            </p:cNvPr>
            <p:cNvSpPr/>
            <p:nvPr/>
          </p:nvSpPr>
          <p:spPr>
            <a:xfrm>
              <a:off x="5650896" y="4102138"/>
              <a:ext cx="757637" cy="832066"/>
            </a:xfrm>
            <a:custGeom>
              <a:avLst/>
              <a:gdLst>
                <a:gd name="connsiteX0" fmla="*/ 180180 w 757637"/>
                <a:gd name="connsiteY0" fmla="*/ 0 h 1944225"/>
                <a:gd name="connsiteX1" fmla="*/ 757637 w 757637"/>
                <a:gd name="connsiteY1" fmla="*/ 1199210 h 1944225"/>
                <a:gd name="connsiteX2" fmla="*/ 695518 w 757637"/>
                <a:gd name="connsiteY2" fmla="*/ 1582581 h 1944225"/>
                <a:gd name="connsiteX3" fmla="*/ 470578 w 757637"/>
                <a:gd name="connsiteY3" fmla="*/ 1910905 h 1944225"/>
                <a:gd name="connsiteX4" fmla="*/ 400666 w 757637"/>
                <a:gd name="connsiteY4" fmla="*/ 1944225 h 1944225"/>
                <a:gd name="connsiteX5" fmla="*/ 0 w 757637"/>
                <a:gd name="connsiteY5" fmla="*/ 1112159 h 1944225"/>
                <a:gd name="connsiteX0" fmla="*/ 0 w 757637"/>
                <a:gd name="connsiteY0" fmla="*/ 0 h 832066"/>
                <a:gd name="connsiteX1" fmla="*/ 757637 w 757637"/>
                <a:gd name="connsiteY1" fmla="*/ 87051 h 832066"/>
                <a:gd name="connsiteX2" fmla="*/ 695518 w 757637"/>
                <a:gd name="connsiteY2" fmla="*/ 470422 h 832066"/>
                <a:gd name="connsiteX3" fmla="*/ 470578 w 757637"/>
                <a:gd name="connsiteY3" fmla="*/ 798746 h 832066"/>
                <a:gd name="connsiteX4" fmla="*/ 400666 w 757637"/>
                <a:gd name="connsiteY4" fmla="*/ 832066 h 832066"/>
                <a:gd name="connsiteX5" fmla="*/ 0 w 757637"/>
                <a:gd name="connsiteY5" fmla="*/ 0 h 83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2066">
                  <a:moveTo>
                    <a:pt x="0" y="0"/>
                  </a:moveTo>
                  <a:lnTo>
                    <a:pt x="757637" y="87051"/>
                  </a:lnTo>
                  <a:lnTo>
                    <a:pt x="695518" y="470422"/>
                  </a:lnTo>
                  <a:cubicBezTo>
                    <a:pt x="672395" y="611853"/>
                    <a:pt x="587369" y="730014"/>
                    <a:pt x="470578" y="798746"/>
                  </a:cubicBezTo>
                  <a:lnTo>
                    <a:pt x="400666" y="8320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C9B73AF-F975-47CA-86AB-EF72AE5CEC26}"/>
                </a:ext>
              </a:extLst>
            </p:cNvPr>
            <p:cNvSpPr/>
            <p:nvPr/>
          </p:nvSpPr>
          <p:spPr>
            <a:xfrm>
              <a:off x="7529448" y="4103675"/>
              <a:ext cx="757637" cy="830912"/>
            </a:xfrm>
            <a:custGeom>
              <a:avLst/>
              <a:gdLst>
                <a:gd name="connsiteX0" fmla="*/ 180180 w 757637"/>
                <a:gd name="connsiteY0" fmla="*/ 0 h 1943071"/>
                <a:gd name="connsiteX1" fmla="*/ 757637 w 757637"/>
                <a:gd name="connsiteY1" fmla="*/ 1199209 h 1943071"/>
                <a:gd name="connsiteX2" fmla="*/ 695767 w 757637"/>
                <a:gd name="connsiteY2" fmla="*/ 1581044 h 1943071"/>
                <a:gd name="connsiteX3" fmla="*/ 470827 w 757637"/>
                <a:gd name="connsiteY3" fmla="*/ 1909368 h 1943071"/>
                <a:gd name="connsiteX4" fmla="*/ 400110 w 757637"/>
                <a:gd name="connsiteY4" fmla="*/ 1943071 h 1943071"/>
                <a:gd name="connsiteX5" fmla="*/ 0 w 757637"/>
                <a:gd name="connsiteY5" fmla="*/ 1112159 h 1943071"/>
                <a:gd name="connsiteX0" fmla="*/ 0 w 757637"/>
                <a:gd name="connsiteY0" fmla="*/ 0 h 830912"/>
                <a:gd name="connsiteX1" fmla="*/ 757637 w 757637"/>
                <a:gd name="connsiteY1" fmla="*/ 87050 h 830912"/>
                <a:gd name="connsiteX2" fmla="*/ 695767 w 757637"/>
                <a:gd name="connsiteY2" fmla="*/ 468885 h 830912"/>
                <a:gd name="connsiteX3" fmla="*/ 470827 w 757637"/>
                <a:gd name="connsiteY3" fmla="*/ 797209 h 830912"/>
                <a:gd name="connsiteX4" fmla="*/ 400110 w 757637"/>
                <a:gd name="connsiteY4" fmla="*/ 830912 h 830912"/>
                <a:gd name="connsiteX5" fmla="*/ 0 w 757637"/>
                <a:gd name="connsiteY5" fmla="*/ 0 h 83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0912">
                  <a:moveTo>
                    <a:pt x="0" y="0"/>
                  </a:moveTo>
                  <a:lnTo>
                    <a:pt x="757637" y="87050"/>
                  </a:lnTo>
                  <a:lnTo>
                    <a:pt x="695767" y="468885"/>
                  </a:lnTo>
                  <a:cubicBezTo>
                    <a:pt x="672644" y="610316"/>
                    <a:pt x="587618" y="728477"/>
                    <a:pt x="470827" y="797209"/>
                  </a:cubicBezTo>
                  <a:lnTo>
                    <a:pt x="400110" y="830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B7266B7-3159-450F-8366-CD53AC71D4E5}"/>
                </a:ext>
              </a:extLst>
            </p:cNvPr>
            <p:cNvSpPr/>
            <p:nvPr/>
          </p:nvSpPr>
          <p:spPr>
            <a:xfrm>
              <a:off x="9398384" y="4096334"/>
              <a:ext cx="757637" cy="836421"/>
            </a:xfrm>
            <a:custGeom>
              <a:avLst/>
              <a:gdLst>
                <a:gd name="connsiteX0" fmla="*/ 180180 w 757637"/>
                <a:gd name="connsiteY0" fmla="*/ 0 h 1948581"/>
                <a:gd name="connsiteX1" fmla="*/ 757637 w 757637"/>
                <a:gd name="connsiteY1" fmla="*/ 1199210 h 1948581"/>
                <a:gd name="connsiteX2" fmla="*/ 694578 w 757637"/>
                <a:gd name="connsiteY2" fmla="*/ 1588385 h 1948581"/>
                <a:gd name="connsiteX3" fmla="*/ 469638 w 757637"/>
                <a:gd name="connsiteY3" fmla="*/ 1916709 h 1948581"/>
                <a:gd name="connsiteX4" fmla="*/ 402763 w 757637"/>
                <a:gd name="connsiteY4" fmla="*/ 1948581 h 1948581"/>
                <a:gd name="connsiteX5" fmla="*/ 0 w 757637"/>
                <a:gd name="connsiteY5" fmla="*/ 1112160 h 1948581"/>
                <a:gd name="connsiteX0" fmla="*/ 0 w 757637"/>
                <a:gd name="connsiteY0" fmla="*/ 0 h 836421"/>
                <a:gd name="connsiteX1" fmla="*/ 757637 w 757637"/>
                <a:gd name="connsiteY1" fmla="*/ 87050 h 836421"/>
                <a:gd name="connsiteX2" fmla="*/ 694578 w 757637"/>
                <a:gd name="connsiteY2" fmla="*/ 476225 h 836421"/>
                <a:gd name="connsiteX3" fmla="*/ 469638 w 757637"/>
                <a:gd name="connsiteY3" fmla="*/ 804549 h 836421"/>
                <a:gd name="connsiteX4" fmla="*/ 402763 w 757637"/>
                <a:gd name="connsiteY4" fmla="*/ 836421 h 836421"/>
                <a:gd name="connsiteX5" fmla="*/ 0 w 757637"/>
                <a:gd name="connsiteY5" fmla="*/ 0 h 836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6421">
                  <a:moveTo>
                    <a:pt x="0" y="0"/>
                  </a:moveTo>
                  <a:lnTo>
                    <a:pt x="757637" y="87050"/>
                  </a:lnTo>
                  <a:lnTo>
                    <a:pt x="694578" y="476225"/>
                  </a:lnTo>
                  <a:cubicBezTo>
                    <a:pt x="671455" y="617656"/>
                    <a:pt x="586429" y="735817"/>
                    <a:pt x="469638" y="804549"/>
                  </a:cubicBezTo>
                  <a:lnTo>
                    <a:pt x="402763" y="836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EA4948B-5036-482B-980F-198B9C0B8693}"/>
                </a:ext>
              </a:extLst>
            </p:cNvPr>
            <p:cNvSpPr/>
            <p:nvPr/>
          </p:nvSpPr>
          <p:spPr>
            <a:xfrm>
              <a:off x="1683152" y="2992229"/>
              <a:ext cx="1301437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21EE44A-A15C-49FA-BDF9-A180FE721BCE}"/>
                </a:ext>
              </a:extLst>
            </p:cNvPr>
            <p:cNvSpPr/>
            <p:nvPr/>
          </p:nvSpPr>
          <p:spPr>
            <a:xfrm>
              <a:off x="1786037" y="3095116"/>
              <a:ext cx="1109926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D6D1FF4-A0DC-4213-9F0B-8A35157428D7}"/>
                </a:ext>
              </a:extLst>
            </p:cNvPr>
            <p:cNvSpPr/>
            <p:nvPr/>
          </p:nvSpPr>
          <p:spPr>
            <a:xfrm>
              <a:off x="3583061" y="2992229"/>
              <a:ext cx="1301437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C77AC1D-A3EB-42B5-8763-54C5380BD089}"/>
                </a:ext>
              </a:extLst>
            </p:cNvPr>
            <p:cNvSpPr/>
            <p:nvPr/>
          </p:nvSpPr>
          <p:spPr>
            <a:xfrm>
              <a:off x="3665370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41D78B8B-9FB8-41F4-9035-50719216FCDB}"/>
                </a:ext>
              </a:extLst>
            </p:cNvPr>
            <p:cNvSpPr/>
            <p:nvPr/>
          </p:nvSpPr>
          <p:spPr>
            <a:xfrm>
              <a:off x="5455571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DFFDC348-AA59-4B66-BE91-9D4F1E0E2631}"/>
                </a:ext>
              </a:extLst>
            </p:cNvPr>
            <p:cNvSpPr/>
            <p:nvPr/>
          </p:nvSpPr>
          <p:spPr>
            <a:xfrm>
              <a:off x="5537880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0CDE075-DF24-43C8-922A-7CDCF9259761}"/>
                </a:ext>
              </a:extLst>
            </p:cNvPr>
            <p:cNvSpPr/>
            <p:nvPr/>
          </p:nvSpPr>
          <p:spPr>
            <a:xfrm>
              <a:off x="7328081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85295A5-341E-49BF-8FF1-E387327012C4}"/>
                </a:ext>
              </a:extLst>
            </p:cNvPr>
            <p:cNvSpPr/>
            <p:nvPr/>
          </p:nvSpPr>
          <p:spPr>
            <a:xfrm>
              <a:off x="7430966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2CABFCE3-53F2-431C-BAEC-D9076BF6A375}"/>
                </a:ext>
              </a:extLst>
            </p:cNvPr>
            <p:cNvSpPr/>
            <p:nvPr/>
          </p:nvSpPr>
          <p:spPr>
            <a:xfrm>
              <a:off x="9200590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BD13757F-542C-49F9-AEE9-DAD9EACF2B3E}"/>
                </a:ext>
              </a:extLst>
            </p:cNvPr>
            <p:cNvSpPr/>
            <p:nvPr/>
          </p:nvSpPr>
          <p:spPr>
            <a:xfrm>
              <a:off x="9303475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DD293C-55C1-4A7E-AA7A-9F7918A43CC8}"/>
                </a:ext>
              </a:extLst>
            </p:cNvPr>
            <p:cNvSpPr/>
            <p:nvPr/>
          </p:nvSpPr>
          <p:spPr>
            <a:xfrm>
              <a:off x="3192099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3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75BA7CB-BC58-408E-ACFD-5F189AEA6FA3}"/>
                </a:ext>
              </a:extLst>
            </p:cNvPr>
            <p:cNvSpPr/>
            <p:nvPr/>
          </p:nvSpPr>
          <p:spPr>
            <a:xfrm>
              <a:off x="5064608" y="3486079"/>
              <a:ext cx="234257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4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424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75D2FCAB-02AA-4702-870A-45570FE07C28}"/>
                </a:ext>
              </a:extLst>
            </p:cNvPr>
            <p:cNvSpPr/>
            <p:nvPr/>
          </p:nvSpPr>
          <p:spPr>
            <a:xfrm>
              <a:off x="6937117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3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7703714-C227-4148-9769-39CA3BE8EB47}"/>
                </a:ext>
              </a:extLst>
            </p:cNvPr>
            <p:cNvSpPr/>
            <p:nvPr/>
          </p:nvSpPr>
          <p:spPr>
            <a:xfrm>
              <a:off x="8809626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4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Alternating Process – Slide Template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260731-081E-494E-B2E8-6AAA152DDD5B}"/>
              </a:ext>
            </a:extLst>
          </p:cNvPr>
          <p:cNvSpPr txBox="1"/>
          <p:nvPr/>
        </p:nvSpPr>
        <p:spPr>
          <a:xfrm>
            <a:off x="1651948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F98BF0-B27D-423C-8661-01488980782A}"/>
              </a:ext>
            </a:extLst>
          </p:cNvPr>
          <p:cNvSpPr txBox="1"/>
          <p:nvPr/>
        </p:nvSpPr>
        <p:spPr>
          <a:xfrm>
            <a:off x="3064973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D2C6A4-D7E2-484C-B6F6-8A5715608881}"/>
              </a:ext>
            </a:extLst>
          </p:cNvPr>
          <p:cNvSpPr txBox="1"/>
          <p:nvPr/>
        </p:nvSpPr>
        <p:spPr>
          <a:xfrm>
            <a:off x="4472881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30B7539-B693-4E97-B6D2-70FEB0335F72}"/>
              </a:ext>
            </a:extLst>
          </p:cNvPr>
          <p:cNvSpPr txBox="1"/>
          <p:nvPr/>
        </p:nvSpPr>
        <p:spPr>
          <a:xfrm>
            <a:off x="5880787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56C6B5-400D-46FD-A24D-B68B2304544C}"/>
              </a:ext>
            </a:extLst>
          </p:cNvPr>
          <p:cNvSpPr txBox="1"/>
          <p:nvPr/>
        </p:nvSpPr>
        <p:spPr>
          <a:xfrm>
            <a:off x="7288695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26" name="Graphic 25" descr="Brainstorm">
            <a:extLst>
              <a:ext uri="{FF2B5EF4-FFF2-40B4-BE49-F238E27FC236}">
                <a16:creationId xmlns:a16="http://schemas.microsoft.com/office/drawing/2014/main" id="{4B21A2C8-67B4-4CDC-AA09-75D45249A5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72839" y="3428488"/>
            <a:ext cx="584819" cy="584819"/>
          </a:xfrm>
          <a:prstGeom prst="rect">
            <a:avLst/>
          </a:prstGeom>
        </p:spPr>
      </p:pic>
      <p:pic>
        <p:nvPicPr>
          <p:cNvPr id="27" name="Graphic 26" descr="Bullseye">
            <a:extLst>
              <a:ext uri="{FF2B5EF4-FFF2-40B4-BE49-F238E27FC236}">
                <a16:creationId xmlns:a16="http://schemas.microsoft.com/office/drawing/2014/main" id="{B20FD0E7-F2D0-4410-BE79-AB25677948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63341" y="3428488"/>
            <a:ext cx="584819" cy="584819"/>
          </a:xfrm>
          <a:prstGeom prst="rect">
            <a:avLst/>
          </a:prstGeom>
        </p:spPr>
      </p:pic>
      <p:pic>
        <p:nvPicPr>
          <p:cNvPr id="28" name="Graphic 27" descr="Database">
            <a:extLst>
              <a:ext uri="{FF2B5EF4-FFF2-40B4-BE49-F238E27FC236}">
                <a16:creationId xmlns:a16="http://schemas.microsoft.com/office/drawing/2014/main" id="{AFAC0684-7423-4545-9A63-28AA0A24C8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7221" y="3428488"/>
            <a:ext cx="584819" cy="584819"/>
          </a:xfrm>
          <a:prstGeom prst="rect">
            <a:avLst/>
          </a:prstGeom>
        </p:spPr>
      </p:pic>
      <p:pic>
        <p:nvPicPr>
          <p:cNvPr id="29" name="Graphic 28" descr="Research">
            <a:extLst>
              <a:ext uri="{FF2B5EF4-FFF2-40B4-BE49-F238E27FC236}">
                <a16:creationId xmlns:a16="http://schemas.microsoft.com/office/drawing/2014/main" id="{6530A82F-0417-4FE1-9123-508D9536A0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97036" y="3428488"/>
            <a:ext cx="584819" cy="584819"/>
          </a:xfrm>
          <a:prstGeom prst="rect">
            <a:avLst/>
          </a:prstGeom>
        </p:spPr>
      </p:pic>
      <p:pic>
        <p:nvPicPr>
          <p:cNvPr id="30" name="Graphic 29" descr="Trophy">
            <a:extLst>
              <a:ext uri="{FF2B5EF4-FFF2-40B4-BE49-F238E27FC236}">
                <a16:creationId xmlns:a16="http://schemas.microsoft.com/office/drawing/2014/main" id="{CC1948C8-8BEF-4C52-9E92-94503889FE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11141" y="3438211"/>
            <a:ext cx="565372" cy="565372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F4A52D36-58CA-44BD-B1E6-05B719345E28}"/>
              </a:ext>
            </a:extLst>
          </p:cNvPr>
          <p:cNvGrpSpPr/>
          <p:nvPr/>
        </p:nvGrpSpPr>
        <p:grpSpPr>
          <a:xfrm>
            <a:off x="901609" y="4783830"/>
            <a:ext cx="1727729" cy="952226"/>
            <a:chOff x="332936" y="2555951"/>
            <a:chExt cx="2926080" cy="126963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24360C5-3C29-4E52-80A6-DC245F71058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E80A67F-3DCC-4967-8B91-6E301FFD53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9212588-71AE-4F06-94EC-FBE4E37D9713}"/>
              </a:ext>
            </a:extLst>
          </p:cNvPr>
          <p:cNvGrpSpPr/>
          <p:nvPr/>
        </p:nvGrpSpPr>
        <p:grpSpPr>
          <a:xfrm>
            <a:off x="3511687" y="4783830"/>
            <a:ext cx="1727729" cy="952226"/>
            <a:chOff x="332936" y="2555951"/>
            <a:chExt cx="2926080" cy="126963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A45263B-F8D5-43B0-AC62-9D85B6DE7C6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03E4646-6246-42BF-AC3A-D21636F6B4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DFF935-D07F-470C-AC49-E4EE8A3B3A4C}"/>
              </a:ext>
            </a:extLst>
          </p:cNvPr>
          <p:cNvGrpSpPr/>
          <p:nvPr/>
        </p:nvGrpSpPr>
        <p:grpSpPr>
          <a:xfrm>
            <a:off x="6524616" y="4783830"/>
            <a:ext cx="1727729" cy="952226"/>
            <a:chOff x="332936" y="2555951"/>
            <a:chExt cx="2926080" cy="126963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9E53308-D052-45AF-A39C-C254759D714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C44A7CB-79E1-4AFF-ACAD-868B53E312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99AA863-1E20-4115-952B-E8CEE62AA464}"/>
              </a:ext>
            </a:extLst>
          </p:cNvPr>
          <p:cNvGrpSpPr/>
          <p:nvPr/>
        </p:nvGrpSpPr>
        <p:grpSpPr>
          <a:xfrm>
            <a:off x="2584249" y="1575569"/>
            <a:ext cx="1727729" cy="952226"/>
            <a:chOff x="332936" y="2555951"/>
            <a:chExt cx="2926080" cy="126963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FB98073-D447-4F03-A785-9692B8DF7AC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937F2F2-0FD8-4C3B-90D7-5C113D6E6F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7DDCCA0-671F-4004-BA7C-6EF9F9932AFC}"/>
              </a:ext>
            </a:extLst>
          </p:cNvPr>
          <p:cNvGrpSpPr/>
          <p:nvPr/>
        </p:nvGrpSpPr>
        <p:grpSpPr>
          <a:xfrm>
            <a:off x="5417990" y="1575569"/>
            <a:ext cx="1727729" cy="952226"/>
            <a:chOff x="332936" y="2555951"/>
            <a:chExt cx="2926080" cy="126963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CD31FB4-733A-4C32-8337-A70A6463D4D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E4A3B9D-8E17-4322-BA6E-E73AC58987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Alternating Process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13577F6-2C56-48E6-BCF6-23D2DCA9D760}"/>
              </a:ext>
            </a:extLst>
          </p:cNvPr>
          <p:cNvGrpSpPr/>
          <p:nvPr/>
        </p:nvGrpSpPr>
        <p:grpSpPr>
          <a:xfrm>
            <a:off x="1262364" y="2627712"/>
            <a:ext cx="6614155" cy="2066449"/>
            <a:chOff x="1683152" y="2210302"/>
            <a:chExt cx="8818873" cy="2755265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F411EA44-4065-4610-A63E-74F9CFD38BD5}"/>
                </a:ext>
              </a:extLst>
            </p:cNvPr>
            <p:cNvSpPr/>
            <p:nvPr/>
          </p:nvSpPr>
          <p:spPr>
            <a:xfrm>
              <a:off x="2492478" y="2210302"/>
              <a:ext cx="1597106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6CD43BEF-9F39-4EB4-A0B5-BCFD721CEA21}"/>
                </a:ext>
              </a:extLst>
            </p:cNvPr>
            <p:cNvSpPr/>
            <p:nvPr/>
          </p:nvSpPr>
          <p:spPr>
            <a:xfrm>
              <a:off x="1744883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8B8583DF-50B7-40F1-8FF8-FB91118707C2}"/>
                </a:ext>
              </a:extLst>
            </p:cNvPr>
            <p:cNvSpPr/>
            <p:nvPr/>
          </p:nvSpPr>
          <p:spPr>
            <a:xfrm>
              <a:off x="4385565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rgbClr val="CCA33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5130C5B9-B1E2-4466-8B9D-E62CDBE78AB5}"/>
                </a:ext>
              </a:extLst>
            </p:cNvPr>
            <p:cNvSpPr/>
            <p:nvPr/>
          </p:nvSpPr>
          <p:spPr>
            <a:xfrm>
              <a:off x="3624216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C7EEF957-DC34-453E-B538-A001095EF631}"/>
                </a:ext>
              </a:extLst>
            </p:cNvPr>
            <p:cNvSpPr/>
            <p:nvPr/>
          </p:nvSpPr>
          <p:spPr>
            <a:xfrm>
              <a:off x="6258074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AA665F39-C24F-447E-8C70-06C56F35700E}"/>
                </a:ext>
              </a:extLst>
            </p:cNvPr>
            <p:cNvSpPr/>
            <p:nvPr/>
          </p:nvSpPr>
          <p:spPr>
            <a:xfrm>
              <a:off x="5511011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E7B7EF8C-CA21-4EE4-8335-EA65B16FBDEE}"/>
                </a:ext>
              </a:extLst>
            </p:cNvPr>
            <p:cNvSpPr/>
            <p:nvPr/>
          </p:nvSpPr>
          <p:spPr>
            <a:xfrm>
              <a:off x="8130583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7E180BF-D0D3-45A8-AA2C-B6D179784D2A}"/>
                </a:ext>
              </a:extLst>
            </p:cNvPr>
            <p:cNvSpPr/>
            <p:nvPr/>
          </p:nvSpPr>
          <p:spPr>
            <a:xfrm>
              <a:off x="7389812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632B8066-C5B1-4D15-B40E-A22AFA6138D3}"/>
                </a:ext>
              </a:extLst>
            </p:cNvPr>
            <p:cNvSpPr/>
            <p:nvPr/>
          </p:nvSpPr>
          <p:spPr>
            <a:xfrm>
              <a:off x="9257559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2AE14F3-08A8-46E2-9D0B-06386F208EB3}"/>
                </a:ext>
              </a:extLst>
            </p:cNvPr>
            <p:cNvSpPr/>
            <p:nvPr/>
          </p:nvSpPr>
          <p:spPr>
            <a:xfrm>
              <a:off x="1884441" y="4104152"/>
              <a:ext cx="757637" cy="830553"/>
            </a:xfrm>
            <a:custGeom>
              <a:avLst/>
              <a:gdLst>
                <a:gd name="connsiteX0" fmla="*/ 180180 w 757637"/>
                <a:gd name="connsiteY0" fmla="*/ 0 h 1942712"/>
                <a:gd name="connsiteX1" fmla="*/ 757637 w 757637"/>
                <a:gd name="connsiteY1" fmla="*/ 1199209 h 1942712"/>
                <a:gd name="connsiteX2" fmla="*/ 695845 w 757637"/>
                <a:gd name="connsiteY2" fmla="*/ 1580566 h 1942712"/>
                <a:gd name="connsiteX3" fmla="*/ 470905 w 757637"/>
                <a:gd name="connsiteY3" fmla="*/ 1908890 h 1942712"/>
                <a:gd name="connsiteX4" fmla="*/ 399938 w 757637"/>
                <a:gd name="connsiteY4" fmla="*/ 1942712 h 1942712"/>
                <a:gd name="connsiteX5" fmla="*/ 0 w 757637"/>
                <a:gd name="connsiteY5" fmla="*/ 1112159 h 1942712"/>
                <a:gd name="connsiteX0" fmla="*/ 0 w 757637"/>
                <a:gd name="connsiteY0" fmla="*/ 0 h 830553"/>
                <a:gd name="connsiteX1" fmla="*/ 757637 w 757637"/>
                <a:gd name="connsiteY1" fmla="*/ 87050 h 830553"/>
                <a:gd name="connsiteX2" fmla="*/ 695845 w 757637"/>
                <a:gd name="connsiteY2" fmla="*/ 468407 h 830553"/>
                <a:gd name="connsiteX3" fmla="*/ 470905 w 757637"/>
                <a:gd name="connsiteY3" fmla="*/ 796731 h 830553"/>
                <a:gd name="connsiteX4" fmla="*/ 399938 w 757637"/>
                <a:gd name="connsiteY4" fmla="*/ 830553 h 830553"/>
                <a:gd name="connsiteX5" fmla="*/ 0 w 757637"/>
                <a:gd name="connsiteY5" fmla="*/ 0 h 83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0553">
                  <a:moveTo>
                    <a:pt x="0" y="0"/>
                  </a:moveTo>
                  <a:lnTo>
                    <a:pt x="757637" y="87050"/>
                  </a:lnTo>
                  <a:lnTo>
                    <a:pt x="695845" y="468407"/>
                  </a:lnTo>
                  <a:cubicBezTo>
                    <a:pt x="672722" y="609838"/>
                    <a:pt x="587696" y="727999"/>
                    <a:pt x="470905" y="796731"/>
                  </a:cubicBezTo>
                  <a:lnTo>
                    <a:pt x="399938" y="830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24D873C-B375-42B1-AA4A-82860433C614}"/>
                </a:ext>
              </a:extLst>
            </p:cNvPr>
            <p:cNvSpPr/>
            <p:nvPr/>
          </p:nvSpPr>
          <p:spPr>
            <a:xfrm>
              <a:off x="3765736" y="4092046"/>
              <a:ext cx="757637" cy="839640"/>
            </a:xfrm>
            <a:custGeom>
              <a:avLst/>
              <a:gdLst>
                <a:gd name="connsiteX0" fmla="*/ 180179 w 757637"/>
                <a:gd name="connsiteY0" fmla="*/ 0 h 1951799"/>
                <a:gd name="connsiteX1" fmla="*/ 757637 w 757637"/>
                <a:gd name="connsiteY1" fmla="*/ 1199210 h 1951799"/>
                <a:gd name="connsiteX2" fmla="*/ 693883 w 757637"/>
                <a:gd name="connsiteY2" fmla="*/ 1592673 h 1951799"/>
                <a:gd name="connsiteX3" fmla="*/ 468943 w 757637"/>
                <a:gd name="connsiteY3" fmla="*/ 1920997 h 1951799"/>
                <a:gd name="connsiteX4" fmla="*/ 404313 w 757637"/>
                <a:gd name="connsiteY4" fmla="*/ 1951799 h 1951799"/>
                <a:gd name="connsiteX5" fmla="*/ 0 w 757637"/>
                <a:gd name="connsiteY5" fmla="*/ 1112159 h 1951799"/>
                <a:gd name="connsiteX0" fmla="*/ 0 w 757637"/>
                <a:gd name="connsiteY0" fmla="*/ 0 h 839640"/>
                <a:gd name="connsiteX1" fmla="*/ 757637 w 757637"/>
                <a:gd name="connsiteY1" fmla="*/ 87051 h 839640"/>
                <a:gd name="connsiteX2" fmla="*/ 693883 w 757637"/>
                <a:gd name="connsiteY2" fmla="*/ 480514 h 839640"/>
                <a:gd name="connsiteX3" fmla="*/ 468943 w 757637"/>
                <a:gd name="connsiteY3" fmla="*/ 808838 h 839640"/>
                <a:gd name="connsiteX4" fmla="*/ 404313 w 757637"/>
                <a:gd name="connsiteY4" fmla="*/ 839640 h 839640"/>
                <a:gd name="connsiteX5" fmla="*/ 0 w 757637"/>
                <a:gd name="connsiteY5" fmla="*/ 0 h 83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9640">
                  <a:moveTo>
                    <a:pt x="0" y="0"/>
                  </a:moveTo>
                  <a:lnTo>
                    <a:pt x="757637" y="87051"/>
                  </a:lnTo>
                  <a:lnTo>
                    <a:pt x="693883" y="480514"/>
                  </a:lnTo>
                  <a:cubicBezTo>
                    <a:pt x="670760" y="621945"/>
                    <a:pt x="585734" y="740106"/>
                    <a:pt x="468943" y="808838"/>
                  </a:cubicBezTo>
                  <a:lnTo>
                    <a:pt x="404313" y="839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D35F82C-5499-4B5E-BA21-219F73A92210}"/>
                </a:ext>
              </a:extLst>
            </p:cNvPr>
            <p:cNvSpPr/>
            <p:nvPr/>
          </p:nvSpPr>
          <p:spPr>
            <a:xfrm>
              <a:off x="5650896" y="4102138"/>
              <a:ext cx="757637" cy="832066"/>
            </a:xfrm>
            <a:custGeom>
              <a:avLst/>
              <a:gdLst>
                <a:gd name="connsiteX0" fmla="*/ 180180 w 757637"/>
                <a:gd name="connsiteY0" fmla="*/ 0 h 1944225"/>
                <a:gd name="connsiteX1" fmla="*/ 757637 w 757637"/>
                <a:gd name="connsiteY1" fmla="*/ 1199210 h 1944225"/>
                <a:gd name="connsiteX2" fmla="*/ 695518 w 757637"/>
                <a:gd name="connsiteY2" fmla="*/ 1582581 h 1944225"/>
                <a:gd name="connsiteX3" fmla="*/ 470578 w 757637"/>
                <a:gd name="connsiteY3" fmla="*/ 1910905 h 1944225"/>
                <a:gd name="connsiteX4" fmla="*/ 400666 w 757637"/>
                <a:gd name="connsiteY4" fmla="*/ 1944225 h 1944225"/>
                <a:gd name="connsiteX5" fmla="*/ 0 w 757637"/>
                <a:gd name="connsiteY5" fmla="*/ 1112159 h 1944225"/>
                <a:gd name="connsiteX0" fmla="*/ 0 w 757637"/>
                <a:gd name="connsiteY0" fmla="*/ 0 h 832066"/>
                <a:gd name="connsiteX1" fmla="*/ 757637 w 757637"/>
                <a:gd name="connsiteY1" fmla="*/ 87051 h 832066"/>
                <a:gd name="connsiteX2" fmla="*/ 695518 w 757637"/>
                <a:gd name="connsiteY2" fmla="*/ 470422 h 832066"/>
                <a:gd name="connsiteX3" fmla="*/ 470578 w 757637"/>
                <a:gd name="connsiteY3" fmla="*/ 798746 h 832066"/>
                <a:gd name="connsiteX4" fmla="*/ 400666 w 757637"/>
                <a:gd name="connsiteY4" fmla="*/ 832066 h 832066"/>
                <a:gd name="connsiteX5" fmla="*/ 0 w 757637"/>
                <a:gd name="connsiteY5" fmla="*/ 0 h 83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2066">
                  <a:moveTo>
                    <a:pt x="0" y="0"/>
                  </a:moveTo>
                  <a:lnTo>
                    <a:pt x="757637" y="87051"/>
                  </a:lnTo>
                  <a:lnTo>
                    <a:pt x="695518" y="470422"/>
                  </a:lnTo>
                  <a:cubicBezTo>
                    <a:pt x="672395" y="611853"/>
                    <a:pt x="587369" y="730014"/>
                    <a:pt x="470578" y="798746"/>
                  </a:cubicBezTo>
                  <a:lnTo>
                    <a:pt x="400666" y="8320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8996ACF-4F54-42ED-9957-D25A6D09FF78}"/>
                </a:ext>
              </a:extLst>
            </p:cNvPr>
            <p:cNvSpPr/>
            <p:nvPr/>
          </p:nvSpPr>
          <p:spPr>
            <a:xfrm>
              <a:off x="7529448" y="4103675"/>
              <a:ext cx="757637" cy="830912"/>
            </a:xfrm>
            <a:custGeom>
              <a:avLst/>
              <a:gdLst>
                <a:gd name="connsiteX0" fmla="*/ 180180 w 757637"/>
                <a:gd name="connsiteY0" fmla="*/ 0 h 1943071"/>
                <a:gd name="connsiteX1" fmla="*/ 757637 w 757637"/>
                <a:gd name="connsiteY1" fmla="*/ 1199209 h 1943071"/>
                <a:gd name="connsiteX2" fmla="*/ 695767 w 757637"/>
                <a:gd name="connsiteY2" fmla="*/ 1581044 h 1943071"/>
                <a:gd name="connsiteX3" fmla="*/ 470827 w 757637"/>
                <a:gd name="connsiteY3" fmla="*/ 1909368 h 1943071"/>
                <a:gd name="connsiteX4" fmla="*/ 400110 w 757637"/>
                <a:gd name="connsiteY4" fmla="*/ 1943071 h 1943071"/>
                <a:gd name="connsiteX5" fmla="*/ 0 w 757637"/>
                <a:gd name="connsiteY5" fmla="*/ 1112159 h 1943071"/>
                <a:gd name="connsiteX0" fmla="*/ 0 w 757637"/>
                <a:gd name="connsiteY0" fmla="*/ 0 h 830912"/>
                <a:gd name="connsiteX1" fmla="*/ 757637 w 757637"/>
                <a:gd name="connsiteY1" fmla="*/ 87050 h 830912"/>
                <a:gd name="connsiteX2" fmla="*/ 695767 w 757637"/>
                <a:gd name="connsiteY2" fmla="*/ 468885 h 830912"/>
                <a:gd name="connsiteX3" fmla="*/ 470827 w 757637"/>
                <a:gd name="connsiteY3" fmla="*/ 797209 h 830912"/>
                <a:gd name="connsiteX4" fmla="*/ 400110 w 757637"/>
                <a:gd name="connsiteY4" fmla="*/ 830912 h 830912"/>
                <a:gd name="connsiteX5" fmla="*/ 0 w 757637"/>
                <a:gd name="connsiteY5" fmla="*/ 0 h 83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0912">
                  <a:moveTo>
                    <a:pt x="0" y="0"/>
                  </a:moveTo>
                  <a:lnTo>
                    <a:pt x="757637" y="87050"/>
                  </a:lnTo>
                  <a:lnTo>
                    <a:pt x="695767" y="468885"/>
                  </a:lnTo>
                  <a:cubicBezTo>
                    <a:pt x="672644" y="610316"/>
                    <a:pt x="587618" y="728477"/>
                    <a:pt x="470827" y="797209"/>
                  </a:cubicBezTo>
                  <a:lnTo>
                    <a:pt x="400110" y="830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C200078-CD7A-4954-9DE8-530093064812}"/>
                </a:ext>
              </a:extLst>
            </p:cNvPr>
            <p:cNvSpPr/>
            <p:nvPr/>
          </p:nvSpPr>
          <p:spPr>
            <a:xfrm>
              <a:off x="9398384" y="4096334"/>
              <a:ext cx="757637" cy="836421"/>
            </a:xfrm>
            <a:custGeom>
              <a:avLst/>
              <a:gdLst>
                <a:gd name="connsiteX0" fmla="*/ 180180 w 757637"/>
                <a:gd name="connsiteY0" fmla="*/ 0 h 1948581"/>
                <a:gd name="connsiteX1" fmla="*/ 757637 w 757637"/>
                <a:gd name="connsiteY1" fmla="*/ 1199210 h 1948581"/>
                <a:gd name="connsiteX2" fmla="*/ 694578 w 757637"/>
                <a:gd name="connsiteY2" fmla="*/ 1588385 h 1948581"/>
                <a:gd name="connsiteX3" fmla="*/ 469638 w 757637"/>
                <a:gd name="connsiteY3" fmla="*/ 1916709 h 1948581"/>
                <a:gd name="connsiteX4" fmla="*/ 402763 w 757637"/>
                <a:gd name="connsiteY4" fmla="*/ 1948581 h 1948581"/>
                <a:gd name="connsiteX5" fmla="*/ 0 w 757637"/>
                <a:gd name="connsiteY5" fmla="*/ 1112160 h 1948581"/>
                <a:gd name="connsiteX0" fmla="*/ 0 w 757637"/>
                <a:gd name="connsiteY0" fmla="*/ 0 h 836421"/>
                <a:gd name="connsiteX1" fmla="*/ 757637 w 757637"/>
                <a:gd name="connsiteY1" fmla="*/ 87050 h 836421"/>
                <a:gd name="connsiteX2" fmla="*/ 694578 w 757637"/>
                <a:gd name="connsiteY2" fmla="*/ 476225 h 836421"/>
                <a:gd name="connsiteX3" fmla="*/ 469638 w 757637"/>
                <a:gd name="connsiteY3" fmla="*/ 804549 h 836421"/>
                <a:gd name="connsiteX4" fmla="*/ 402763 w 757637"/>
                <a:gd name="connsiteY4" fmla="*/ 836421 h 836421"/>
                <a:gd name="connsiteX5" fmla="*/ 0 w 757637"/>
                <a:gd name="connsiteY5" fmla="*/ 0 h 836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6421">
                  <a:moveTo>
                    <a:pt x="0" y="0"/>
                  </a:moveTo>
                  <a:lnTo>
                    <a:pt x="757637" y="87050"/>
                  </a:lnTo>
                  <a:lnTo>
                    <a:pt x="694578" y="476225"/>
                  </a:lnTo>
                  <a:cubicBezTo>
                    <a:pt x="671455" y="617656"/>
                    <a:pt x="586429" y="735817"/>
                    <a:pt x="469638" y="804549"/>
                  </a:cubicBezTo>
                  <a:lnTo>
                    <a:pt x="402763" y="836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454BDC12-F585-4724-8B89-FE414DB7A406}"/>
                </a:ext>
              </a:extLst>
            </p:cNvPr>
            <p:cNvSpPr/>
            <p:nvPr/>
          </p:nvSpPr>
          <p:spPr>
            <a:xfrm>
              <a:off x="1683152" y="2992229"/>
              <a:ext cx="1301437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2C58C6AE-207D-44F9-8EB7-AC9859B8F9CB}"/>
                </a:ext>
              </a:extLst>
            </p:cNvPr>
            <p:cNvSpPr/>
            <p:nvPr/>
          </p:nvSpPr>
          <p:spPr>
            <a:xfrm>
              <a:off x="1786037" y="3095116"/>
              <a:ext cx="1109926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A1714247-E2AD-4A81-9117-170396A8F8F6}"/>
                </a:ext>
              </a:extLst>
            </p:cNvPr>
            <p:cNvSpPr/>
            <p:nvPr/>
          </p:nvSpPr>
          <p:spPr>
            <a:xfrm>
              <a:off x="3583061" y="2992229"/>
              <a:ext cx="1301437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323FDEED-6CB4-4D4B-B04E-44E9A15159B4}"/>
                </a:ext>
              </a:extLst>
            </p:cNvPr>
            <p:cNvSpPr/>
            <p:nvPr/>
          </p:nvSpPr>
          <p:spPr>
            <a:xfrm>
              <a:off x="3665370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ACA967FF-D720-4FE9-998B-4F89C98FD390}"/>
                </a:ext>
              </a:extLst>
            </p:cNvPr>
            <p:cNvSpPr/>
            <p:nvPr/>
          </p:nvSpPr>
          <p:spPr>
            <a:xfrm>
              <a:off x="5455571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422D967-2918-404B-BB21-A8EA21814172}"/>
                </a:ext>
              </a:extLst>
            </p:cNvPr>
            <p:cNvSpPr/>
            <p:nvPr/>
          </p:nvSpPr>
          <p:spPr>
            <a:xfrm>
              <a:off x="5537880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490ED882-239B-4960-AE83-8A7C16EAD8A0}"/>
                </a:ext>
              </a:extLst>
            </p:cNvPr>
            <p:cNvSpPr/>
            <p:nvPr/>
          </p:nvSpPr>
          <p:spPr>
            <a:xfrm>
              <a:off x="7328081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BBDD522B-B19D-49D7-82E9-05CDB0184411}"/>
                </a:ext>
              </a:extLst>
            </p:cNvPr>
            <p:cNvSpPr/>
            <p:nvPr/>
          </p:nvSpPr>
          <p:spPr>
            <a:xfrm>
              <a:off x="7430966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B4213ADE-FAF4-4171-BC9C-7EC312FD05C7}"/>
                </a:ext>
              </a:extLst>
            </p:cNvPr>
            <p:cNvSpPr/>
            <p:nvPr/>
          </p:nvSpPr>
          <p:spPr>
            <a:xfrm>
              <a:off x="9200590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DF04ACCA-4D26-4B30-A2EC-4487C7F70501}"/>
                </a:ext>
              </a:extLst>
            </p:cNvPr>
            <p:cNvSpPr/>
            <p:nvPr/>
          </p:nvSpPr>
          <p:spPr>
            <a:xfrm>
              <a:off x="9303475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C4495A29-87A0-4C5C-AF4C-55AE4FD57B84}"/>
                </a:ext>
              </a:extLst>
            </p:cNvPr>
            <p:cNvSpPr/>
            <p:nvPr/>
          </p:nvSpPr>
          <p:spPr>
            <a:xfrm>
              <a:off x="3192099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3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0D63DC26-1164-4C25-AFEB-8CB5A8570C95}"/>
                </a:ext>
              </a:extLst>
            </p:cNvPr>
            <p:cNvSpPr/>
            <p:nvPr/>
          </p:nvSpPr>
          <p:spPr>
            <a:xfrm>
              <a:off x="5064608" y="3486079"/>
              <a:ext cx="234257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4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424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C7E90741-4210-413E-AE37-1BC2575D498A}"/>
                </a:ext>
              </a:extLst>
            </p:cNvPr>
            <p:cNvSpPr/>
            <p:nvPr/>
          </p:nvSpPr>
          <p:spPr>
            <a:xfrm>
              <a:off x="6937117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3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D6CCCB8B-93D2-46A1-83C2-8D6074A1804F}"/>
                </a:ext>
              </a:extLst>
            </p:cNvPr>
            <p:cNvSpPr/>
            <p:nvPr/>
          </p:nvSpPr>
          <p:spPr>
            <a:xfrm>
              <a:off x="8809626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4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FD366092-8855-4485-B324-D009DB541F9E}"/>
              </a:ext>
            </a:extLst>
          </p:cNvPr>
          <p:cNvSpPr txBox="1"/>
          <p:nvPr/>
        </p:nvSpPr>
        <p:spPr>
          <a:xfrm>
            <a:off x="1651948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B272E66-3C90-492C-BF73-6CD45FBF9B9C}"/>
              </a:ext>
            </a:extLst>
          </p:cNvPr>
          <p:cNvSpPr txBox="1"/>
          <p:nvPr/>
        </p:nvSpPr>
        <p:spPr>
          <a:xfrm>
            <a:off x="3064973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C7BC474-BB64-4EF6-A818-C05C86A42F19}"/>
              </a:ext>
            </a:extLst>
          </p:cNvPr>
          <p:cNvSpPr txBox="1"/>
          <p:nvPr/>
        </p:nvSpPr>
        <p:spPr>
          <a:xfrm>
            <a:off x="4472881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0C51E2B-24B0-4ADD-9E46-49A826CE0B01}"/>
              </a:ext>
            </a:extLst>
          </p:cNvPr>
          <p:cNvSpPr txBox="1"/>
          <p:nvPr/>
        </p:nvSpPr>
        <p:spPr>
          <a:xfrm>
            <a:off x="5880787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71DF86E-1164-4B72-83E8-089CAE62FDAC}"/>
              </a:ext>
            </a:extLst>
          </p:cNvPr>
          <p:cNvSpPr txBox="1"/>
          <p:nvPr/>
        </p:nvSpPr>
        <p:spPr>
          <a:xfrm>
            <a:off x="7288695" y="279107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97" name="Graphic 96" descr="Brainstorm">
            <a:extLst>
              <a:ext uri="{FF2B5EF4-FFF2-40B4-BE49-F238E27FC236}">
                <a16:creationId xmlns:a16="http://schemas.microsoft.com/office/drawing/2014/main" id="{48881D5A-21E8-40A6-B577-91FCB91435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72839" y="3428488"/>
            <a:ext cx="584819" cy="584819"/>
          </a:xfrm>
          <a:prstGeom prst="rect">
            <a:avLst/>
          </a:prstGeom>
        </p:spPr>
      </p:pic>
      <p:pic>
        <p:nvPicPr>
          <p:cNvPr id="98" name="Graphic 97" descr="Bullseye">
            <a:extLst>
              <a:ext uri="{FF2B5EF4-FFF2-40B4-BE49-F238E27FC236}">
                <a16:creationId xmlns:a16="http://schemas.microsoft.com/office/drawing/2014/main" id="{38B2498C-37E1-4BB9-8EA0-8FAF06AFCC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63341" y="3428488"/>
            <a:ext cx="584819" cy="584819"/>
          </a:xfrm>
          <a:prstGeom prst="rect">
            <a:avLst/>
          </a:prstGeom>
        </p:spPr>
      </p:pic>
      <p:pic>
        <p:nvPicPr>
          <p:cNvPr id="99" name="Graphic 98" descr="Database">
            <a:extLst>
              <a:ext uri="{FF2B5EF4-FFF2-40B4-BE49-F238E27FC236}">
                <a16:creationId xmlns:a16="http://schemas.microsoft.com/office/drawing/2014/main" id="{8710D31D-B603-47A7-AA72-F222BDEB4E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7221" y="3428488"/>
            <a:ext cx="584819" cy="584819"/>
          </a:xfrm>
          <a:prstGeom prst="rect">
            <a:avLst/>
          </a:prstGeom>
        </p:spPr>
      </p:pic>
      <p:pic>
        <p:nvPicPr>
          <p:cNvPr id="100" name="Graphic 99" descr="Research">
            <a:extLst>
              <a:ext uri="{FF2B5EF4-FFF2-40B4-BE49-F238E27FC236}">
                <a16:creationId xmlns:a16="http://schemas.microsoft.com/office/drawing/2014/main" id="{AD417DA2-0137-4898-98E7-0AF9C8B0A2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97036" y="3428488"/>
            <a:ext cx="584819" cy="584819"/>
          </a:xfrm>
          <a:prstGeom prst="rect">
            <a:avLst/>
          </a:prstGeom>
        </p:spPr>
      </p:pic>
      <p:pic>
        <p:nvPicPr>
          <p:cNvPr id="101" name="Graphic 100" descr="Trophy">
            <a:extLst>
              <a:ext uri="{FF2B5EF4-FFF2-40B4-BE49-F238E27FC236}">
                <a16:creationId xmlns:a16="http://schemas.microsoft.com/office/drawing/2014/main" id="{47A91492-C815-4E5C-B660-EC02731B94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11141" y="3438211"/>
            <a:ext cx="565372" cy="565372"/>
          </a:xfrm>
          <a:prstGeom prst="rect">
            <a:avLst/>
          </a:prstGeom>
        </p:spPr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C01D674-0E2B-485A-82F2-E938E7D2683E}"/>
              </a:ext>
            </a:extLst>
          </p:cNvPr>
          <p:cNvGrpSpPr/>
          <p:nvPr/>
        </p:nvGrpSpPr>
        <p:grpSpPr>
          <a:xfrm>
            <a:off x="901609" y="4783830"/>
            <a:ext cx="1727729" cy="952226"/>
            <a:chOff x="332936" y="2555951"/>
            <a:chExt cx="2926080" cy="1269635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521BCE0-09A5-4956-8B04-94AF6313ADF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0BB0D3B-CF52-4400-A11A-E01A45DB33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2C7C1A3-8DBB-412B-824D-EB6C81CFC295}"/>
              </a:ext>
            </a:extLst>
          </p:cNvPr>
          <p:cNvGrpSpPr/>
          <p:nvPr/>
        </p:nvGrpSpPr>
        <p:grpSpPr>
          <a:xfrm>
            <a:off x="3511687" y="4783830"/>
            <a:ext cx="1727729" cy="952226"/>
            <a:chOff x="332936" y="2555951"/>
            <a:chExt cx="2926080" cy="1269635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C40AD54-57ED-40CE-B2F5-DB666EA5483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DFF60FE-0D87-42C7-8C90-42B38E2D243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89D55C6-C6F8-4DC0-8F04-DBB02E08920B}"/>
              </a:ext>
            </a:extLst>
          </p:cNvPr>
          <p:cNvGrpSpPr/>
          <p:nvPr/>
        </p:nvGrpSpPr>
        <p:grpSpPr>
          <a:xfrm>
            <a:off x="6524616" y="4783830"/>
            <a:ext cx="1727729" cy="952226"/>
            <a:chOff x="332936" y="2555951"/>
            <a:chExt cx="2926080" cy="1269635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6FA5BF4-1CFB-4A67-82E1-26EB2EAE015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7280E56-86D3-4057-9B5A-4820A48040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3C2E98B-9C9E-4392-950D-709FC8EC7576}"/>
              </a:ext>
            </a:extLst>
          </p:cNvPr>
          <p:cNvGrpSpPr/>
          <p:nvPr/>
        </p:nvGrpSpPr>
        <p:grpSpPr>
          <a:xfrm>
            <a:off x="2584249" y="1575569"/>
            <a:ext cx="1727729" cy="952226"/>
            <a:chOff x="332936" y="2555951"/>
            <a:chExt cx="2926080" cy="1269635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A5E1A81-2617-43C3-8468-D28D1FE261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C46AD65-C03F-4F57-92F2-6B814B75B4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455549C-DE15-46B7-B2E8-3A8B28D03951}"/>
              </a:ext>
            </a:extLst>
          </p:cNvPr>
          <p:cNvGrpSpPr/>
          <p:nvPr/>
        </p:nvGrpSpPr>
        <p:grpSpPr>
          <a:xfrm>
            <a:off x="5417990" y="1575569"/>
            <a:ext cx="1727729" cy="952226"/>
            <a:chOff x="332936" y="2555951"/>
            <a:chExt cx="2926080" cy="1269635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2875A44-D178-45B1-B0F8-FE0C6D7E2A3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FC842C73-07F3-467A-A9FC-0FF314904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312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10294</TotalTime>
  <Words>297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Alternating Process – Slide Template</vt:lpstr>
      <vt:lpstr>Folded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Alternating Process</dc:title>
  <dc:creator>PresentationGO.com</dc:creator>
  <dc:description>© Copyright PresentationGO.com</dc:description>
  <dcterms:created xsi:type="dcterms:W3CDTF">2014-11-26T05:14:11Z</dcterms:created>
  <dcterms:modified xsi:type="dcterms:W3CDTF">2021-11-09T01:00:01Z</dcterms:modified>
  <cp:category>Charts &amp; Diagrams</cp:category>
</cp:coreProperties>
</file>