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17" d="100"/>
          <a:sy n="117" d="100"/>
        </p:scale>
        <p:origin x="96" y="3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2395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1166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Folded Cycle Diagram – Slide Template</a:t>
            </a: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312FF8DF-ABBF-4175-9158-80963B4C9A37}"/>
              </a:ext>
            </a:extLst>
          </p:cNvPr>
          <p:cNvGrpSpPr/>
          <p:nvPr/>
        </p:nvGrpSpPr>
        <p:grpSpPr>
          <a:xfrm>
            <a:off x="3068270" y="2102719"/>
            <a:ext cx="3007461" cy="2990385"/>
            <a:chOff x="4091026" y="1529996"/>
            <a:chExt cx="4009948" cy="3987180"/>
          </a:xfrm>
        </p:grpSpPr>
        <p:pic>
          <p:nvPicPr>
            <p:cNvPr id="11" name="Graphic 10" descr="Trophy">
              <a:extLst>
                <a:ext uri="{FF2B5EF4-FFF2-40B4-BE49-F238E27FC236}">
                  <a16:creationId xmlns:a16="http://schemas.microsoft.com/office/drawing/2014/main" id="{CFB327CC-9341-479E-8E6D-4306D24CEBD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617890" y="3045476"/>
              <a:ext cx="956220" cy="956220"/>
            </a:xfrm>
            <a:prstGeom prst="rect">
              <a:avLst/>
            </a:prstGeom>
          </p:spPr>
        </p:pic>
        <p:sp>
          <p:nvSpPr>
            <p:cNvPr id="8" name="Triangle">
              <a:extLst>
                <a:ext uri="{FF2B5EF4-FFF2-40B4-BE49-F238E27FC236}">
                  <a16:creationId xmlns:a16="http://schemas.microsoft.com/office/drawing/2014/main" id="{2DF37661-147C-4B39-AAE2-EA01C75FBAA0}"/>
                </a:ext>
              </a:extLst>
            </p:cNvPr>
            <p:cNvSpPr/>
            <p:nvPr/>
          </p:nvSpPr>
          <p:spPr>
            <a:xfrm>
              <a:off x="4113252" y="3911246"/>
              <a:ext cx="1460500" cy="932179"/>
            </a:xfrm>
            <a:custGeom>
              <a:avLst/>
              <a:gdLst>
                <a:gd name="connsiteX0" fmla="*/ 0 w 21600"/>
                <a:gd name="connsiteY0" fmla="*/ 21600 h 21600"/>
                <a:gd name="connsiteX1" fmla="*/ 4977 w 21600"/>
                <a:gd name="connsiteY1" fmla="*/ 0 h 21600"/>
                <a:gd name="connsiteX2" fmla="*/ 12924 w 21600"/>
                <a:gd name="connsiteY2" fmla="*/ 5894 h 21600"/>
                <a:gd name="connsiteX3" fmla="*/ 21600 w 21600"/>
                <a:gd name="connsiteY3" fmla="*/ 12183 h 21600"/>
                <a:gd name="connsiteX4" fmla="*/ 0 w 21600"/>
                <a:gd name="connsiteY4" fmla="*/ 21600 h 21600"/>
                <a:gd name="connsiteX0" fmla="*/ 0 w 21600"/>
                <a:gd name="connsiteY0" fmla="*/ 21600 h 21600"/>
                <a:gd name="connsiteX1" fmla="*/ 4977 w 21600"/>
                <a:gd name="connsiteY1" fmla="*/ 0 h 21600"/>
                <a:gd name="connsiteX2" fmla="*/ 13487 w 21600"/>
                <a:gd name="connsiteY2" fmla="*/ 3687 h 21600"/>
                <a:gd name="connsiteX3" fmla="*/ 21600 w 21600"/>
                <a:gd name="connsiteY3" fmla="*/ 12183 h 21600"/>
                <a:gd name="connsiteX4" fmla="*/ 0 w 21600"/>
                <a:gd name="connsiteY4" fmla="*/ 21600 h 21600"/>
                <a:gd name="connsiteX0" fmla="*/ 0 w 21600"/>
                <a:gd name="connsiteY0" fmla="*/ 21600 h 21600"/>
                <a:gd name="connsiteX1" fmla="*/ 4977 w 21600"/>
                <a:gd name="connsiteY1" fmla="*/ 0 h 21600"/>
                <a:gd name="connsiteX2" fmla="*/ 13487 w 21600"/>
                <a:gd name="connsiteY2" fmla="*/ 3687 h 21600"/>
                <a:gd name="connsiteX3" fmla="*/ 21600 w 21600"/>
                <a:gd name="connsiteY3" fmla="*/ 12183 h 21600"/>
                <a:gd name="connsiteX4" fmla="*/ 11375 w 21600"/>
                <a:gd name="connsiteY4" fmla="*/ 16856 h 21600"/>
                <a:gd name="connsiteX5" fmla="*/ 0 w 21600"/>
                <a:gd name="connsiteY5" fmla="*/ 21600 h 21600"/>
                <a:gd name="connsiteX0" fmla="*/ 0 w 21600"/>
                <a:gd name="connsiteY0" fmla="*/ 21600 h 21600"/>
                <a:gd name="connsiteX1" fmla="*/ 4977 w 21600"/>
                <a:gd name="connsiteY1" fmla="*/ 0 h 21600"/>
                <a:gd name="connsiteX2" fmla="*/ 13487 w 21600"/>
                <a:gd name="connsiteY2" fmla="*/ 3687 h 21600"/>
                <a:gd name="connsiteX3" fmla="*/ 21600 w 21600"/>
                <a:gd name="connsiteY3" fmla="*/ 12183 h 21600"/>
                <a:gd name="connsiteX4" fmla="*/ 12502 w 21600"/>
                <a:gd name="connsiteY4" fmla="*/ 19725 h 21600"/>
                <a:gd name="connsiteX5" fmla="*/ 0 w 21600"/>
                <a:gd name="connsiteY5" fmla="*/ 21600 h 21600"/>
                <a:gd name="connsiteX0" fmla="*/ 0 w 21600"/>
                <a:gd name="connsiteY0" fmla="*/ 21600 h 21600"/>
                <a:gd name="connsiteX1" fmla="*/ 4977 w 21600"/>
                <a:gd name="connsiteY1" fmla="*/ 0 h 21600"/>
                <a:gd name="connsiteX2" fmla="*/ 21600 w 21600"/>
                <a:gd name="connsiteY2" fmla="*/ 12183 h 21600"/>
                <a:gd name="connsiteX3" fmla="*/ 12502 w 21600"/>
                <a:gd name="connsiteY3" fmla="*/ 19725 h 21600"/>
                <a:gd name="connsiteX4" fmla="*/ 0 w 21600"/>
                <a:gd name="connsiteY4" fmla="*/ 21600 h 21600"/>
                <a:gd name="connsiteX0" fmla="*/ 0 w 21600"/>
                <a:gd name="connsiteY0" fmla="*/ 21600 h 21600"/>
                <a:gd name="connsiteX1" fmla="*/ 4977 w 21600"/>
                <a:gd name="connsiteY1" fmla="*/ 0 h 21600"/>
                <a:gd name="connsiteX2" fmla="*/ 12795 w 21600"/>
                <a:gd name="connsiteY2" fmla="*/ 5894 h 21600"/>
                <a:gd name="connsiteX3" fmla="*/ 21600 w 21600"/>
                <a:gd name="connsiteY3" fmla="*/ 12183 h 21600"/>
                <a:gd name="connsiteX4" fmla="*/ 12502 w 21600"/>
                <a:gd name="connsiteY4" fmla="*/ 19725 h 21600"/>
                <a:gd name="connsiteX5" fmla="*/ 0 w 21600"/>
                <a:gd name="connsiteY5" fmla="*/ 21600 h 21600"/>
                <a:gd name="connsiteX0" fmla="*/ 0 w 21600"/>
                <a:gd name="connsiteY0" fmla="*/ 21600 h 21600"/>
                <a:gd name="connsiteX1" fmla="*/ 4977 w 21600"/>
                <a:gd name="connsiteY1" fmla="*/ 0 h 21600"/>
                <a:gd name="connsiteX2" fmla="*/ 13546 w 21600"/>
                <a:gd name="connsiteY2" fmla="*/ 3540 h 21600"/>
                <a:gd name="connsiteX3" fmla="*/ 21600 w 21600"/>
                <a:gd name="connsiteY3" fmla="*/ 12183 h 21600"/>
                <a:gd name="connsiteX4" fmla="*/ 12502 w 21600"/>
                <a:gd name="connsiteY4" fmla="*/ 19725 h 21600"/>
                <a:gd name="connsiteX5" fmla="*/ 0 w 21600"/>
                <a:gd name="connsiteY5" fmla="*/ 21600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600" h="21600" extrusionOk="0">
                  <a:moveTo>
                    <a:pt x="0" y="21600"/>
                  </a:moveTo>
                  <a:lnTo>
                    <a:pt x="4977" y="0"/>
                  </a:lnTo>
                  <a:lnTo>
                    <a:pt x="13546" y="3540"/>
                  </a:lnTo>
                  <a:lnTo>
                    <a:pt x="21600" y="12183"/>
                  </a:lnTo>
                  <a:lnTo>
                    <a:pt x="12502" y="19725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1A0FCD08-6449-4B32-9163-1686D8CC1E02}"/>
                </a:ext>
              </a:extLst>
            </p:cNvPr>
            <p:cNvSpPr/>
            <p:nvPr/>
          </p:nvSpPr>
          <p:spPr>
            <a:xfrm>
              <a:off x="4113252" y="4035071"/>
              <a:ext cx="2908300" cy="1482105"/>
            </a:xfrm>
            <a:custGeom>
              <a:avLst/>
              <a:gdLst>
                <a:gd name="connsiteX0" fmla="*/ 4301 w 21600"/>
                <a:gd name="connsiteY0" fmla="*/ 19131 h 21183"/>
                <a:gd name="connsiteX1" fmla="*/ 0 w 21600"/>
                <a:gd name="connsiteY1" fmla="*/ 11526 h 21183"/>
                <a:gd name="connsiteX2" fmla="*/ 21600 w 21600"/>
                <a:gd name="connsiteY2" fmla="*/ 0 h 21183"/>
                <a:gd name="connsiteX3" fmla="*/ 19837 w 21600"/>
                <a:gd name="connsiteY3" fmla="*/ 7493 h 21183"/>
                <a:gd name="connsiteX4" fmla="*/ 17686 w 21600"/>
                <a:gd name="connsiteY4" fmla="*/ 16064 h 21183"/>
                <a:gd name="connsiteX5" fmla="*/ 8065 w 21600"/>
                <a:gd name="connsiteY5" fmla="*/ 20928 h 21183"/>
                <a:gd name="connsiteX6" fmla="*/ 4301 w 21600"/>
                <a:gd name="connsiteY6" fmla="*/ 19131 h 21183"/>
                <a:gd name="connsiteX0" fmla="*/ 4301 w 21600"/>
                <a:gd name="connsiteY0" fmla="*/ 19131 h 21183"/>
                <a:gd name="connsiteX1" fmla="*/ 0 w 21600"/>
                <a:gd name="connsiteY1" fmla="*/ 11526 h 21183"/>
                <a:gd name="connsiteX2" fmla="*/ 21600 w 21600"/>
                <a:gd name="connsiteY2" fmla="*/ 0 h 21183"/>
                <a:gd name="connsiteX3" fmla="*/ 20261 w 21600"/>
                <a:gd name="connsiteY3" fmla="*/ 7675 h 21183"/>
                <a:gd name="connsiteX4" fmla="*/ 17686 w 21600"/>
                <a:gd name="connsiteY4" fmla="*/ 16064 h 21183"/>
                <a:gd name="connsiteX5" fmla="*/ 8065 w 21600"/>
                <a:gd name="connsiteY5" fmla="*/ 20928 h 21183"/>
                <a:gd name="connsiteX6" fmla="*/ 4301 w 21600"/>
                <a:gd name="connsiteY6" fmla="*/ 19131 h 21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600" h="21183" extrusionOk="0">
                  <a:moveTo>
                    <a:pt x="4301" y="19131"/>
                  </a:moveTo>
                  <a:lnTo>
                    <a:pt x="0" y="11526"/>
                  </a:lnTo>
                  <a:lnTo>
                    <a:pt x="21600" y="0"/>
                  </a:lnTo>
                  <a:lnTo>
                    <a:pt x="20261" y="7675"/>
                  </a:lnTo>
                  <a:lnTo>
                    <a:pt x="17686" y="16064"/>
                  </a:lnTo>
                  <a:lnTo>
                    <a:pt x="8065" y="20928"/>
                  </a:lnTo>
                  <a:cubicBezTo>
                    <a:pt x="6735" y="21600"/>
                    <a:pt x="5310" y="20928"/>
                    <a:pt x="4301" y="19131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7" name="Triangle">
              <a:extLst>
                <a:ext uri="{FF2B5EF4-FFF2-40B4-BE49-F238E27FC236}">
                  <a16:creationId xmlns:a16="http://schemas.microsoft.com/office/drawing/2014/main" id="{68F0CECE-1AF9-47C0-8AF3-7897FEC37AF2}"/>
                </a:ext>
              </a:extLst>
            </p:cNvPr>
            <p:cNvSpPr/>
            <p:nvPr/>
          </p:nvSpPr>
          <p:spPr>
            <a:xfrm>
              <a:off x="6491327" y="4035070"/>
              <a:ext cx="934722" cy="1482090"/>
            </a:xfrm>
            <a:custGeom>
              <a:avLst/>
              <a:gdLst>
                <a:gd name="connsiteX0" fmla="*/ 0 w 21600"/>
                <a:gd name="connsiteY0" fmla="*/ 16380 h 21600"/>
                <a:gd name="connsiteX1" fmla="*/ 21600 w 21600"/>
                <a:gd name="connsiteY1" fmla="*/ 21600 h 21600"/>
                <a:gd name="connsiteX2" fmla="*/ 17480 w 21600"/>
                <a:gd name="connsiteY2" fmla="*/ 11805 h 21600"/>
                <a:gd name="connsiteX3" fmla="*/ 12179 w 21600"/>
                <a:gd name="connsiteY3" fmla="*/ 0 h 21600"/>
                <a:gd name="connsiteX4" fmla="*/ 0 w 21600"/>
                <a:gd name="connsiteY4" fmla="*/ 16380 h 21600"/>
                <a:gd name="connsiteX0" fmla="*/ 0 w 21600"/>
                <a:gd name="connsiteY0" fmla="*/ 16380 h 21600"/>
                <a:gd name="connsiteX1" fmla="*/ 21600 w 21600"/>
                <a:gd name="connsiteY1" fmla="*/ 21600 h 21600"/>
                <a:gd name="connsiteX2" fmla="*/ 19241 w 21600"/>
                <a:gd name="connsiteY2" fmla="*/ 11620 h 21600"/>
                <a:gd name="connsiteX3" fmla="*/ 12179 w 21600"/>
                <a:gd name="connsiteY3" fmla="*/ 0 h 21600"/>
                <a:gd name="connsiteX4" fmla="*/ 0 w 21600"/>
                <a:gd name="connsiteY4" fmla="*/ 16380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00" h="21600" extrusionOk="0">
                  <a:moveTo>
                    <a:pt x="0" y="16380"/>
                  </a:moveTo>
                  <a:lnTo>
                    <a:pt x="21600" y="21600"/>
                  </a:lnTo>
                  <a:lnTo>
                    <a:pt x="19241" y="11620"/>
                  </a:lnTo>
                  <a:lnTo>
                    <a:pt x="12179" y="0"/>
                  </a:lnTo>
                  <a:lnTo>
                    <a:pt x="0" y="16380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9EA07F25-D59F-4055-8AB5-F7AC1E1F69B7}"/>
                </a:ext>
              </a:extLst>
            </p:cNvPr>
            <p:cNvSpPr/>
            <p:nvPr/>
          </p:nvSpPr>
          <p:spPr>
            <a:xfrm>
              <a:off x="6618327" y="2606321"/>
              <a:ext cx="1482647" cy="2908300"/>
            </a:xfrm>
            <a:custGeom>
              <a:avLst/>
              <a:gdLst>
                <a:gd name="connsiteX0" fmla="*/ 19115 w 21173"/>
                <a:gd name="connsiteY0" fmla="*/ 17299 h 21600"/>
                <a:gd name="connsiteX1" fmla="*/ 11516 w 21173"/>
                <a:gd name="connsiteY1" fmla="*/ 21600 h 21600"/>
                <a:gd name="connsiteX2" fmla="*/ 0 w 21173"/>
                <a:gd name="connsiteY2" fmla="*/ 0 h 21600"/>
                <a:gd name="connsiteX3" fmla="*/ 8172 w 21173"/>
                <a:gd name="connsiteY3" fmla="*/ 1913 h 21600"/>
                <a:gd name="connsiteX4" fmla="*/ 16050 w 21173"/>
                <a:gd name="connsiteY4" fmla="*/ 3914 h 21600"/>
                <a:gd name="connsiteX5" fmla="*/ 20911 w 21173"/>
                <a:gd name="connsiteY5" fmla="*/ 13535 h 21600"/>
                <a:gd name="connsiteX6" fmla="*/ 19115 w 21173"/>
                <a:gd name="connsiteY6" fmla="*/ 17299 h 21600"/>
                <a:gd name="connsiteX0" fmla="*/ 19115 w 21173"/>
                <a:gd name="connsiteY0" fmla="*/ 17299 h 21600"/>
                <a:gd name="connsiteX1" fmla="*/ 11516 w 21173"/>
                <a:gd name="connsiteY1" fmla="*/ 21600 h 21600"/>
                <a:gd name="connsiteX2" fmla="*/ 0 w 21173"/>
                <a:gd name="connsiteY2" fmla="*/ 0 h 21600"/>
                <a:gd name="connsiteX3" fmla="*/ 8897 w 21173"/>
                <a:gd name="connsiteY3" fmla="*/ 1489 h 21600"/>
                <a:gd name="connsiteX4" fmla="*/ 16050 w 21173"/>
                <a:gd name="connsiteY4" fmla="*/ 3914 h 21600"/>
                <a:gd name="connsiteX5" fmla="*/ 20911 w 21173"/>
                <a:gd name="connsiteY5" fmla="*/ 13535 h 21600"/>
                <a:gd name="connsiteX6" fmla="*/ 19115 w 21173"/>
                <a:gd name="connsiteY6" fmla="*/ 17299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173" h="21600" extrusionOk="0">
                  <a:moveTo>
                    <a:pt x="19115" y="17299"/>
                  </a:moveTo>
                  <a:lnTo>
                    <a:pt x="11516" y="21600"/>
                  </a:lnTo>
                  <a:lnTo>
                    <a:pt x="0" y="0"/>
                  </a:lnTo>
                  <a:lnTo>
                    <a:pt x="8897" y="1489"/>
                  </a:lnTo>
                  <a:lnTo>
                    <a:pt x="16050" y="3914"/>
                  </a:lnTo>
                  <a:lnTo>
                    <a:pt x="20911" y="13535"/>
                  </a:lnTo>
                  <a:cubicBezTo>
                    <a:pt x="21600" y="14865"/>
                    <a:pt x="20911" y="16290"/>
                    <a:pt x="19115" y="17299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0" name="Triangle">
              <a:extLst>
                <a:ext uri="{FF2B5EF4-FFF2-40B4-BE49-F238E27FC236}">
                  <a16:creationId xmlns:a16="http://schemas.microsoft.com/office/drawing/2014/main" id="{B87AD233-9778-43E9-BE2D-57D83444C8B0}"/>
                </a:ext>
              </a:extLst>
            </p:cNvPr>
            <p:cNvSpPr/>
            <p:nvPr/>
          </p:nvSpPr>
          <p:spPr>
            <a:xfrm>
              <a:off x="6618327" y="2206271"/>
              <a:ext cx="1460500" cy="932179"/>
            </a:xfrm>
            <a:custGeom>
              <a:avLst/>
              <a:gdLst>
                <a:gd name="connsiteX0" fmla="*/ 21600 w 21600"/>
                <a:gd name="connsiteY0" fmla="*/ 0 h 21600"/>
                <a:gd name="connsiteX1" fmla="*/ 16623 w 21600"/>
                <a:gd name="connsiteY1" fmla="*/ 21600 h 21600"/>
                <a:gd name="connsiteX2" fmla="*/ 0 w 21600"/>
                <a:gd name="connsiteY2" fmla="*/ 9387 h 21600"/>
                <a:gd name="connsiteX3" fmla="*/ 11187 w 21600"/>
                <a:gd name="connsiteY3" fmla="*/ 4496 h 21600"/>
                <a:gd name="connsiteX4" fmla="*/ 21600 w 21600"/>
                <a:gd name="connsiteY4" fmla="*/ 0 h 21600"/>
                <a:gd name="connsiteX0" fmla="*/ 21600 w 21600"/>
                <a:gd name="connsiteY0" fmla="*/ 0 h 21600"/>
                <a:gd name="connsiteX1" fmla="*/ 16623 w 21600"/>
                <a:gd name="connsiteY1" fmla="*/ 21600 h 21600"/>
                <a:gd name="connsiteX2" fmla="*/ 0 w 21600"/>
                <a:gd name="connsiteY2" fmla="*/ 9387 h 21600"/>
                <a:gd name="connsiteX3" fmla="*/ 10905 w 21600"/>
                <a:gd name="connsiteY3" fmla="*/ 2730 h 21600"/>
                <a:gd name="connsiteX4" fmla="*/ 21600 w 21600"/>
                <a:gd name="connsiteY4" fmla="*/ 0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00" h="21600" extrusionOk="0">
                  <a:moveTo>
                    <a:pt x="21600" y="0"/>
                  </a:moveTo>
                  <a:lnTo>
                    <a:pt x="16623" y="21600"/>
                  </a:lnTo>
                  <a:lnTo>
                    <a:pt x="0" y="9387"/>
                  </a:lnTo>
                  <a:lnTo>
                    <a:pt x="10905" y="273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4" name="Shape">
              <a:extLst>
                <a:ext uri="{FF2B5EF4-FFF2-40B4-BE49-F238E27FC236}">
                  <a16:creationId xmlns:a16="http://schemas.microsoft.com/office/drawing/2014/main" id="{7205B332-3CB6-46F7-A2C6-95E760150D41}"/>
                </a:ext>
              </a:extLst>
            </p:cNvPr>
            <p:cNvSpPr/>
            <p:nvPr/>
          </p:nvSpPr>
          <p:spPr>
            <a:xfrm>
              <a:off x="5173694" y="1530632"/>
              <a:ext cx="2908300" cy="1482178"/>
            </a:xfrm>
            <a:custGeom>
              <a:avLst/>
              <a:gdLst>
                <a:gd name="connsiteX0" fmla="*/ 17299 w 21600"/>
                <a:gd name="connsiteY0" fmla="*/ 2053 h 21184"/>
                <a:gd name="connsiteX1" fmla="*/ 21600 w 21600"/>
                <a:gd name="connsiteY1" fmla="*/ 9658 h 21184"/>
                <a:gd name="connsiteX2" fmla="*/ 0 w 21600"/>
                <a:gd name="connsiteY2" fmla="*/ 21184 h 21184"/>
                <a:gd name="connsiteX3" fmla="*/ 2199 w 21600"/>
                <a:gd name="connsiteY3" fmla="*/ 12157 h 21184"/>
                <a:gd name="connsiteX4" fmla="*/ 3914 w 21600"/>
                <a:gd name="connsiteY4" fmla="*/ 5120 h 21184"/>
                <a:gd name="connsiteX5" fmla="*/ 13535 w 21600"/>
                <a:gd name="connsiteY5" fmla="*/ 256 h 21184"/>
                <a:gd name="connsiteX6" fmla="*/ 17299 w 21600"/>
                <a:gd name="connsiteY6" fmla="*/ 2053 h 21184"/>
                <a:gd name="connsiteX0" fmla="*/ 17299 w 21600"/>
                <a:gd name="connsiteY0" fmla="*/ 2053 h 21184"/>
                <a:gd name="connsiteX1" fmla="*/ 21600 w 21600"/>
                <a:gd name="connsiteY1" fmla="*/ 9658 h 21184"/>
                <a:gd name="connsiteX2" fmla="*/ 0 w 21600"/>
                <a:gd name="connsiteY2" fmla="*/ 21184 h 21184"/>
                <a:gd name="connsiteX3" fmla="*/ 1492 w 21600"/>
                <a:gd name="connsiteY3" fmla="*/ 11885 h 21184"/>
                <a:gd name="connsiteX4" fmla="*/ 3914 w 21600"/>
                <a:gd name="connsiteY4" fmla="*/ 5120 h 21184"/>
                <a:gd name="connsiteX5" fmla="*/ 13535 w 21600"/>
                <a:gd name="connsiteY5" fmla="*/ 256 h 21184"/>
                <a:gd name="connsiteX6" fmla="*/ 17299 w 21600"/>
                <a:gd name="connsiteY6" fmla="*/ 2053 h 211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600" h="21184" extrusionOk="0">
                  <a:moveTo>
                    <a:pt x="17299" y="2053"/>
                  </a:moveTo>
                  <a:lnTo>
                    <a:pt x="21600" y="9658"/>
                  </a:lnTo>
                  <a:lnTo>
                    <a:pt x="0" y="21184"/>
                  </a:lnTo>
                  <a:lnTo>
                    <a:pt x="1492" y="11885"/>
                  </a:lnTo>
                  <a:lnTo>
                    <a:pt x="3914" y="5120"/>
                  </a:lnTo>
                  <a:lnTo>
                    <a:pt x="13535" y="256"/>
                  </a:lnTo>
                  <a:cubicBezTo>
                    <a:pt x="14865" y="-416"/>
                    <a:pt x="16290" y="256"/>
                    <a:pt x="17299" y="2053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9" name="Triangle">
              <a:extLst>
                <a:ext uri="{FF2B5EF4-FFF2-40B4-BE49-F238E27FC236}">
                  <a16:creationId xmlns:a16="http://schemas.microsoft.com/office/drawing/2014/main" id="{D4CBB3EF-5633-45AE-BED8-673703CD2CA5}"/>
                </a:ext>
              </a:extLst>
            </p:cNvPr>
            <p:cNvSpPr/>
            <p:nvPr/>
          </p:nvSpPr>
          <p:spPr>
            <a:xfrm>
              <a:off x="4767859" y="1531294"/>
              <a:ext cx="934722" cy="1482090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5220 h 21600"/>
                <a:gd name="connsiteX2" fmla="*/ 9450 w 21600"/>
                <a:gd name="connsiteY2" fmla="*/ 21600 h 21600"/>
                <a:gd name="connsiteX3" fmla="*/ 4334 w 21600"/>
                <a:gd name="connsiteY3" fmla="*/ 10166 h 21600"/>
                <a:gd name="connsiteX4" fmla="*/ 0 w 21600"/>
                <a:gd name="connsiteY4" fmla="*/ 0 h 21600"/>
                <a:gd name="connsiteX0" fmla="*/ 0 w 21600"/>
                <a:gd name="connsiteY0" fmla="*/ 0 h 21600"/>
                <a:gd name="connsiteX1" fmla="*/ 21600 w 21600"/>
                <a:gd name="connsiteY1" fmla="*/ 5220 h 21600"/>
                <a:gd name="connsiteX2" fmla="*/ 9450 w 21600"/>
                <a:gd name="connsiteY2" fmla="*/ 21600 h 21600"/>
                <a:gd name="connsiteX3" fmla="*/ 1693 w 21600"/>
                <a:gd name="connsiteY3" fmla="*/ 10721 h 21600"/>
                <a:gd name="connsiteX4" fmla="*/ 0 w 21600"/>
                <a:gd name="connsiteY4" fmla="*/ 0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00" h="21600" extrusionOk="0">
                  <a:moveTo>
                    <a:pt x="0" y="0"/>
                  </a:moveTo>
                  <a:lnTo>
                    <a:pt x="21600" y="5220"/>
                  </a:lnTo>
                  <a:lnTo>
                    <a:pt x="9450" y="21600"/>
                  </a:lnTo>
                  <a:lnTo>
                    <a:pt x="1693" y="107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 dirty="0"/>
            </a:p>
          </p:txBody>
        </p:sp>
        <p:sp>
          <p:nvSpPr>
            <p:cNvPr id="3" name="Shape">
              <a:extLst>
                <a:ext uri="{FF2B5EF4-FFF2-40B4-BE49-F238E27FC236}">
                  <a16:creationId xmlns:a16="http://schemas.microsoft.com/office/drawing/2014/main" id="{AC2464DB-4635-4414-90C8-D46A8F47CAE0}"/>
                </a:ext>
              </a:extLst>
            </p:cNvPr>
            <p:cNvSpPr/>
            <p:nvPr/>
          </p:nvSpPr>
          <p:spPr>
            <a:xfrm>
              <a:off x="4091026" y="1529996"/>
              <a:ext cx="1482717" cy="2908300"/>
            </a:xfrm>
            <a:custGeom>
              <a:avLst/>
              <a:gdLst>
                <a:gd name="connsiteX0" fmla="*/ 2059 w 21174"/>
                <a:gd name="connsiteY0" fmla="*/ 4301 h 21600"/>
                <a:gd name="connsiteX1" fmla="*/ 9658 w 21174"/>
                <a:gd name="connsiteY1" fmla="*/ 0 h 21600"/>
                <a:gd name="connsiteX2" fmla="*/ 21174 w 21174"/>
                <a:gd name="connsiteY2" fmla="*/ 21600 h 21600"/>
                <a:gd name="connsiteX3" fmla="*/ 13205 w 21174"/>
                <a:gd name="connsiteY3" fmla="*/ 19693 h 21600"/>
                <a:gd name="connsiteX4" fmla="*/ 5124 w 21174"/>
                <a:gd name="connsiteY4" fmla="*/ 17686 h 21600"/>
                <a:gd name="connsiteX5" fmla="*/ 263 w 21174"/>
                <a:gd name="connsiteY5" fmla="*/ 8065 h 21600"/>
                <a:gd name="connsiteX6" fmla="*/ 2059 w 21174"/>
                <a:gd name="connsiteY6" fmla="*/ 4301 h 21600"/>
                <a:gd name="connsiteX0" fmla="*/ 2059 w 21174"/>
                <a:gd name="connsiteY0" fmla="*/ 4301 h 21600"/>
                <a:gd name="connsiteX1" fmla="*/ 9658 w 21174"/>
                <a:gd name="connsiteY1" fmla="*/ 0 h 21600"/>
                <a:gd name="connsiteX2" fmla="*/ 21174 w 21174"/>
                <a:gd name="connsiteY2" fmla="*/ 21600 h 21600"/>
                <a:gd name="connsiteX3" fmla="*/ 12525 w 21174"/>
                <a:gd name="connsiteY3" fmla="*/ 20542 h 21600"/>
                <a:gd name="connsiteX4" fmla="*/ 5124 w 21174"/>
                <a:gd name="connsiteY4" fmla="*/ 17686 h 21600"/>
                <a:gd name="connsiteX5" fmla="*/ 263 w 21174"/>
                <a:gd name="connsiteY5" fmla="*/ 8065 h 21600"/>
                <a:gd name="connsiteX6" fmla="*/ 2059 w 21174"/>
                <a:gd name="connsiteY6" fmla="*/ 4301 h 21600"/>
                <a:gd name="connsiteX0" fmla="*/ 2059 w 21174"/>
                <a:gd name="connsiteY0" fmla="*/ 4301 h 21600"/>
                <a:gd name="connsiteX1" fmla="*/ 9658 w 21174"/>
                <a:gd name="connsiteY1" fmla="*/ 0 h 21600"/>
                <a:gd name="connsiteX2" fmla="*/ 21174 w 21174"/>
                <a:gd name="connsiteY2" fmla="*/ 21600 h 21600"/>
                <a:gd name="connsiteX3" fmla="*/ 5124 w 21174"/>
                <a:gd name="connsiteY3" fmla="*/ 17686 h 21600"/>
                <a:gd name="connsiteX4" fmla="*/ 263 w 21174"/>
                <a:gd name="connsiteY4" fmla="*/ 8065 h 21600"/>
                <a:gd name="connsiteX5" fmla="*/ 2059 w 21174"/>
                <a:gd name="connsiteY5" fmla="*/ 4301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174" h="21600" extrusionOk="0">
                  <a:moveTo>
                    <a:pt x="2059" y="4301"/>
                  </a:moveTo>
                  <a:lnTo>
                    <a:pt x="9658" y="0"/>
                  </a:lnTo>
                  <a:lnTo>
                    <a:pt x="21174" y="21600"/>
                  </a:lnTo>
                  <a:lnTo>
                    <a:pt x="5124" y="17686"/>
                  </a:lnTo>
                  <a:lnTo>
                    <a:pt x="263" y="8065"/>
                  </a:lnTo>
                  <a:cubicBezTo>
                    <a:pt x="-426" y="6735"/>
                    <a:pt x="263" y="5310"/>
                    <a:pt x="2059" y="4301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6733B140-DD6C-437F-AC1D-506ABAAB85BF}"/>
                </a:ext>
              </a:extLst>
            </p:cNvPr>
            <p:cNvSpPr txBox="1"/>
            <p:nvPr/>
          </p:nvSpPr>
          <p:spPr>
            <a:xfrm>
              <a:off x="4930505" y="1842889"/>
              <a:ext cx="595619" cy="43088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500" b="1" dirty="0">
                  <a:solidFill>
                    <a:schemeClr val="bg1"/>
                  </a:solidFill>
                </a:rPr>
                <a:t>01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8D7912FC-B731-4059-B5B1-D4ACC6BED668}"/>
                </a:ext>
              </a:extLst>
            </p:cNvPr>
            <p:cNvSpPr txBox="1"/>
            <p:nvPr/>
          </p:nvSpPr>
          <p:spPr>
            <a:xfrm>
              <a:off x="7193334" y="2448647"/>
              <a:ext cx="595619" cy="43088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500" b="1" dirty="0">
                  <a:solidFill>
                    <a:schemeClr val="bg1"/>
                  </a:solidFill>
                </a:rPr>
                <a:t>02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A03F0E67-F0A5-4AC5-B173-D6BED6E64EBE}"/>
                </a:ext>
              </a:extLst>
            </p:cNvPr>
            <p:cNvSpPr txBox="1"/>
            <p:nvPr/>
          </p:nvSpPr>
          <p:spPr>
            <a:xfrm>
              <a:off x="6657705" y="4747945"/>
              <a:ext cx="595619" cy="43088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500" b="1" dirty="0">
                  <a:solidFill>
                    <a:schemeClr val="bg1"/>
                  </a:solidFill>
                </a:rPr>
                <a:t>03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3D49EBB4-8A89-4AFD-BBA1-283BD353E731}"/>
                </a:ext>
              </a:extLst>
            </p:cNvPr>
            <p:cNvSpPr txBox="1"/>
            <p:nvPr/>
          </p:nvSpPr>
          <p:spPr>
            <a:xfrm>
              <a:off x="4364421" y="4158717"/>
              <a:ext cx="595619" cy="43088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500" b="1" dirty="0">
                  <a:solidFill>
                    <a:schemeClr val="bg1"/>
                  </a:solidFill>
                </a:rPr>
                <a:t>04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617F6E4A-D8BD-4F5C-B0E9-1C81B843FCD9}"/>
                </a:ext>
              </a:extLst>
            </p:cNvPr>
            <p:cNvSpPr txBox="1"/>
            <p:nvPr/>
          </p:nvSpPr>
          <p:spPr>
            <a:xfrm rot="20809038">
              <a:off x="5828857" y="1918165"/>
              <a:ext cx="1516545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350" b="1" noProof="1">
                  <a:solidFill>
                    <a:schemeClr val="bg2">
                      <a:lumMod val="2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1686FD1A-02F7-4513-A2D4-D096FCF8765B}"/>
                </a:ext>
              </a:extLst>
            </p:cNvPr>
            <p:cNvSpPr txBox="1"/>
            <p:nvPr/>
          </p:nvSpPr>
          <p:spPr>
            <a:xfrm rot="4538255">
              <a:off x="6749062" y="3822537"/>
              <a:ext cx="1516545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35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B510527D-E961-433A-9C3B-007649307BA7}"/>
                </a:ext>
              </a:extLst>
            </p:cNvPr>
            <p:cNvSpPr txBox="1"/>
            <p:nvPr/>
          </p:nvSpPr>
          <p:spPr>
            <a:xfrm rot="20809038">
              <a:off x="4862205" y="4670073"/>
              <a:ext cx="1516545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350" b="1" noProof="1">
                  <a:solidFill>
                    <a:schemeClr val="bg2">
                      <a:lumMod val="2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9E583F5C-8717-4F01-AC86-862D3359BF51}"/>
                </a:ext>
              </a:extLst>
            </p:cNvPr>
            <p:cNvSpPr txBox="1"/>
            <p:nvPr/>
          </p:nvSpPr>
          <p:spPr>
            <a:xfrm rot="15300000">
              <a:off x="3962929" y="2863439"/>
              <a:ext cx="1516545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350" b="1" noProof="1">
                  <a:solidFill>
                    <a:schemeClr val="bg2">
                      <a:lumMod val="25000"/>
                    </a:schemeClr>
                  </a:solidFill>
                </a:rPr>
                <a:t>Lorem Ipsum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B86AC62B-841B-46DD-AF08-EFEEF45EAF31}"/>
              </a:ext>
            </a:extLst>
          </p:cNvPr>
          <p:cNvGrpSpPr/>
          <p:nvPr/>
        </p:nvGrpSpPr>
        <p:grpSpPr>
          <a:xfrm>
            <a:off x="6563405" y="3830706"/>
            <a:ext cx="2194560" cy="1260003"/>
            <a:chOff x="8921977" y="1394910"/>
            <a:chExt cx="2926080" cy="1680003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EF6E0DEB-702E-4A27-BE2C-8EA0BC9F8D6E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93654B63-FCE8-4A06-8A34-7891ED3670C6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71AF2FFB-71DB-4ED7-8F7A-13FEC83D2720}"/>
              </a:ext>
            </a:extLst>
          </p:cNvPr>
          <p:cNvGrpSpPr/>
          <p:nvPr/>
        </p:nvGrpSpPr>
        <p:grpSpPr>
          <a:xfrm>
            <a:off x="386036" y="3830708"/>
            <a:ext cx="2194560" cy="1260003"/>
            <a:chOff x="332936" y="2555951"/>
            <a:chExt cx="2926080" cy="1680003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C808196C-ED28-4638-86E7-E22831CC157C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C348736C-055A-479E-B2D7-6AABD0918CAD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FC3407E4-ADEC-4E0B-86F0-8B5782049566}"/>
              </a:ext>
            </a:extLst>
          </p:cNvPr>
          <p:cNvGrpSpPr/>
          <p:nvPr/>
        </p:nvGrpSpPr>
        <p:grpSpPr>
          <a:xfrm>
            <a:off x="6563405" y="2104291"/>
            <a:ext cx="2194560" cy="1260003"/>
            <a:chOff x="8921977" y="1394910"/>
            <a:chExt cx="2926080" cy="1680003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D687AA6D-B150-4B7C-AF6A-73FA7A4655AB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37199263-E830-42C6-A25E-62E4689691E8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E794273F-3B9B-4217-8802-5196F5C0DAB3}"/>
              </a:ext>
            </a:extLst>
          </p:cNvPr>
          <p:cNvGrpSpPr/>
          <p:nvPr/>
        </p:nvGrpSpPr>
        <p:grpSpPr>
          <a:xfrm>
            <a:off x="386036" y="2104293"/>
            <a:ext cx="2194560" cy="1260003"/>
            <a:chOff x="332936" y="2555951"/>
            <a:chExt cx="2926080" cy="1680003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A5DC39DE-AE55-42F6-87C9-EBB5DCAC4525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4FD1B887-98F4-4D3D-914D-B7F8D5381A00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346254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Folded Cycle Diagram – Slide Template</a:t>
            </a: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381CA5C1-999A-483B-ADAA-2B072BB7498E}"/>
              </a:ext>
            </a:extLst>
          </p:cNvPr>
          <p:cNvGrpSpPr/>
          <p:nvPr/>
        </p:nvGrpSpPr>
        <p:grpSpPr>
          <a:xfrm>
            <a:off x="3068270" y="2102719"/>
            <a:ext cx="3007461" cy="2990385"/>
            <a:chOff x="4091026" y="1529996"/>
            <a:chExt cx="4009948" cy="3987180"/>
          </a:xfrm>
        </p:grpSpPr>
        <p:pic>
          <p:nvPicPr>
            <p:cNvPr id="41" name="Graphic 40" descr="Trophy">
              <a:extLst>
                <a:ext uri="{FF2B5EF4-FFF2-40B4-BE49-F238E27FC236}">
                  <a16:creationId xmlns:a16="http://schemas.microsoft.com/office/drawing/2014/main" id="{A8A386B1-BAEE-403B-B105-569871E5054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617890" y="3045476"/>
              <a:ext cx="956220" cy="956220"/>
            </a:xfrm>
            <a:prstGeom prst="rect">
              <a:avLst/>
            </a:prstGeom>
          </p:spPr>
        </p:pic>
        <p:sp>
          <p:nvSpPr>
            <p:cNvPr id="42" name="Triangle">
              <a:extLst>
                <a:ext uri="{FF2B5EF4-FFF2-40B4-BE49-F238E27FC236}">
                  <a16:creationId xmlns:a16="http://schemas.microsoft.com/office/drawing/2014/main" id="{BBC8F410-BE7D-453B-864A-60CB9905E15C}"/>
                </a:ext>
              </a:extLst>
            </p:cNvPr>
            <p:cNvSpPr/>
            <p:nvPr/>
          </p:nvSpPr>
          <p:spPr>
            <a:xfrm>
              <a:off x="4113252" y="3911246"/>
              <a:ext cx="1460500" cy="932179"/>
            </a:xfrm>
            <a:custGeom>
              <a:avLst/>
              <a:gdLst>
                <a:gd name="connsiteX0" fmla="*/ 0 w 21600"/>
                <a:gd name="connsiteY0" fmla="*/ 21600 h 21600"/>
                <a:gd name="connsiteX1" fmla="*/ 4977 w 21600"/>
                <a:gd name="connsiteY1" fmla="*/ 0 h 21600"/>
                <a:gd name="connsiteX2" fmla="*/ 12924 w 21600"/>
                <a:gd name="connsiteY2" fmla="*/ 5894 h 21600"/>
                <a:gd name="connsiteX3" fmla="*/ 21600 w 21600"/>
                <a:gd name="connsiteY3" fmla="*/ 12183 h 21600"/>
                <a:gd name="connsiteX4" fmla="*/ 0 w 21600"/>
                <a:gd name="connsiteY4" fmla="*/ 21600 h 21600"/>
                <a:gd name="connsiteX0" fmla="*/ 0 w 21600"/>
                <a:gd name="connsiteY0" fmla="*/ 21600 h 21600"/>
                <a:gd name="connsiteX1" fmla="*/ 4977 w 21600"/>
                <a:gd name="connsiteY1" fmla="*/ 0 h 21600"/>
                <a:gd name="connsiteX2" fmla="*/ 13487 w 21600"/>
                <a:gd name="connsiteY2" fmla="*/ 3687 h 21600"/>
                <a:gd name="connsiteX3" fmla="*/ 21600 w 21600"/>
                <a:gd name="connsiteY3" fmla="*/ 12183 h 21600"/>
                <a:gd name="connsiteX4" fmla="*/ 0 w 21600"/>
                <a:gd name="connsiteY4" fmla="*/ 21600 h 21600"/>
                <a:gd name="connsiteX0" fmla="*/ 0 w 21600"/>
                <a:gd name="connsiteY0" fmla="*/ 21600 h 21600"/>
                <a:gd name="connsiteX1" fmla="*/ 4977 w 21600"/>
                <a:gd name="connsiteY1" fmla="*/ 0 h 21600"/>
                <a:gd name="connsiteX2" fmla="*/ 13487 w 21600"/>
                <a:gd name="connsiteY2" fmla="*/ 3687 h 21600"/>
                <a:gd name="connsiteX3" fmla="*/ 21600 w 21600"/>
                <a:gd name="connsiteY3" fmla="*/ 12183 h 21600"/>
                <a:gd name="connsiteX4" fmla="*/ 11375 w 21600"/>
                <a:gd name="connsiteY4" fmla="*/ 16856 h 21600"/>
                <a:gd name="connsiteX5" fmla="*/ 0 w 21600"/>
                <a:gd name="connsiteY5" fmla="*/ 21600 h 21600"/>
                <a:gd name="connsiteX0" fmla="*/ 0 w 21600"/>
                <a:gd name="connsiteY0" fmla="*/ 21600 h 21600"/>
                <a:gd name="connsiteX1" fmla="*/ 4977 w 21600"/>
                <a:gd name="connsiteY1" fmla="*/ 0 h 21600"/>
                <a:gd name="connsiteX2" fmla="*/ 13487 w 21600"/>
                <a:gd name="connsiteY2" fmla="*/ 3687 h 21600"/>
                <a:gd name="connsiteX3" fmla="*/ 21600 w 21600"/>
                <a:gd name="connsiteY3" fmla="*/ 12183 h 21600"/>
                <a:gd name="connsiteX4" fmla="*/ 12502 w 21600"/>
                <a:gd name="connsiteY4" fmla="*/ 19725 h 21600"/>
                <a:gd name="connsiteX5" fmla="*/ 0 w 21600"/>
                <a:gd name="connsiteY5" fmla="*/ 21600 h 21600"/>
                <a:gd name="connsiteX0" fmla="*/ 0 w 21600"/>
                <a:gd name="connsiteY0" fmla="*/ 21600 h 21600"/>
                <a:gd name="connsiteX1" fmla="*/ 4977 w 21600"/>
                <a:gd name="connsiteY1" fmla="*/ 0 h 21600"/>
                <a:gd name="connsiteX2" fmla="*/ 21600 w 21600"/>
                <a:gd name="connsiteY2" fmla="*/ 12183 h 21600"/>
                <a:gd name="connsiteX3" fmla="*/ 12502 w 21600"/>
                <a:gd name="connsiteY3" fmla="*/ 19725 h 21600"/>
                <a:gd name="connsiteX4" fmla="*/ 0 w 21600"/>
                <a:gd name="connsiteY4" fmla="*/ 21600 h 21600"/>
                <a:gd name="connsiteX0" fmla="*/ 0 w 21600"/>
                <a:gd name="connsiteY0" fmla="*/ 21600 h 21600"/>
                <a:gd name="connsiteX1" fmla="*/ 4977 w 21600"/>
                <a:gd name="connsiteY1" fmla="*/ 0 h 21600"/>
                <a:gd name="connsiteX2" fmla="*/ 12795 w 21600"/>
                <a:gd name="connsiteY2" fmla="*/ 5894 h 21600"/>
                <a:gd name="connsiteX3" fmla="*/ 21600 w 21600"/>
                <a:gd name="connsiteY3" fmla="*/ 12183 h 21600"/>
                <a:gd name="connsiteX4" fmla="*/ 12502 w 21600"/>
                <a:gd name="connsiteY4" fmla="*/ 19725 h 21600"/>
                <a:gd name="connsiteX5" fmla="*/ 0 w 21600"/>
                <a:gd name="connsiteY5" fmla="*/ 21600 h 21600"/>
                <a:gd name="connsiteX0" fmla="*/ 0 w 21600"/>
                <a:gd name="connsiteY0" fmla="*/ 21600 h 21600"/>
                <a:gd name="connsiteX1" fmla="*/ 4977 w 21600"/>
                <a:gd name="connsiteY1" fmla="*/ 0 h 21600"/>
                <a:gd name="connsiteX2" fmla="*/ 13546 w 21600"/>
                <a:gd name="connsiteY2" fmla="*/ 3540 h 21600"/>
                <a:gd name="connsiteX3" fmla="*/ 21600 w 21600"/>
                <a:gd name="connsiteY3" fmla="*/ 12183 h 21600"/>
                <a:gd name="connsiteX4" fmla="*/ 12502 w 21600"/>
                <a:gd name="connsiteY4" fmla="*/ 19725 h 21600"/>
                <a:gd name="connsiteX5" fmla="*/ 0 w 21600"/>
                <a:gd name="connsiteY5" fmla="*/ 21600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600" h="21600" extrusionOk="0">
                  <a:moveTo>
                    <a:pt x="0" y="21600"/>
                  </a:moveTo>
                  <a:lnTo>
                    <a:pt x="4977" y="0"/>
                  </a:lnTo>
                  <a:lnTo>
                    <a:pt x="13546" y="3540"/>
                  </a:lnTo>
                  <a:lnTo>
                    <a:pt x="21600" y="12183"/>
                  </a:lnTo>
                  <a:lnTo>
                    <a:pt x="12502" y="19725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43" name="Shape">
              <a:extLst>
                <a:ext uri="{FF2B5EF4-FFF2-40B4-BE49-F238E27FC236}">
                  <a16:creationId xmlns:a16="http://schemas.microsoft.com/office/drawing/2014/main" id="{C32D0CEE-78EF-4E57-9024-B5FC8FCC09DD}"/>
                </a:ext>
              </a:extLst>
            </p:cNvPr>
            <p:cNvSpPr/>
            <p:nvPr/>
          </p:nvSpPr>
          <p:spPr>
            <a:xfrm>
              <a:off x="4113252" y="4035071"/>
              <a:ext cx="2908300" cy="1482105"/>
            </a:xfrm>
            <a:custGeom>
              <a:avLst/>
              <a:gdLst>
                <a:gd name="connsiteX0" fmla="*/ 4301 w 21600"/>
                <a:gd name="connsiteY0" fmla="*/ 19131 h 21183"/>
                <a:gd name="connsiteX1" fmla="*/ 0 w 21600"/>
                <a:gd name="connsiteY1" fmla="*/ 11526 h 21183"/>
                <a:gd name="connsiteX2" fmla="*/ 21600 w 21600"/>
                <a:gd name="connsiteY2" fmla="*/ 0 h 21183"/>
                <a:gd name="connsiteX3" fmla="*/ 19837 w 21600"/>
                <a:gd name="connsiteY3" fmla="*/ 7493 h 21183"/>
                <a:gd name="connsiteX4" fmla="*/ 17686 w 21600"/>
                <a:gd name="connsiteY4" fmla="*/ 16064 h 21183"/>
                <a:gd name="connsiteX5" fmla="*/ 8065 w 21600"/>
                <a:gd name="connsiteY5" fmla="*/ 20928 h 21183"/>
                <a:gd name="connsiteX6" fmla="*/ 4301 w 21600"/>
                <a:gd name="connsiteY6" fmla="*/ 19131 h 21183"/>
                <a:gd name="connsiteX0" fmla="*/ 4301 w 21600"/>
                <a:gd name="connsiteY0" fmla="*/ 19131 h 21183"/>
                <a:gd name="connsiteX1" fmla="*/ 0 w 21600"/>
                <a:gd name="connsiteY1" fmla="*/ 11526 h 21183"/>
                <a:gd name="connsiteX2" fmla="*/ 21600 w 21600"/>
                <a:gd name="connsiteY2" fmla="*/ 0 h 21183"/>
                <a:gd name="connsiteX3" fmla="*/ 20261 w 21600"/>
                <a:gd name="connsiteY3" fmla="*/ 7675 h 21183"/>
                <a:gd name="connsiteX4" fmla="*/ 17686 w 21600"/>
                <a:gd name="connsiteY4" fmla="*/ 16064 h 21183"/>
                <a:gd name="connsiteX5" fmla="*/ 8065 w 21600"/>
                <a:gd name="connsiteY5" fmla="*/ 20928 h 21183"/>
                <a:gd name="connsiteX6" fmla="*/ 4301 w 21600"/>
                <a:gd name="connsiteY6" fmla="*/ 19131 h 21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600" h="21183" extrusionOk="0">
                  <a:moveTo>
                    <a:pt x="4301" y="19131"/>
                  </a:moveTo>
                  <a:lnTo>
                    <a:pt x="0" y="11526"/>
                  </a:lnTo>
                  <a:lnTo>
                    <a:pt x="21600" y="0"/>
                  </a:lnTo>
                  <a:lnTo>
                    <a:pt x="20261" y="7675"/>
                  </a:lnTo>
                  <a:lnTo>
                    <a:pt x="17686" y="16064"/>
                  </a:lnTo>
                  <a:lnTo>
                    <a:pt x="8065" y="20928"/>
                  </a:lnTo>
                  <a:cubicBezTo>
                    <a:pt x="6735" y="21600"/>
                    <a:pt x="5310" y="20928"/>
                    <a:pt x="4301" y="19131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44" name="Triangle">
              <a:extLst>
                <a:ext uri="{FF2B5EF4-FFF2-40B4-BE49-F238E27FC236}">
                  <a16:creationId xmlns:a16="http://schemas.microsoft.com/office/drawing/2014/main" id="{89B8B7E2-4F11-4F83-9414-8DBFEB4DD14A}"/>
                </a:ext>
              </a:extLst>
            </p:cNvPr>
            <p:cNvSpPr/>
            <p:nvPr/>
          </p:nvSpPr>
          <p:spPr>
            <a:xfrm>
              <a:off x="6491327" y="4035070"/>
              <a:ext cx="934722" cy="1482090"/>
            </a:xfrm>
            <a:custGeom>
              <a:avLst/>
              <a:gdLst>
                <a:gd name="connsiteX0" fmla="*/ 0 w 21600"/>
                <a:gd name="connsiteY0" fmla="*/ 16380 h 21600"/>
                <a:gd name="connsiteX1" fmla="*/ 21600 w 21600"/>
                <a:gd name="connsiteY1" fmla="*/ 21600 h 21600"/>
                <a:gd name="connsiteX2" fmla="*/ 17480 w 21600"/>
                <a:gd name="connsiteY2" fmla="*/ 11805 h 21600"/>
                <a:gd name="connsiteX3" fmla="*/ 12179 w 21600"/>
                <a:gd name="connsiteY3" fmla="*/ 0 h 21600"/>
                <a:gd name="connsiteX4" fmla="*/ 0 w 21600"/>
                <a:gd name="connsiteY4" fmla="*/ 16380 h 21600"/>
                <a:gd name="connsiteX0" fmla="*/ 0 w 21600"/>
                <a:gd name="connsiteY0" fmla="*/ 16380 h 21600"/>
                <a:gd name="connsiteX1" fmla="*/ 21600 w 21600"/>
                <a:gd name="connsiteY1" fmla="*/ 21600 h 21600"/>
                <a:gd name="connsiteX2" fmla="*/ 19241 w 21600"/>
                <a:gd name="connsiteY2" fmla="*/ 11620 h 21600"/>
                <a:gd name="connsiteX3" fmla="*/ 12179 w 21600"/>
                <a:gd name="connsiteY3" fmla="*/ 0 h 21600"/>
                <a:gd name="connsiteX4" fmla="*/ 0 w 21600"/>
                <a:gd name="connsiteY4" fmla="*/ 16380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00" h="21600" extrusionOk="0">
                  <a:moveTo>
                    <a:pt x="0" y="16380"/>
                  </a:moveTo>
                  <a:lnTo>
                    <a:pt x="21600" y="21600"/>
                  </a:lnTo>
                  <a:lnTo>
                    <a:pt x="19241" y="11620"/>
                  </a:lnTo>
                  <a:lnTo>
                    <a:pt x="12179" y="0"/>
                  </a:lnTo>
                  <a:lnTo>
                    <a:pt x="0" y="16380"/>
                  </a:ln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45" name="Shape">
              <a:extLst>
                <a:ext uri="{FF2B5EF4-FFF2-40B4-BE49-F238E27FC236}">
                  <a16:creationId xmlns:a16="http://schemas.microsoft.com/office/drawing/2014/main" id="{B66B53A3-36DC-447F-A663-E5332C2AFEF5}"/>
                </a:ext>
              </a:extLst>
            </p:cNvPr>
            <p:cNvSpPr/>
            <p:nvPr/>
          </p:nvSpPr>
          <p:spPr>
            <a:xfrm>
              <a:off x="6618327" y="2606321"/>
              <a:ext cx="1482647" cy="2908300"/>
            </a:xfrm>
            <a:custGeom>
              <a:avLst/>
              <a:gdLst>
                <a:gd name="connsiteX0" fmla="*/ 19115 w 21173"/>
                <a:gd name="connsiteY0" fmla="*/ 17299 h 21600"/>
                <a:gd name="connsiteX1" fmla="*/ 11516 w 21173"/>
                <a:gd name="connsiteY1" fmla="*/ 21600 h 21600"/>
                <a:gd name="connsiteX2" fmla="*/ 0 w 21173"/>
                <a:gd name="connsiteY2" fmla="*/ 0 h 21600"/>
                <a:gd name="connsiteX3" fmla="*/ 8172 w 21173"/>
                <a:gd name="connsiteY3" fmla="*/ 1913 h 21600"/>
                <a:gd name="connsiteX4" fmla="*/ 16050 w 21173"/>
                <a:gd name="connsiteY4" fmla="*/ 3914 h 21600"/>
                <a:gd name="connsiteX5" fmla="*/ 20911 w 21173"/>
                <a:gd name="connsiteY5" fmla="*/ 13535 h 21600"/>
                <a:gd name="connsiteX6" fmla="*/ 19115 w 21173"/>
                <a:gd name="connsiteY6" fmla="*/ 17299 h 21600"/>
                <a:gd name="connsiteX0" fmla="*/ 19115 w 21173"/>
                <a:gd name="connsiteY0" fmla="*/ 17299 h 21600"/>
                <a:gd name="connsiteX1" fmla="*/ 11516 w 21173"/>
                <a:gd name="connsiteY1" fmla="*/ 21600 h 21600"/>
                <a:gd name="connsiteX2" fmla="*/ 0 w 21173"/>
                <a:gd name="connsiteY2" fmla="*/ 0 h 21600"/>
                <a:gd name="connsiteX3" fmla="*/ 8897 w 21173"/>
                <a:gd name="connsiteY3" fmla="*/ 1489 h 21600"/>
                <a:gd name="connsiteX4" fmla="*/ 16050 w 21173"/>
                <a:gd name="connsiteY4" fmla="*/ 3914 h 21600"/>
                <a:gd name="connsiteX5" fmla="*/ 20911 w 21173"/>
                <a:gd name="connsiteY5" fmla="*/ 13535 h 21600"/>
                <a:gd name="connsiteX6" fmla="*/ 19115 w 21173"/>
                <a:gd name="connsiteY6" fmla="*/ 17299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173" h="21600" extrusionOk="0">
                  <a:moveTo>
                    <a:pt x="19115" y="17299"/>
                  </a:moveTo>
                  <a:lnTo>
                    <a:pt x="11516" y="21600"/>
                  </a:lnTo>
                  <a:lnTo>
                    <a:pt x="0" y="0"/>
                  </a:lnTo>
                  <a:lnTo>
                    <a:pt x="8897" y="1489"/>
                  </a:lnTo>
                  <a:lnTo>
                    <a:pt x="16050" y="3914"/>
                  </a:lnTo>
                  <a:lnTo>
                    <a:pt x="20911" y="13535"/>
                  </a:lnTo>
                  <a:cubicBezTo>
                    <a:pt x="21600" y="14865"/>
                    <a:pt x="20911" y="16290"/>
                    <a:pt x="19115" y="17299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46" name="Triangle">
              <a:extLst>
                <a:ext uri="{FF2B5EF4-FFF2-40B4-BE49-F238E27FC236}">
                  <a16:creationId xmlns:a16="http://schemas.microsoft.com/office/drawing/2014/main" id="{F9789A97-3D63-4678-83FF-5FFA1D714999}"/>
                </a:ext>
              </a:extLst>
            </p:cNvPr>
            <p:cNvSpPr/>
            <p:nvPr/>
          </p:nvSpPr>
          <p:spPr>
            <a:xfrm>
              <a:off x="6618327" y="2206271"/>
              <a:ext cx="1460500" cy="932179"/>
            </a:xfrm>
            <a:custGeom>
              <a:avLst/>
              <a:gdLst>
                <a:gd name="connsiteX0" fmla="*/ 21600 w 21600"/>
                <a:gd name="connsiteY0" fmla="*/ 0 h 21600"/>
                <a:gd name="connsiteX1" fmla="*/ 16623 w 21600"/>
                <a:gd name="connsiteY1" fmla="*/ 21600 h 21600"/>
                <a:gd name="connsiteX2" fmla="*/ 0 w 21600"/>
                <a:gd name="connsiteY2" fmla="*/ 9387 h 21600"/>
                <a:gd name="connsiteX3" fmla="*/ 11187 w 21600"/>
                <a:gd name="connsiteY3" fmla="*/ 4496 h 21600"/>
                <a:gd name="connsiteX4" fmla="*/ 21600 w 21600"/>
                <a:gd name="connsiteY4" fmla="*/ 0 h 21600"/>
                <a:gd name="connsiteX0" fmla="*/ 21600 w 21600"/>
                <a:gd name="connsiteY0" fmla="*/ 0 h 21600"/>
                <a:gd name="connsiteX1" fmla="*/ 16623 w 21600"/>
                <a:gd name="connsiteY1" fmla="*/ 21600 h 21600"/>
                <a:gd name="connsiteX2" fmla="*/ 0 w 21600"/>
                <a:gd name="connsiteY2" fmla="*/ 9387 h 21600"/>
                <a:gd name="connsiteX3" fmla="*/ 10905 w 21600"/>
                <a:gd name="connsiteY3" fmla="*/ 2730 h 21600"/>
                <a:gd name="connsiteX4" fmla="*/ 21600 w 21600"/>
                <a:gd name="connsiteY4" fmla="*/ 0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00" h="21600" extrusionOk="0">
                  <a:moveTo>
                    <a:pt x="21600" y="0"/>
                  </a:moveTo>
                  <a:lnTo>
                    <a:pt x="16623" y="21600"/>
                  </a:lnTo>
                  <a:lnTo>
                    <a:pt x="0" y="9387"/>
                  </a:lnTo>
                  <a:lnTo>
                    <a:pt x="10905" y="273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47" name="Shape">
              <a:extLst>
                <a:ext uri="{FF2B5EF4-FFF2-40B4-BE49-F238E27FC236}">
                  <a16:creationId xmlns:a16="http://schemas.microsoft.com/office/drawing/2014/main" id="{BCD8E62B-D200-4752-BD37-8C239FC5996E}"/>
                </a:ext>
              </a:extLst>
            </p:cNvPr>
            <p:cNvSpPr/>
            <p:nvPr/>
          </p:nvSpPr>
          <p:spPr>
            <a:xfrm>
              <a:off x="5173694" y="1530632"/>
              <a:ext cx="2908300" cy="1482178"/>
            </a:xfrm>
            <a:custGeom>
              <a:avLst/>
              <a:gdLst>
                <a:gd name="connsiteX0" fmla="*/ 17299 w 21600"/>
                <a:gd name="connsiteY0" fmla="*/ 2053 h 21184"/>
                <a:gd name="connsiteX1" fmla="*/ 21600 w 21600"/>
                <a:gd name="connsiteY1" fmla="*/ 9658 h 21184"/>
                <a:gd name="connsiteX2" fmla="*/ 0 w 21600"/>
                <a:gd name="connsiteY2" fmla="*/ 21184 h 21184"/>
                <a:gd name="connsiteX3" fmla="*/ 2199 w 21600"/>
                <a:gd name="connsiteY3" fmla="*/ 12157 h 21184"/>
                <a:gd name="connsiteX4" fmla="*/ 3914 w 21600"/>
                <a:gd name="connsiteY4" fmla="*/ 5120 h 21184"/>
                <a:gd name="connsiteX5" fmla="*/ 13535 w 21600"/>
                <a:gd name="connsiteY5" fmla="*/ 256 h 21184"/>
                <a:gd name="connsiteX6" fmla="*/ 17299 w 21600"/>
                <a:gd name="connsiteY6" fmla="*/ 2053 h 21184"/>
                <a:gd name="connsiteX0" fmla="*/ 17299 w 21600"/>
                <a:gd name="connsiteY0" fmla="*/ 2053 h 21184"/>
                <a:gd name="connsiteX1" fmla="*/ 21600 w 21600"/>
                <a:gd name="connsiteY1" fmla="*/ 9658 h 21184"/>
                <a:gd name="connsiteX2" fmla="*/ 0 w 21600"/>
                <a:gd name="connsiteY2" fmla="*/ 21184 h 21184"/>
                <a:gd name="connsiteX3" fmla="*/ 1492 w 21600"/>
                <a:gd name="connsiteY3" fmla="*/ 11885 h 21184"/>
                <a:gd name="connsiteX4" fmla="*/ 3914 w 21600"/>
                <a:gd name="connsiteY4" fmla="*/ 5120 h 21184"/>
                <a:gd name="connsiteX5" fmla="*/ 13535 w 21600"/>
                <a:gd name="connsiteY5" fmla="*/ 256 h 21184"/>
                <a:gd name="connsiteX6" fmla="*/ 17299 w 21600"/>
                <a:gd name="connsiteY6" fmla="*/ 2053 h 211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600" h="21184" extrusionOk="0">
                  <a:moveTo>
                    <a:pt x="17299" y="2053"/>
                  </a:moveTo>
                  <a:lnTo>
                    <a:pt x="21600" y="9658"/>
                  </a:lnTo>
                  <a:lnTo>
                    <a:pt x="0" y="21184"/>
                  </a:lnTo>
                  <a:lnTo>
                    <a:pt x="1492" y="11885"/>
                  </a:lnTo>
                  <a:lnTo>
                    <a:pt x="3914" y="5120"/>
                  </a:lnTo>
                  <a:lnTo>
                    <a:pt x="13535" y="256"/>
                  </a:lnTo>
                  <a:cubicBezTo>
                    <a:pt x="14865" y="-416"/>
                    <a:pt x="16290" y="256"/>
                    <a:pt x="17299" y="2053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48" name="Triangle">
              <a:extLst>
                <a:ext uri="{FF2B5EF4-FFF2-40B4-BE49-F238E27FC236}">
                  <a16:creationId xmlns:a16="http://schemas.microsoft.com/office/drawing/2014/main" id="{8E59DC68-F60E-4633-A354-927EAC2E9091}"/>
                </a:ext>
              </a:extLst>
            </p:cNvPr>
            <p:cNvSpPr/>
            <p:nvPr/>
          </p:nvSpPr>
          <p:spPr>
            <a:xfrm>
              <a:off x="4767859" y="1531294"/>
              <a:ext cx="934722" cy="1482090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5220 h 21600"/>
                <a:gd name="connsiteX2" fmla="*/ 9450 w 21600"/>
                <a:gd name="connsiteY2" fmla="*/ 21600 h 21600"/>
                <a:gd name="connsiteX3" fmla="*/ 4334 w 21600"/>
                <a:gd name="connsiteY3" fmla="*/ 10166 h 21600"/>
                <a:gd name="connsiteX4" fmla="*/ 0 w 21600"/>
                <a:gd name="connsiteY4" fmla="*/ 0 h 21600"/>
                <a:gd name="connsiteX0" fmla="*/ 0 w 21600"/>
                <a:gd name="connsiteY0" fmla="*/ 0 h 21600"/>
                <a:gd name="connsiteX1" fmla="*/ 21600 w 21600"/>
                <a:gd name="connsiteY1" fmla="*/ 5220 h 21600"/>
                <a:gd name="connsiteX2" fmla="*/ 9450 w 21600"/>
                <a:gd name="connsiteY2" fmla="*/ 21600 h 21600"/>
                <a:gd name="connsiteX3" fmla="*/ 1693 w 21600"/>
                <a:gd name="connsiteY3" fmla="*/ 10721 h 21600"/>
                <a:gd name="connsiteX4" fmla="*/ 0 w 21600"/>
                <a:gd name="connsiteY4" fmla="*/ 0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00" h="21600" extrusionOk="0">
                  <a:moveTo>
                    <a:pt x="0" y="0"/>
                  </a:moveTo>
                  <a:lnTo>
                    <a:pt x="21600" y="5220"/>
                  </a:lnTo>
                  <a:lnTo>
                    <a:pt x="9450" y="21600"/>
                  </a:lnTo>
                  <a:lnTo>
                    <a:pt x="1693" y="107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 dirty="0"/>
            </a:p>
          </p:txBody>
        </p:sp>
        <p:sp>
          <p:nvSpPr>
            <p:cNvPr id="49" name="Shape">
              <a:extLst>
                <a:ext uri="{FF2B5EF4-FFF2-40B4-BE49-F238E27FC236}">
                  <a16:creationId xmlns:a16="http://schemas.microsoft.com/office/drawing/2014/main" id="{BD8BEEC9-D7F4-4E92-A9F6-BE4E23062459}"/>
                </a:ext>
              </a:extLst>
            </p:cNvPr>
            <p:cNvSpPr/>
            <p:nvPr/>
          </p:nvSpPr>
          <p:spPr>
            <a:xfrm>
              <a:off x="4091026" y="1529996"/>
              <a:ext cx="1482717" cy="2908300"/>
            </a:xfrm>
            <a:custGeom>
              <a:avLst/>
              <a:gdLst>
                <a:gd name="connsiteX0" fmla="*/ 2059 w 21174"/>
                <a:gd name="connsiteY0" fmla="*/ 4301 h 21600"/>
                <a:gd name="connsiteX1" fmla="*/ 9658 w 21174"/>
                <a:gd name="connsiteY1" fmla="*/ 0 h 21600"/>
                <a:gd name="connsiteX2" fmla="*/ 21174 w 21174"/>
                <a:gd name="connsiteY2" fmla="*/ 21600 h 21600"/>
                <a:gd name="connsiteX3" fmla="*/ 13205 w 21174"/>
                <a:gd name="connsiteY3" fmla="*/ 19693 h 21600"/>
                <a:gd name="connsiteX4" fmla="*/ 5124 w 21174"/>
                <a:gd name="connsiteY4" fmla="*/ 17686 h 21600"/>
                <a:gd name="connsiteX5" fmla="*/ 263 w 21174"/>
                <a:gd name="connsiteY5" fmla="*/ 8065 h 21600"/>
                <a:gd name="connsiteX6" fmla="*/ 2059 w 21174"/>
                <a:gd name="connsiteY6" fmla="*/ 4301 h 21600"/>
                <a:gd name="connsiteX0" fmla="*/ 2059 w 21174"/>
                <a:gd name="connsiteY0" fmla="*/ 4301 h 21600"/>
                <a:gd name="connsiteX1" fmla="*/ 9658 w 21174"/>
                <a:gd name="connsiteY1" fmla="*/ 0 h 21600"/>
                <a:gd name="connsiteX2" fmla="*/ 21174 w 21174"/>
                <a:gd name="connsiteY2" fmla="*/ 21600 h 21600"/>
                <a:gd name="connsiteX3" fmla="*/ 12525 w 21174"/>
                <a:gd name="connsiteY3" fmla="*/ 20542 h 21600"/>
                <a:gd name="connsiteX4" fmla="*/ 5124 w 21174"/>
                <a:gd name="connsiteY4" fmla="*/ 17686 h 21600"/>
                <a:gd name="connsiteX5" fmla="*/ 263 w 21174"/>
                <a:gd name="connsiteY5" fmla="*/ 8065 h 21600"/>
                <a:gd name="connsiteX6" fmla="*/ 2059 w 21174"/>
                <a:gd name="connsiteY6" fmla="*/ 4301 h 21600"/>
                <a:gd name="connsiteX0" fmla="*/ 2059 w 21174"/>
                <a:gd name="connsiteY0" fmla="*/ 4301 h 21600"/>
                <a:gd name="connsiteX1" fmla="*/ 9658 w 21174"/>
                <a:gd name="connsiteY1" fmla="*/ 0 h 21600"/>
                <a:gd name="connsiteX2" fmla="*/ 21174 w 21174"/>
                <a:gd name="connsiteY2" fmla="*/ 21600 h 21600"/>
                <a:gd name="connsiteX3" fmla="*/ 5124 w 21174"/>
                <a:gd name="connsiteY3" fmla="*/ 17686 h 21600"/>
                <a:gd name="connsiteX4" fmla="*/ 263 w 21174"/>
                <a:gd name="connsiteY4" fmla="*/ 8065 h 21600"/>
                <a:gd name="connsiteX5" fmla="*/ 2059 w 21174"/>
                <a:gd name="connsiteY5" fmla="*/ 4301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174" h="21600" extrusionOk="0">
                  <a:moveTo>
                    <a:pt x="2059" y="4301"/>
                  </a:moveTo>
                  <a:lnTo>
                    <a:pt x="9658" y="0"/>
                  </a:lnTo>
                  <a:lnTo>
                    <a:pt x="21174" y="21600"/>
                  </a:lnTo>
                  <a:lnTo>
                    <a:pt x="5124" y="17686"/>
                  </a:lnTo>
                  <a:lnTo>
                    <a:pt x="263" y="8065"/>
                  </a:lnTo>
                  <a:cubicBezTo>
                    <a:pt x="-426" y="6735"/>
                    <a:pt x="263" y="5310"/>
                    <a:pt x="2059" y="4301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DE37C41E-D77A-4C20-A087-D9074D3C1C2B}"/>
                </a:ext>
              </a:extLst>
            </p:cNvPr>
            <p:cNvSpPr txBox="1"/>
            <p:nvPr/>
          </p:nvSpPr>
          <p:spPr>
            <a:xfrm>
              <a:off x="4930505" y="1842889"/>
              <a:ext cx="595619" cy="43088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500" b="1" dirty="0">
                  <a:solidFill>
                    <a:schemeClr val="bg1"/>
                  </a:solidFill>
                </a:rPr>
                <a:t>01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C5D4F545-F074-40FC-8ABD-4E487F668B77}"/>
                </a:ext>
              </a:extLst>
            </p:cNvPr>
            <p:cNvSpPr txBox="1"/>
            <p:nvPr/>
          </p:nvSpPr>
          <p:spPr>
            <a:xfrm>
              <a:off x="7193334" y="2448647"/>
              <a:ext cx="595619" cy="43088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500" b="1" dirty="0">
                  <a:solidFill>
                    <a:schemeClr val="bg1"/>
                  </a:solidFill>
                </a:rPr>
                <a:t>02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66007C2A-FD03-4855-B7B5-A80A9A4DF530}"/>
                </a:ext>
              </a:extLst>
            </p:cNvPr>
            <p:cNvSpPr txBox="1"/>
            <p:nvPr/>
          </p:nvSpPr>
          <p:spPr>
            <a:xfrm>
              <a:off x="6657705" y="4747945"/>
              <a:ext cx="595619" cy="43088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500" b="1" dirty="0">
                  <a:solidFill>
                    <a:schemeClr val="bg1"/>
                  </a:solidFill>
                </a:rPr>
                <a:t>03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B649E489-B7D8-4F94-8A9C-E3CD47B8295B}"/>
                </a:ext>
              </a:extLst>
            </p:cNvPr>
            <p:cNvSpPr txBox="1"/>
            <p:nvPr/>
          </p:nvSpPr>
          <p:spPr>
            <a:xfrm>
              <a:off x="4364421" y="4158717"/>
              <a:ext cx="595619" cy="43088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500" b="1" dirty="0">
                  <a:solidFill>
                    <a:schemeClr val="bg1"/>
                  </a:solidFill>
                </a:rPr>
                <a:t>04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C9212613-C4BB-47B8-9575-89ED3ABC5C07}"/>
                </a:ext>
              </a:extLst>
            </p:cNvPr>
            <p:cNvSpPr txBox="1"/>
            <p:nvPr/>
          </p:nvSpPr>
          <p:spPr>
            <a:xfrm rot="20809038">
              <a:off x="5828857" y="1918165"/>
              <a:ext cx="1516545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350" b="1" noProof="1">
                  <a:solidFill>
                    <a:schemeClr val="bg2">
                      <a:lumMod val="25000"/>
                    </a:schemeClr>
                  </a:solidFill>
                </a:rPr>
                <a:t>Lorem Ipsum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F81ABB88-E00B-4F64-9F4D-3147AB2BA9D6}"/>
                </a:ext>
              </a:extLst>
            </p:cNvPr>
            <p:cNvSpPr txBox="1"/>
            <p:nvPr/>
          </p:nvSpPr>
          <p:spPr>
            <a:xfrm rot="4538255">
              <a:off x="6749062" y="3822537"/>
              <a:ext cx="1516545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35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40F70733-C4F9-4976-BE2F-F1A0234165DD}"/>
                </a:ext>
              </a:extLst>
            </p:cNvPr>
            <p:cNvSpPr txBox="1"/>
            <p:nvPr/>
          </p:nvSpPr>
          <p:spPr>
            <a:xfrm rot="20809038">
              <a:off x="4862205" y="4670073"/>
              <a:ext cx="1516545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350" b="1" noProof="1">
                  <a:solidFill>
                    <a:schemeClr val="bg2">
                      <a:lumMod val="25000"/>
                    </a:schemeClr>
                  </a:solidFill>
                </a:rPr>
                <a:t>Lorem Ipsum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2E859875-B728-4EA4-B117-3BF14F6BC981}"/>
                </a:ext>
              </a:extLst>
            </p:cNvPr>
            <p:cNvSpPr txBox="1"/>
            <p:nvPr/>
          </p:nvSpPr>
          <p:spPr>
            <a:xfrm rot="15300000">
              <a:off x="3962929" y="2863439"/>
              <a:ext cx="1516545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350" b="1" noProof="1">
                  <a:solidFill>
                    <a:schemeClr val="bg2">
                      <a:lumMod val="25000"/>
                    </a:schemeClr>
                  </a:solidFill>
                </a:rPr>
                <a:t>Lorem Ipsum</a:t>
              </a: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7AD3B87E-4BFF-486D-8212-91188BBF09DB}"/>
              </a:ext>
            </a:extLst>
          </p:cNvPr>
          <p:cNvGrpSpPr/>
          <p:nvPr/>
        </p:nvGrpSpPr>
        <p:grpSpPr>
          <a:xfrm>
            <a:off x="6563405" y="3830706"/>
            <a:ext cx="2194560" cy="1260003"/>
            <a:chOff x="8921977" y="1394910"/>
            <a:chExt cx="2926080" cy="1680003"/>
          </a:xfrm>
        </p:grpSpPr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8D319F3E-11AE-48FC-BAA2-6111680D1E00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626AB4DF-8C9A-4F6A-9DF1-475530D9A6EE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50604669-618E-4574-A729-43D232A61550}"/>
              </a:ext>
            </a:extLst>
          </p:cNvPr>
          <p:cNvGrpSpPr/>
          <p:nvPr/>
        </p:nvGrpSpPr>
        <p:grpSpPr>
          <a:xfrm>
            <a:off x="386036" y="3830708"/>
            <a:ext cx="2194560" cy="1260003"/>
            <a:chOff x="332936" y="2555951"/>
            <a:chExt cx="2926080" cy="1680003"/>
          </a:xfrm>
        </p:grpSpPr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D8565EF0-9C3C-4448-A9BB-06A11CEB210E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25588040-9999-496F-9519-E173BFA0D45F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49D9D0AA-AB84-4882-8D08-F39EEBE0D49E}"/>
              </a:ext>
            </a:extLst>
          </p:cNvPr>
          <p:cNvGrpSpPr/>
          <p:nvPr/>
        </p:nvGrpSpPr>
        <p:grpSpPr>
          <a:xfrm>
            <a:off x="6563405" y="2104291"/>
            <a:ext cx="2194560" cy="1260003"/>
            <a:chOff x="8921977" y="1394910"/>
            <a:chExt cx="2926080" cy="1680003"/>
          </a:xfrm>
        </p:grpSpPr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303F9AC1-4135-489B-A5E1-0AD7EC0D5675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1C3AF9C4-83AF-4A2C-91D1-759FADF8837A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49365EF9-9B9B-4D5B-8FA6-57B3CAA011C2}"/>
              </a:ext>
            </a:extLst>
          </p:cNvPr>
          <p:cNvGrpSpPr/>
          <p:nvPr/>
        </p:nvGrpSpPr>
        <p:grpSpPr>
          <a:xfrm>
            <a:off x="386036" y="2104293"/>
            <a:ext cx="2194560" cy="1260003"/>
            <a:chOff x="332936" y="2555951"/>
            <a:chExt cx="2926080" cy="1680003"/>
          </a:xfrm>
        </p:grpSpPr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36551727-9F78-4AA7-8136-E58299DB2597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15A650C3-77B3-448A-9C38-6BF756092F9B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46388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10273</TotalTime>
  <Words>393</Words>
  <PresentationFormat>On-screen Show (4:3)</PresentationFormat>
  <Paragraphs>40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Folded Cycle Diagram – Slide Template</vt:lpstr>
      <vt:lpstr>Folded Cycle Diagram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Folded Cycle Diagram</dc:title>
  <dc:creator>PresentationGO.com</dc:creator>
  <dc:description>© Copyright PresentationGO.com</dc:description>
  <dcterms:created xsi:type="dcterms:W3CDTF">2014-11-26T05:14:11Z</dcterms:created>
  <dcterms:modified xsi:type="dcterms:W3CDTF">2021-11-02T22:24:51Z</dcterms:modified>
  <cp:category>Charts &amp; Diagrams</cp:category>
</cp:coreProperties>
</file>