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6327" autoAdjust="0"/>
  </p:normalViewPr>
  <p:slideViewPr>
    <p:cSldViewPr snapToGrid="0" showGuides="1">
      <p:cViewPr varScale="1">
        <p:scale>
          <a:sx n="123" d="100"/>
          <a:sy n="123" d="100"/>
        </p:scale>
        <p:origin x="173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02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53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Folded Matrix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51838F6-8FC7-4F60-AA8D-FBB1ED0D708F}"/>
              </a:ext>
            </a:extLst>
          </p:cNvPr>
          <p:cNvSpPr/>
          <p:nvPr/>
        </p:nvSpPr>
        <p:spPr>
          <a:xfrm>
            <a:off x="2600152" y="1650036"/>
            <a:ext cx="1957104" cy="18988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18" y="0"/>
                </a:moveTo>
                <a:lnTo>
                  <a:pt x="4317" y="0"/>
                </a:lnTo>
                <a:cubicBezTo>
                  <a:pt x="1936" y="0"/>
                  <a:pt x="0" y="1936"/>
                  <a:pt x="0" y="4317"/>
                </a:cubicBezTo>
                <a:lnTo>
                  <a:pt x="0" y="17318"/>
                </a:lnTo>
                <a:cubicBezTo>
                  <a:pt x="0" y="19682"/>
                  <a:pt x="1918" y="21600"/>
                  <a:pt x="4282" y="21600"/>
                </a:cubicBezTo>
                <a:lnTo>
                  <a:pt x="17318" y="21600"/>
                </a:lnTo>
                <a:cubicBezTo>
                  <a:pt x="19682" y="21600"/>
                  <a:pt x="21600" y="19682"/>
                  <a:pt x="21600" y="17318"/>
                </a:cubicBezTo>
                <a:lnTo>
                  <a:pt x="21600" y="4282"/>
                </a:lnTo>
                <a:cubicBezTo>
                  <a:pt x="21600" y="1918"/>
                  <a:pt x="19682" y="0"/>
                  <a:pt x="1731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CA17CBEE-584B-44ED-9588-574160C9CF56}"/>
              </a:ext>
            </a:extLst>
          </p:cNvPr>
          <p:cNvSpPr/>
          <p:nvPr/>
        </p:nvSpPr>
        <p:spPr>
          <a:xfrm>
            <a:off x="2600152" y="1650036"/>
            <a:ext cx="1516330" cy="1379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895"/>
                </a:moveTo>
                <a:lnTo>
                  <a:pt x="0" y="21600"/>
                </a:lnTo>
                <a:cubicBezTo>
                  <a:pt x="0" y="21600"/>
                  <a:pt x="354" y="17379"/>
                  <a:pt x="1835" y="16200"/>
                </a:cubicBezTo>
                <a:cubicBezTo>
                  <a:pt x="3007" y="15280"/>
                  <a:pt x="6257" y="14785"/>
                  <a:pt x="10148" y="14832"/>
                </a:cubicBezTo>
                <a:cubicBezTo>
                  <a:pt x="11916" y="14856"/>
                  <a:pt x="13420" y="13441"/>
                  <a:pt x="13641" y="11555"/>
                </a:cubicBezTo>
                <a:cubicBezTo>
                  <a:pt x="13973" y="8725"/>
                  <a:pt x="14658" y="4952"/>
                  <a:pt x="16139" y="3466"/>
                </a:cubicBezTo>
                <a:cubicBezTo>
                  <a:pt x="18615" y="943"/>
                  <a:pt x="21600" y="0"/>
                  <a:pt x="21600" y="0"/>
                </a:cubicBezTo>
                <a:lnTo>
                  <a:pt x="5527" y="0"/>
                </a:lnTo>
                <a:cubicBezTo>
                  <a:pt x="2476" y="0"/>
                  <a:pt x="0" y="2641"/>
                  <a:pt x="0" y="589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35D4F629-D905-4C92-ACEB-36F29AE752D4}"/>
              </a:ext>
            </a:extLst>
          </p:cNvPr>
          <p:cNvSpPr/>
          <p:nvPr/>
        </p:nvSpPr>
        <p:spPr>
          <a:xfrm>
            <a:off x="4586743" y="1650036"/>
            <a:ext cx="1957104" cy="18988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83" y="0"/>
                </a:moveTo>
                <a:lnTo>
                  <a:pt x="4282" y="0"/>
                </a:lnTo>
                <a:cubicBezTo>
                  <a:pt x="1918" y="0"/>
                  <a:pt x="0" y="1918"/>
                  <a:pt x="0" y="4282"/>
                </a:cubicBezTo>
                <a:lnTo>
                  <a:pt x="0" y="17318"/>
                </a:lnTo>
                <a:cubicBezTo>
                  <a:pt x="0" y="19682"/>
                  <a:pt x="1918" y="21600"/>
                  <a:pt x="4282" y="21600"/>
                </a:cubicBezTo>
                <a:lnTo>
                  <a:pt x="17318" y="21600"/>
                </a:lnTo>
                <a:cubicBezTo>
                  <a:pt x="19682" y="21600"/>
                  <a:pt x="21600" y="19682"/>
                  <a:pt x="21600" y="17318"/>
                </a:cubicBezTo>
                <a:lnTo>
                  <a:pt x="21600" y="4317"/>
                </a:lnTo>
                <a:cubicBezTo>
                  <a:pt x="21600" y="1936"/>
                  <a:pt x="19664" y="0"/>
                  <a:pt x="17283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BC99AD10-7550-4B6F-BB14-01059857FCA6}"/>
              </a:ext>
            </a:extLst>
          </p:cNvPr>
          <p:cNvSpPr/>
          <p:nvPr/>
        </p:nvSpPr>
        <p:spPr>
          <a:xfrm>
            <a:off x="5027517" y="1650036"/>
            <a:ext cx="1516330" cy="1379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895"/>
                </a:moveTo>
                <a:lnTo>
                  <a:pt x="21600" y="21600"/>
                </a:lnTo>
                <a:cubicBezTo>
                  <a:pt x="21600" y="21600"/>
                  <a:pt x="21246" y="17379"/>
                  <a:pt x="19765" y="16200"/>
                </a:cubicBezTo>
                <a:cubicBezTo>
                  <a:pt x="18593" y="15280"/>
                  <a:pt x="15343" y="14785"/>
                  <a:pt x="11452" y="14832"/>
                </a:cubicBezTo>
                <a:cubicBezTo>
                  <a:pt x="9684" y="14856"/>
                  <a:pt x="8180" y="13441"/>
                  <a:pt x="7959" y="11555"/>
                </a:cubicBezTo>
                <a:cubicBezTo>
                  <a:pt x="7627" y="8725"/>
                  <a:pt x="6942" y="4952"/>
                  <a:pt x="5461" y="3466"/>
                </a:cubicBezTo>
                <a:cubicBezTo>
                  <a:pt x="2985" y="943"/>
                  <a:pt x="0" y="0"/>
                  <a:pt x="0" y="0"/>
                </a:cubicBezTo>
                <a:lnTo>
                  <a:pt x="16073" y="0"/>
                </a:lnTo>
                <a:cubicBezTo>
                  <a:pt x="19124" y="0"/>
                  <a:pt x="21600" y="2641"/>
                  <a:pt x="21600" y="589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1F1C64B8-23D6-4B09-84FD-9560E486E63A}"/>
              </a:ext>
            </a:extLst>
          </p:cNvPr>
          <p:cNvSpPr/>
          <p:nvPr/>
        </p:nvSpPr>
        <p:spPr>
          <a:xfrm>
            <a:off x="2600152" y="3577529"/>
            <a:ext cx="1957104" cy="18988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18" y="0"/>
                </a:moveTo>
                <a:lnTo>
                  <a:pt x="4282" y="0"/>
                </a:lnTo>
                <a:cubicBezTo>
                  <a:pt x="1918" y="0"/>
                  <a:pt x="0" y="1918"/>
                  <a:pt x="0" y="4282"/>
                </a:cubicBezTo>
                <a:lnTo>
                  <a:pt x="0" y="17283"/>
                </a:lnTo>
                <a:cubicBezTo>
                  <a:pt x="0" y="19664"/>
                  <a:pt x="1936" y="21600"/>
                  <a:pt x="4317" y="21600"/>
                </a:cubicBezTo>
                <a:lnTo>
                  <a:pt x="17318" y="21600"/>
                </a:lnTo>
                <a:cubicBezTo>
                  <a:pt x="19682" y="21600"/>
                  <a:pt x="21600" y="19682"/>
                  <a:pt x="21600" y="17318"/>
                </a:cubicBezTo>
                <a:lnTo>
                  <a:pt x="21600" y="4282"/>
                </a:lnTo>
                <a:cubicBezTo>
                  <a:pt x="21600" y="1901"/>
                  <a:pt x="19682" y="0"/>
                  <a:pt x="1731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B6DDD936-0E2F-45BD-8A18-5825EFCAA43C}"/>
              </a:ext>
            </a:extLst>
          </p:cNvPr>
          <p:cNvSpPr/>
          <p:nvPr/>
        </p:nvSpPr>
        <p:spPr>
          <a:xfrm>
            <a:off x="2600152" y="4097049"/>
            <a:ext cx="1516330" cy="1379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705"/>
                </a:moveTo>
                <a:lnTo>
                  <a:pt x="0" y="0"/>
                </a:lnTo>
                <a:cubicBezTo>
                  <a:pt x="0" y="0"/>
                  <a:pt x="354" y="4221"/>
                  <a:pt x="1835" y="5400"/>
                </a:cubicBezTo>
                <a:cubicBezTo>
                  <a:pt x="3007" y="6320"/>
                  <a:pt x="6257" y="6815"/>
                  <a:pt x="10148" y="6768"/>
                </a:cubicBezTo>
                <a:cubicBezTo>
                  <a:pt x="11916" y="6744"/>
                  <a:pt x="13420" y="8159"/>
                  <a:pt x="13641" y="10045"/>
                </a:cubicBezTo>
                <a:cubicBezTo>
                  <a:pt x="13973" y="12875"/>
                  <a:pt x="14658" y="16648"/>
                  <a:pt x="16139" y="18134"/>
                </a:cubicBezTo>
                <a:cubicBezTo>
                  <a:pt x="18615" y="20657"/>
                  <a:pt x="21600" y="21600"/>
                  <a:pt x="21600" y="21600"/>
                </a:cubicBezTo>
                <a:lnTo>
                  <a:pt x="5527" y="21600"/>
                </a:lnTo>
                <a:cubicBezTo>
                  <a:pt x="2476" y="21576"/>
                  <a:pt x="0" y="18959"/>
                  <a:pt x="0" y="1570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23CD3963-4B8C-4098-BF4B-B28B240C7099}"/>
              </a:ext>
            </a:extLst>
          </p:cNvPr>
          <p:cNvSpPr/>
          <p:nvPr/>
        </p:nvSpPr>
        <p:spPr>
          <a:xfrm>
            <a:off x="4586743" y="3577529"/>
            <a:ext cx="1957104" cy="18988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18" y="0"/>
                </a:moveTo>
                <a:lnTo>
                  <a:pt x="4282" y="0"/>
                </a:lnTo>
                <a:cubicBezTo>
                  <a:pt x="1918" y="0"/>
                  <a:pt x="0" y="1918"/>
                  <a:pt x="0" y="4282"/>
                </a:cubicBezTo>
                <a:lnTo>
                  <a:pt x="0" y="17318"/>
                </a:lnTo>
                <a:cubicBezTo>
                  <a:pt x="0" y="19682"/>
                  <a:pt x="1918" y="21600"/>
                  <a:pt x="4282" y="21600"/>
                </a:cubicBezTo>
                <a:lnTo>
                  <a:pt x="17283" y="21600"/>
                </a:lnTo>
                <a:cubicBezTo>
                  <a:pt x="19664" y="21600"/>
                  <a:pt x="21600" y="19664"/>
                  <a:pt x="21600" y="17283"/>
                </a:cubicBezTo>
                <a:lnTo>
                  <a:pt x="21600" y="4282"/>
                </a:lnTo>
                <a:cubicBezTo>
                  <a:pt x="21600" y="1901"/>
                  <a:pt x="19682" y="0"/>
                  <a:pt x="1731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49514FC5-EEA3-4A76-B120-4169565F0918}"/>
              </a:ext>
            </a:extLst>
          </p:cNvPr>
          <p:cNvSpPr/>
          <p:nvPr/>
        </p:nvSpPr>
        <p:spPr>
          <a:xfrm>
            <a:off x="5027517" y="4097049"/>
            <a:ext cx="1516330" cy="1379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705"/>
                </a:moveTo>
                <a:lnTo>
                  <a:pt x="21600" y="0"/>
                </a:lnTo>
                <a:cubicBezTo>
                  <a:pt x="21600" y="0"/>
                  <a:pt x="21246" y="4221"/>
                  <a:pt x="19765" y="5400"/>
                </a:cubicBezTo>
                <a:cubicBezTo>
                  <a:pt x="18593" y="6320"/>
                  <a:pt x="15343" y="6815"/>
                  <a:pt x="11452" y="6768"/>
                </a:cubicBezTo>
                <a:cubicBezTo>
                  <a:pt x="9684" y="6744"/>
                  <a:pt x="8180" y="8159"/>
                  <a:pt x="7959" y="10045"/>
                </a:cubicBezTo>
                <a:cubicBezTo>
                  <a:pt x="7627" y="12875"/>
                  <a:pt x="6942" y="16648"/>
                  <a:pt x="5461" y="18134"/>
                </a:cubicBezTo>
                <a:cubicBezTo>
                  <a:pt x="2985" y="20657"/>
                  <a:pt x="0" y="21600"/>
                  <a:pt x="0" y="21600"/>
                </a:cubicBezTo>
                <a:lnTo>
                  <a:pt x="16073" y="21600"/>
                </a:lnTo>
                <a:cubicBezTo>
                  <a:pt x="19124" y="21576"/>
                  <a:pt x="21600" y="18959"/>
                  <a:pt x="21600" y="1570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4FF93E99-6576-41A2-83CC-9573A3B6ED8B}"/>
              </a:ext>
            </a:extLst>
          </p:cNvPr>
          <p:cNvSpPr/>
          <p:nvPr/>
        </p:nvSpPr>
        <p:spPr>
          <a:xfrm>
            <a:off x="2848475" y="1755448"/>
            <a:ext cx="361623" cy="751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0" y="21600"/>
                </a:moveTo>
                <a:lnTo>
                  <a:pt x="4450" y="7012"/>
                </a:lnTo>
                <a:cubicBezTo>
                  <a:pt x="2596" y="6969"/>
                  <a:pt x="742" y="6753"/>
                  <a:pt x="0" y="6666"/>
                </a:cubicBezTo>
                <a:lnTo>
                  <a:pt x="0" y="1991"/>
                </a:lnTo>
                <a:cubicBezTo>
                  <a:pt x="4079" y="1861"/>
                  <a:pt x="7231" y="909"/>
                  <a:pt x="8900" y="0"/>
                </a:cubicBezTo>
                <a:lnTo>
                  <a:pt x="21600" y="0"/>
                </a:lnTo>
                <a:lnTo>
                  <a:pt x="21600" y="21600"/>
                </a:lnTo>
                <a:lnTo>
                  <a:pt x="445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7B340356-1AEA-4C86-8004-8F1C0B705093}"/>
              </a:ext>
            </a:extLst>
          </p:cNvPr>
          <p:cNvSpPr/>
          <p:nvPr/>
        </p:nvSpPr>
        <p:spPr>
          <a:xfrm>
            <a:off x="5750762" y="1725330"/>
            <a:ext cx="637883" cy="767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5" y="21600"/>
                </a:moveTo>
                <a:lnTo>
                  <a:pt x="315" y="21261"/>
                </a:lnTo>
                <a:cubicBezTo>
                  <a:pt x="315" y="15501"/>
                  <a:pt x="3731" y="12960"/>
                  <a:pt x="6832" y="10969"/>
                </a:cubicBezTo>
                <a:cubicBezTo>
                  <a:pt x="9985" y="8894"/>
                  <a:pt x="11404" y="8089"/>
                  <a:pt x="11404" y="6395"/>
                </a:cubicBezTo>
                <a:cubicBezTo>
                  <a:pt x="11404" y="5421"/>
                  <a:pt x="11299" y="4659"/>
                  <a:pt x="10143" y="4659"/>
                </a:cubicBezTo>
                <a:cubicBezTo>
                  <a:pt x="8987" y="4659"/>
                  <a:pt x="8672" y="5591"/>
                  <a:pt x="8566" y="7878"/>
                </a:cubicBezTo>
                <a:lnTo>
                  <a:pt x="0" y="7878"/>
                </a:lnTo>
                <a:cubicBezTo>
                  <a:pt x="158" y="5421"/>
                  <a:pt x="683" y="0"/>
                  <a:pt x="10826" y="0"/>
                </a:cubicBezTo>
                <a:cubicBezTo>
                  <a:pt x="17658" y="0"/>
                  <a:pt x="21074" y="2838"/>
                  <a:pt x="21074" y="6649"/>
                </a:cubicBezTo>
                <a:cubicBezTo>
                  <a:pt x="21074" y="9233"/>
                  <a:pt x="20128" y="10842"/>
                  <a:pt x="15556" y="13426"/>
                </a:cubicBezTo>
                <a:cubicBezTo>
                  <a:pt x="13454" y="14612"/>
                  <a:pt x="12350" y="15501"/>
                  <a:pt x="11772" y="16221"/>
                </a:cubicBezTo>
                <a:lnTo>
                  <a:pt x="21600" y="16221"/>
                </a:lnTo>
                <a:lnTo>
                  <a:pt x="20496" y="21600"/>
                </a:lnTo>
                <a:lnTo>
                  <a:pt x="315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68087F9F-E4A3-4DA6-9A68-397F08C1C93E}"/>
              </a:ext>
            </a:extLst>
          </p:cNvPr>
          <p:cNvSpPr/>
          <p:nvPr/>
        </p:nvSpPr>
        <p:spPr>
          <a:xfrm>
            <a:off x="2770875" y="4616567"/>
            <a:ext cx="658059" cy="784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08" y="6260"/>
                </a:moveTo>
                <a:cubicBezTo>
                  <a:pt x="611" y="3856"/>
                  <a:pt x="2140" y="0"/>
                  <a:pt x="10953" y="0"/>
                </a:cubicBezTo>
                <a:cubicBezTo>
                  <a:pt x="16709" y="0"/>
                  <a:pt x="20938" y="1741"/>
                  <a:pt x="20938" y="5846"/>
                </a:cubicBezTo>
                <a:cubicBezTo>
                  <a:pt x="20938" y="8333"/>
                  <a:pt x="18798" y="9536"/>
                  <a:pt x="17066" y="9992"/>
                </a:cubicBezTo>
                <a:lnTo>
                  <a:pt x="17066" y="10074"/>
                </a:lnTo>
                <a:cubicBezTo>
                  <a:pt x="18696" y="10489"/>
                  <a:pt x="21600" y="11608"/>
                  <a:pt x="21600" y="15050"/>
                </a:cubicBezTo>
                <a:cubicBezTo>
                  <a:pt x="21600" y="18615"/>
                  <a:pt x="18951" y="21600"/>
                  <a:pt x="10851" y="21600"/>
                </a:cubicBezTo>
                <a:cubicBezTo>
                  <a:pt x="2089" y="21600"/>
                  <a:pt x="357" y="17910"/>
                  <a:pt x="0" y="15008"/>
                </a:cubicBezTo>
                <a:lnTo>
                  <a:pt x="8966" y="15008"/>
                </a:lnTo>
                <a:cubicBezTo>
                  <a:pt x="9017" y="16335"/>
                  <a:pt x="9221" y="17330"/>
                  <a:pt x="10443" y="17330"/>
                </a:cubicBezTo>
                <a:cubicBezTo>
                  <a:pt x="11462" y="17330"/>
                  <a:pt x="11768" y="16418"/>
                  <a:pt x="11768" y="14884"/>
                </a:cubicBezTo>
                <a:cubicBezTo>
                  <a:pt x="11768" y="13060"/>
                  <a:pt x="11258" y="12479"/>
                  <a:pt x="9221" y="12479"/>
                </a:cubicBezTo>
                <a:lnTo>
                  <a:pt x="6979" y="12479"/>
                </a:lnTo>
                <a:lnTo>
                  <a:pt x="6979" y="8126"/>
                </a:lnTo>
                <a:lnTo>
                  <a:pt x="9272" y="8126"/>
                </a:lnTo>
                <a:cubicBezTo>
                  <a:pt x="11004" y="8126"/>
                  <a:pt x="11717" y="7546"/>
                  <a:pt x="11717" y="6012"/>
                </a:cubicBezTo>
                <a:cubicBezTo>
                  <a:pt x="11717" y="4809"/>
                  <a:pt x="11411" y="4312"/>
                  <a:pt x="10494" y="4312"/>
                </a:cubicBezTo>
                <a:cubicBezTo>
                  <a:pt x="9475" y="4312"/>
                  <a:pt x="9170" y="4851"/>
                  <a:pt x="9017" y="6302"/>
                </a:cubicBezTo>
                <a:lnTo>
                  <a:pt x="408" y="630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6F1CBF5E-01F6-4D24-A5AB-1F81062D70D7}"/>
              </a:ext>
            </a:extLst>
          </p:cNvPr>
          <p:cNvSpPr/>
          <p:nvPr/>
        </p:nvSpPr>
        <p:spPr>
          <a:xfrm>
            <a:off x="5673160" y="4631628"/>
            <a:ext cx="668924" cy="751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25" y="21600"/>
                </a:moveTo>
                <a:lnTo>
                  <a:pt x="10625" y="17271"/>
                </a:lnTo>
                <a:lnTo>
                  <a:pt x="0" y="17271"/>
                </a:lnTo>
                <a:lnTo>
                  <a:pt x="0" y="12467"/>
                </a:lnTo>
                <a:lnTo>
                  <a:pt x="7066" y="0"/>
                </a:lnTo>
                <a:lnTo>
                  <a:pt x="19144" y="0"/>
                </a:lnTo>
                <a:lnTo>
                  <a:pt x="19144" y="11904"/>
                </a:lnTo>
                <a:lnTo>
                  <a:pt x="21600" y="11904"/>
                </a:lnTo>
                <a:lnTo>
                  <a:pt x="20948" y="17271"/>
                </a:lnTo>
                <a:lnTo>
                  <a:pt x="19094" y="17271"/>
                </a:lnTo>
                <a:lnTo>
                  <a:pt x="19094" y="21600"/>
                </a:lnTo>
                <a:lnTo>
                  <a:pt x="10625" y="21600"/>
                </a:lnTo>
                <a:close/>
                <a:moveTo>
                  <a:pt x="10625" y="10735"/>
                </a:moveTo>
                <a:cubicBezTo>
                  <a:pt x="10675" y="9350"/>
                  <a:pt x="10675" y="6796"/>
                  <a:pt x="10825" y="5238"/>
                </a:cubicBezTo>
                <a:cubicBezTo>
                  <a:pt x="10073" y="6926"/>
                  <a:pt x="8670" y="10042"/>
                  <a:pt x="7768" y="11904"/>
                </a:cubicBezTo>
                <a:lnTo>
                  <a:pt x="10675" y="11904"/>
                </a:lnTo>
                <a:lnTo>
                  <a:pt x="10675" y="10735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338C034C-8A83-45F9-A628-284009E8D110}"/>
              </a:ext>
            </a:extLst>
          </p:cNvPr>
          <p:cNvSpPr/>
          <p:nvPr/>
        </p:nvSpPr>
        <p:spPr>
          <a:xfrm>
            <a:off x="2724314" y="1875913"/>
            <a:ext cx="1004163" cy="813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27" y="13880"/>
                </a:moveTo>
                <a:cubicBezTo>
                  <a:pt x="18295" y="9080"/>
                  <a:pt x="19363" y="2560"/>
                  <a:pt x="21600" y="0"/>
                </a:cubicBezTo>
                <a:lnTo>
                  <a:pt x="0" y="21600"/>
                </a:lnTo>
                <a:cubicBezTo>
                  <a:pt x="1803" y="20040"/>
                  <a:pt x="6744" y="19200"/>
                  <a:pt x="12686" y="19280"/>
                </a:cubicBezTo>
                <a:cubicBezTo>
                  <a:pt x="15290" y="19320"/>
                  <a:pt x="17527" y="17000"/>
                  <a:pt x="17827" y="13880"/>
                </a:cubicBezTo>
                <a:close/>
              </a:path>
            </a:pathLst>
          </a:custGeom>
          <a:gradFill flip="none" rotWithShape="1">
            <a:gsLst>
              <a:gs pos="35000">
                <a:schemeClr val="accent2">
                  <a:lumMod val="67000"/>
                </a:schemeClr>
              </a:gs>
              <a:gs pos="73000">
                <a:schemeClr val="accent2"/>
              </a:gs>
              <a:gs pos="100000">
                <a:schemeClr val="accent2"/>
              </a:gs>
            </a:gsLst>
            <a:lin ang="2700000" scaled="1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00A13D90-0851-47F7-A1BB-9CF782FF9939}"/>
              </a:ext>
            </a:extLst>
          </p:cNvPr>
          <p:cNvSpPr/>
          <p:nvPr/>
        </p:nvSpPr>
        <p:spPr>
          <a:xfrm>
            <a:off x="5412420" y="1874083"/>
            <a:ext cx="1004160" cy="813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73" y="13880"/>
                </a:moveTo>
                <a:cubicBezTo>
                  <a:pt x="3305" y="9080"/>
                  <a:pt x="2237" y="2560"/>
                  <a:pt x="0" y="0"/>
                </a:cubicBezTo>
                <a:lnTo>
                  <a:pt x="21600" y="21600"/>
                </a:lnTo>
                <a:cubicBezTo>
                  <a:pt x="19797" y="20040"/>
                  <a:pt x="14856" y="19200"/>
                  <a:pt x="8914" y="19280"/>
                </a:cubicBezTo>
                <a:cubicBezTo>
                  <a:pt x="6310" y="19320"/>
                  <a:pt x="4073" y="17000"/>
                  <a:pt x="3773" y="13880"/>
                </a:cubicBezTo>
                <a:close/>
              </a:path>
            </a:pathLst>
          </a:custGeom>
          <a:gradFill flip="none" rotWithShape="1">
            <a:gsLst>
              <a:gs pos="35000">
                <a:schemeClr val="accent6">
                  <a:lumMod val="50000"/>
                </a:schemeClr>
              </a:gs>
              <a:gs pos="73000">
                <a:schemeClr val="accent6"/>
              </a:gs>
              <a:gs pos="100000">
                <a:schemeClr val="accent6"/>
              </a:gs>
            </a:gsLst>
            <a:lin ang="8100000" scaled="1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84E74925-2292-4D2D-A6DB-7D2689491649}"/>
              </a:ext>
            </a:extLst>
          </p:cNvPr>
          <p:cNvSpPr/>
          <p:nvPr/>
        </p:nvSpPr>
        <p:spPr>
          <a:xfrm>
            <a:off x="2722460" y="4434923"/>
            <a:ext cx="1004163" cy="813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27" y="7720"/>
                </a:moveTo>
                <a:cubicBezTo>
                  <a:pt x="18295" y="12520"/>
                  <a:pt x="19363" y="19040"/>
                  <a:pt x="21600" y="21600"/>
                </a:cubicBezTo>
                <a:lnTo>
                  <a:pt x="0" y="0"/>
                </a:lnTo>
                <a:cubicBezTo>
                  <a:pt x="1803" y="1560"/>
                  <a:pt x="6744" y="2400"/>
                  <a:pt x="12686" y="2320"/>
                </a:cubicBezTo>
                <a:cubicBezTo>
                  <a:pt x="15290" y="2280"/>
                  <a:pt x="17527" y="4600"/>
                  <a:pt x="17827" y="7720"/>
                </a:cubicBezTo>
                <a:close/>
              </a:path>
            </a:pathLst>
          </a:custGeom>
          <a:gradFill flip="none" rotWithShape="1">
            <a:gsLst>
              <a:gs pos="35000">
                <a:schemeClr val="accent3">
                  <a:lumMod val="50000"/>
                </a:schemeClr>
              </a:gs>
              <a:gs pos="73000">
                <a:schemeClr val="accent3"/>
              </a:gs>
              <a:gs pos="100000">
                <a:schemeClr val="accent3"/>
              </a:gs>
            </a:gsLst>
            <a:lin ang="18900000" scaled="1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5E8BCC34-15DA-4247-8B40-B59E2AE432C0}"/>
              </a:ext>
            </a:extLst>
          </p:cNvPr>
          <p:cNvSpPr/>
          <p:nvPr/>
        </p:nvSpPr>
        <p:spPr>
          <a:xfrm>
            <a:off x="5419575" y="4434923"/>
            <a:ext cx="1004160" cy="813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73" y="7720"/>
                </a:moveTo>
                <a:cubicBezTo>
                  <a:pt x="3305" y="12520"/>
                  <a:pt x="2237" y="19040"/>
                  <a:pt x="0" y="21600"/>
                </a:cubicBezTo>
                <a:lnTo>
                  <a:pt x="21600" y="0"/>
                </a:lnTo>
                <a:cubicBezTo>
                  <a:pt x="19797" y="1560"/>
                  <a:pt x="14856" y="2400"/>
                  <a:pt x="8914" y="2320"/>
                </a:cubicBezTo>
                <a:cubicBezTo>
                  <a:pt x="6310" y="2280"/>
                  <a:pt x="4073" y="4600"/>
                  <a:pt x="3773" y="7720"/>
                </a:cubicBezTo>
                <a:close/>
              </a:path>
            </a:pathLst>
          </a:custGeom>
          <a:gradFill flip="none" rotWithShape="1">
            <a:gsLst>
              <a:gs pos="35000">
                <a:schemeClr val="accent5">
                  <a:lumMod val="50000"/>
                </a:schemeClr>
              </a:gs>
              <a:gs pos="73000">
                <a:schemeClr val="accent5"/>
              </a:gs>
              <a:gs pos="100000">
                <a:schemeClr val="accent5"/>
              </a:gs>
            </a:gsLst>
            <a:lin ang="13500000" scaled="1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" name="Graphic 80" descr="Puzzle">
            <a:extLst>
              <a:ext uri="{FF2B5EF4-FFF2-40B4-BE49-F238E27FC236}">
                <a16:creationId xmlns:a16="http://schemas.microsoft.com/office/drawing/2014/main" id="{5E153943-1E58-4CB2-97D3-F26B267E333F}"/>
              </a:ext>
            </a:extLst>
          </p:cNvPr>
          <p:cNvSpPr/>
          <p:nvPr/>
        </p:nvSpPr>
        <p:spPr>
          <a:xfrm>
            <a:off x="5216089" y="3758573"/>
            <a:ext cx="698412" cy="677635"/>
          </a:xfrm>
          <a:custGeom>
            <a:avLst/>
            <a:gdLst>
              <a:gd name="connsiteX0" fmla="*/ 491790 w 760990"/>
              <a:gd name="connsiteY0" fmla="*/ 577402 h 760990"/>
              <a:gd name="connsiteX1" fmla="*/ 450887 w 760990"/>
              <a:gd name="connsiteY1" fmla="*/ 451838 h 760990"/>
              <a:gd name="connsiteX2" fmla="*/ 457546 w 760990"/>
              <a:gd name="connsiteY2" fmla="*/ 445180 h 760990"/>
              <a:gd name="connsiteX3" fmla="*/ 585012 w 760990"/>
              <a:gd name="connsiteY3" fmla="*/ 484180 h 760990"/>
              <a:gd name="connsiteX4" fmla="*/ 652550 w 760990"/>
              <a:gd name="connsiteY4" fmla="*/ 538401 h 760990"/>
              <a:gd name="connsiteX5" fmla="*/ 760991 w 760990"/>
              <a:gd name="connsiteY5" fmla="*/ 429960 h 760990"/>
              <a:gd name="connsiteX6" fmla="*/ 599280 w 760990"/>
              <a:gd name="connsiteY6" fmla="*/ 268249 h 760990"/>
              <a:gd name="connsiteX7" fmla="*/ 653501 w 760990"/>
              <a:gd name="connsiteY7" fmla="*/ 200711 h 760990"/>
              <a:gd name="connsiteX8" fmla="*/ 692502 w 760990"/>
              <a:gd name="connsiteY8" fmla="*/ 73245 h 760990"/>
              <a:gd name="connsiteX9" fmla="*/ 685843 w 760990"/>
              <a:gd name="connsiteY9" fmla="*/ 66587 h 760990"/>
              <a:gd name="connsiteX10" fmla="*/ 560280 w 760990"/>
              <a:gd name="connsiteY10" fmla="*/ 107490 h 760990"/>
              <a:gd name="connsiteX11" fmla="*/ 492742 w 760990"/>
              <a:gd name="connsiteY11" fmla="*/ 161711 h 760990"/>
              <a:gd name="connsiteX12" fmla="*/ 331031 w 760990"/>
              <a:gd name="connsiteY12" fmla="*/ 0 h 760990"/>
              <a:gd name="connsiteX13" fmla="*/ 221639 w 760990"/>
              <a:gd name="connsiteY13" fmla="*/ 108441 h 760990"/>
              <a:gd name="connsiteX14" fmla="*/ 275859 w 760990"/>
              <a:gd name="connsiteY14" fmla="*/ 175979 h 760990"/>
              <a:gd name="connsiteX15" fmla="*/ 316762 w 760990"/>
              <a:gd name="connsiteY15" fmla="*/ 301543 h 760990"/>
              <a:gd name="connsiteX16" fmla="*/ 310104 w 760990"/>
              <a:gd name="connsiteY16" fmla="*/ 308201 h 760990"/>
              <a:gd name="connsiteX17" fmla="*/ 182638 w 760990"/>
              <a:gd name="connsiteY17" fmla="*/ 269201 h 760990"/>
              <a:gd name="connsiteX18" fmla="*/ 115100 w 760990"/>
              <a:gd name="connsiteY18" fmla="*/ 214980 h 760990"/>
              <a:gd name="connsiteX19" fmla="*/ 0 w 760990"/>
              <a:gd name="connsiteY19" fmla="*/ 331031 h 760990"/>
              <a:gd name="connsiteX20" fmla="*/ 161711 w 760990"/>
              <a:gd name="connsiteY20" fmla="*/ 492742 h 760990"/>
              <a:gd name="connsiteX21" fmla="*/ 107490 w 760990"/>
              <a:gd name="connsiteY21" fmla="*/ 560280 h 760990"/>
              <a:gd name="connsiteX22" fmla="*/ 68489 w 760990"/>
              <a:gd name="connsiteY22" fmla="*/ 687746 h 760990"/>
              <a:gd name="connsiteX23" fmla="*/ 75148 w 760990"/>
              <a:gd name="connsiteY23" fmla="*/ 694404 h 760990"/>
              <a:gd name="connsiteX24" fmla="*/ 200711 w 760990"/>
              <a:gd name="connsiteY24" fmla="*/ 653501 h 760990"/>
              <a:gd name="connsiteX25" fmla="*/ 268249 w 760990"/>
              <a:gd name="connsiteY25" fmla="*/ 599280 h 760990"/>
              <a:gd name="connsiteX26" fmla="*/ 429960 w 760990"/>
              <a:gd name="connsiteY26" fmla="*/ 760991 h 760990"/>
              <a:gd name="connsiteX27" fmla="*/ 546011 w 760990"/>
              <a:gd name="connsiteY27" fmla="*/ 644940 h 760990"/>
              <a:gd name="connsiteX28" fmla="*/ 491790 w 760990"/>
              <a:gd name="connsiteY28" fmla="*/ 577402 h 76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0990" h="760990">
                <a:moveTo>
                  <a:pt x="491790" y="577402"/>
                </a:moveTo>
                <a:cubicBezTo>
                  <a:pt x="429009" y="579304"/>
                  <a:pt x="406179" y="498449"/>
                  <a:pt x="450887" y="451838"/>
                </a:cubicBezTo>
                <a:lnTo>
                  <a:pt x="457546" y="445180"/>
                </a:lnTo>
                <a:cubicBezTo>
                  <a:pt x="504156" y="400471"/>
                  <a:pt x="586914" y="421399"/>
                  <a:pt x="585012" y="484180"/>
                </a:cubicBezTo>
                <a:cubicBezTo>
                  <a:pt x="584061" y="520328"/>
                  <a:pt x="626866" y="564085"/>
                  <a:pt x="652550" y="538401"/>
                </a:cubicBezTo>
                <a:lnTo>
                  <a:pt x="760991" y="429960"/>
                </a:lnTo>
                <a:lnTo>
                  <a:pt x="599280" y="268249"/>
                </a:lnTo>
                <a:cubicBezTo>
                  <a:pt x="573597" y="242566"/>
                  <a:pt x="617354" y="199760"/>
                  <a:pt x="653501" y="200711"/>
                </a:cubicBezTo>
                <a:cubicBezTo>
                  <a:pt x="716283" y="202614"/>
                  <a:pt x="737210" y="119856"/>
                  <a:pt x="692502" y="73245"/>
                </a:cubicBezTo>
                <a:lnTo>
                  <a:pt x="685843" y="66587"/>
                </a:lnTo>
                <a:cubicBezTo>
                  <a:pt x="639232" y="21878"/>
                  <a:pt x="558377" y="44708"/>
                  <a:pt x="560280" y="107490"/>
                </a:cubicBezTo>
                <a:cubicBezTo>
                  <a:pt x="561231" y="143637"/>
                  <a:pt x="518425" y="187394"/>
                  <a:pt x="492742" y="161711"/>
                </a:cubicBezTo>
                <a:lnTo>
                  <a:pt x="331031" y="0"/>
                </a:lnTo>
                <a:lnTo>
                  <a:pt x="221639" y="108441"/>
                </a:lnTo>
                <a:cubicBezTo>
                  <a:pt x="195955" y="134125"/>
                  <a:pt x="239712" y="176930"/>
                  <a:pt x="275859" y="175979"/>
                </a:cubicBezTo>
                <a:cubicBezTo>
                  <a:pt x="338641" y="174077"/>
                  <a:pt x="361471" y="254932"/>
                  <a:pt x="316762" y="301543"/>
                </a:cubicBezTo>
                <a:lnTo>
                  <a:pt x="310104" y="308201"/>
                </a:lnTo>
                <a:cubicBezTo>
                  <a:pt x="263493" y="352910"/>
                  <a:pt x="180735" y="331982"/>
                  <a:pt x="182638" y="269201"/>
                </a:cubicBezTo>
                <a:cubicBezTo>
                  <a:pt x="183589" y="233053"/>
                  <a:pt x="140783" y="189296"/>
                  <a:pt x="115100" y="214980"/>
                </a:cubicBezTo>
                <a:lnTo>
                  <a:pt x="0" y="331031"/>
                </a:lnTo>
                <a:lnTo>
                  <a:pt x="161711" y="492742"/>
                </a:lnTo>
                <a:cubicBezTo>
                  <a:pt x="187394" y="518425"/>
                  <a:pt x="143637" y="561231"/>
                  <a:pt x="107490" y="560280"/>
                </a:cubicBezTo>
                <a:cubicBezTo>
                  <a:pt x="44708" y="558377"/>
                  <a:pt x="23781" y="641135"/>
                  <a:pt x="68489" y="687746"/>
                </a:cubicBezTo>
                <a:lnTo>
                  <a:pt x="75148" y="694404"/>
                </a:lnTo>
                <a:cubicBezTo>
                  <a:pt x="121759" y="739112"/>
                  <a:pt x="202614" y="716283"/>
                  <a:pt x="200711" y="653501"/>
                </a:cubicBezTo>
                <a:cubicBezTo>
                  <a:pt x="199760" y="617354"/>
                  <a:pt x="242566" y="573597"/>
                  <a:pt x="268249" y="599280"/>
                </a:cubicBezTo>
                <a:lnTo>
                  <a:pt x="429960" y="760991"/>
                </a:lnTo>
                <a:lnTo>
                  <a:pt x="546011" y="644940"/>
                </a:lnTo>
                <a:cubicBezTo>
                  <a:pt x="571694" y="619256"/>
                  <a:pt x="528889" y="576451"/>
                  <a:pt x="491790" y="577402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942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" name="Graphic 81" descr="Lightbulb">
            <a:extLst>
              <a:ext uri="{FF2B5EF4-FFF2-40B4-BE49-F238E27FC236}">
                <a16:creationId xmlns:a16="http://schemas.microsoft.com/office/drawing/2014/main" id="{B0115E18-D9B1-4754-BC02-A9B86EB6BFB5}"/>
              </a:ext>
            </a:extLst>
          </p:cNvPr>
          <p:cNvGrpSpPr/>
          <p:nvPr/>
        </p:nvGrpSpPr>
        <p:grpSpPr>
          <a:xfrm>
            <a:off x="3159657" y="3697996"/>
            <a:ext cx="838095" cy="813162"/>
            <a:chOff x="4552034" y="3779429"/>
            <a:chExt cx="913189" cy="913189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63F4BDC-EB1C-42A0-9C95-3972B1042D8D}"/>
                </a:ext>
              </a:extLst>
            </p:cNvPr>
            <p:cNvSpPr/>
            <p:nvPr/>
          </p:nvSpPr>
          <p:spPr>
            <a:xfrm>
              <a:off x="4884967" y="4388221"/>
              <a:ext cx="247322" cy="57074"/>
            </a:xfrm>
            <a:custGeom>
              <a:avLst/>
              <a:gdLst>
                <a:gd name="connsiteX0" fmla="*/ 28537 w 247322"/>
                <a:gd name="connsiteY0" fmla="*/ 0 h 57074"/>
                <a:gd name="connsiteX1" fmla="*/ 218785 w 247322"/>
                <a:gd name="connsiteY1" fmla="*/ 0 h 57074"/>
                <a:gd name="connsiteX2" fmla="*/ 247322 w 247322"/>
                <a:gd name="connsiteY2" fmla="*/ 28537 h 57074"/>
                <a:gd name="connsiteX3" fmla="*/ 218785 w 247322"/>
                <a:gd name="connsiteY3" fmla="*/ 57074 h 57074"/>
                <a:gd name="connsiteX4" fmla="*/ 28537 w 247322"/>
                <a:gd name="connsiteY4" fmla="*/ 57074 h 57074"/>
                <a:gd name="connsiteX5" fmla="*/ 0 w 247322"/>
                <a:gd name="connsiteY5" fmla="*/ 28537 h 57074"/>
                <a:gd name="connsiteX6" fmla="*/ 28537 w 247322"/>
                <a:gd name="connsiteY6" fmla="*/ 0 h 5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322" h="57074">
                  <a:moveTo>
                    <a:pt x="28537" y="0"/>
                  </a:moveTo>
                  <a:lnTo>
                    <a:pt x="218785" y="0"/>
                  </a:lnTo>
                  <a:cubicBezTo>
                    <a:pt x="234956" y="0"/>
                    <a:pt x="247322" y="12366"/>
                    <a:pt x="247322" y="28537"/>
                  </a:cubicBezTo>
                  <a:cubicBezTo>
                    <a:pt x="247322" y="44708"/>
                    <a:pt x="234956" y="57074"/>
                    <a:pt x="218785" y="57074"/>
                  </a:cubicBezTo>
                  <a:lnTo>
                    <a:pt x="28537" y="57074"/>
                  </a:lnTo>
                  <a:cubicBezTo>
                    <a:pt x="12366" y="57074"/>
                    <a:pt x="0" y="44708"/>
                    <a:pt x="0" y="28537"/>
                  </a:cubicBezTo>
                  <a:cubicBezTo>
                    <a:pt x="0" y="12366"/>
                    <a:pt x="12366" y="0"/>
                    <a:pt x="28537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238936E-4A8B-41B7-A3AB-92E46BD24835}"/>
                </a:ext>
              </a:extLst>
            </p:cNvPr>
            <p:cNvSpPr/>
            <p:nvPr/>
          </p:nvSpPr>
          <p:spPr>
            <a:xfrm>
              <a:off x="4884967" y="4483345"/>
              <a:ext cx="247322" cy="57074"/>
            </a:xfrm>
            <a:custGeom>
              <a:avLst/>
              <a:gdLst>
                <a:gd name="connsiteX0" fmla="*/ 28537 w 247322"/>
                <a:gd name="connsiteY0" fmla="*/ 0 h 57074"/>
                <a:gd name="connsiteX1" fmla="*/ 218785 w 247322"/>
                <a:gd name="connsiteY1" fmla="*/ 0 h 57074"/>
                <a:gd name="connsiteX2" fmla="*/ 247322 w 247322"/>
                <a:gd name="connsiteY2" fmla="*/ 28537 h 57074"/>
                <a:gd name="connsiteX3" fmla="*/ 218785 w 247322"/>
                <a:gd name="connsiteY3" fmla="*/ 57074 h 57074"/>
                <a:gd name="connsiteX4" fmla="*/ 28537 w 247322"/>
                <a:gd name="connsiteY4" fmla="*/ 57074 h 57074"/>
                <a:gd name="connsiteX5" fmla="*/ 0 w 247322"/>
                <a:gd name="connsiteY5" fmla="*/ 28537 h 57074"/>
                <a:gd name="connsiteX6" fmla="*/ 28537 w 247322"/>
                <a:gd name="connsiteY6" fmla="*/ 0 h 5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322" h="57074">
                  <a:moveTo>
                    <a:pt x="28537" y="0"/>
                  </a:moveTo>
                  <a:lnTo>
                    <a:pt x="218785" y="0"/>
                  </a:lnTo>
                  <a:cubicBezTo>
                    <a:pt x="234956" y="0"/>
                    <a:pt x="247322" y="12366"/>
                    <a:pt x="247322" y="28537"/>
                  </a:cubicBezTo>
                  <a:cubicBezTo>
                    <a:pt x="247322" y="44708"/>
                    <a:pt x="234956" y="57074"/>
                    <a:pt x="218785" y="57074"/>
                  </a:cubicBezTo>
                  <a:lnTo>
                    <a:pt x="28537" y="57074"/>
                  </a:lnTo>
                  <a:cubicBezTo>
                    <a:pt x="12366" y="57074"/>
                    <a:pt x="0" y="44708"/>
                    <a:pt x="0" y="28537"/>
                  </a:cubicBezTo>
                  <a:cubicBezTo>
                    <a:pt x="0" y="12366"/>
                    <a:pt x="12366" y="0"/>
                    <a:pt x="28537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844AB62-8B15-4274-B9AF-D58732A445F4}"/>
                </a:ext>
              </a:extLst>
            </p:cNvPr>
            <p:cNvSpPr/>
            <p:nvPr/>
          </p:nvSpPr>
          <p:spPr>
            <a:xfrm>
              <a:off x="4946797" y="4578469"/>
              <a:ext cx="123661" cy="57074"/>
            </a:xfrm>
            <a:custGeom>
              <a:avLst/>
              <a:gdLst>
                <a:gd name="connsiteX0" fmla="*/ 0 w 123661"/>
                <a:gd name="connsiteY0" fmla="*/ 0 h 57074"/>
                <a:gd name="connsiteX1" fmla="*/ 61831 w 123661"/>
                <a:gd name="connsiteY1" fmla="*/ 57074 h 57074"/>
                <a:gd name="connsiteX2" fmla="*/ 123661 w 123661"/>
                <a:gd name="connsiteY2" fmla="*/ 0 h 57074"/>
                <a:gd name="connsiteX3" fmla="*/ 0 w 123661"/>
                <a:gd name="connsiteY3" fmla="*/ 0 h 5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661" h="57074">
                  <a:moveTo>
                    <a:pt x="0" y="0"/>
                  </a:moveTo>
                  <a:cubicBezTo>
                    <a:pt x="2854" y="32342"/>
                    <a:pt x="29488" y="57074"/>
                    <a:pt x="61831" y="57074"/>
                  </a:cubicBezTo>
                  <a:cubicBezTo>
                    <a:pt x="94173" y="57074"/>
                    <a:pt x="120807" y="32342"/>
                    <a:pt x="12366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94CC57C-A2A4-4C91-9DD4-3D911D7DCE45}"/>
                </a:ext>
              </a:extLst>
            </p:cNvPr>
            <p:cNvSpPr/>
            <p:nvPr/>
          </p:nvSpPr>
          <p:spPr>
            <a:xfrm>
              <a:off x="4761306" y="3836503"/>
              <a:ext cx="494644" cy="513668"/>
            </a:xfrm>
            <a:custGeom>
              <a:avLst/>
              <a:gdLst>
                <a:gd name="connsiteX0" fmla="*/ 247322 w 494644"/>
                <a:gd name="connsiteY0" fmla="*/ 0 h 513668"/>
                <a:gd name="connsiteX1" fmla="*/ 247322 w 494644"/>
                <a:gd name="connsiteY1" fmla="*/ 0 h 513668"/>
                <a:gd name="connsiteX2" fmla="*/ 247322 w 494644"/>
                <a:gd name="connsiteY2" fmla="*/ 0 h 513668"/>
                <a:gd name="connsiteX3" fmla="*/ 0 w 494644"/>
                <a:gd name="connsiteY3" fmla="*/ 244468 h 513668"/>
                <a:gd name="connsiteX4" fmla="*/ 0 w 494644"/>
                <a:gd name="connsiteY4" fmla="*/ 253029 h 513668"/>
                <a:gd name="connsiteX5" fmla="*/ 17122 w 494644"/>
                <a:gd name="connsiteY5" fmla="*/ 338641 h 513668"/>
                <a:gd name="connsiteX6" fmla="*/ 59928 w 494644"/>
                <a:gd name="connsiteY6" fmla="*/ 409033 h 513668"/>
                <a:gd name="connsiteX7" fmla="*/ 117954 w 494644"/>
                <a:gd name="connsiteY7" fmla="*/ 503205 h 513668"/>
                <a:gd name="connsiteX8" fmla="*/ 135076 w 494644"/>
                <a:gd name="connsiteY8" fmla="*/ 513669 h 513668"/>
                <a:gd name="connsiteX9" fmla="*/ 359568 w 494644"/>
                <a:gd name="connsiteY9" fmla="*/ 513669 h 513668"/>
                <a:gd name="connsiteX10" fmla="*/ 376690 w 494644"/>
                <a:gd name="connsiteY10" fmla="*/ 503205 h 513668"/>
                <a:gd name="connsiteX11" fmla="*/ 434716 w 494644"/>
                <a:gd name="connsiteY11" fmla="*/ 409033 h 513668"/>
                <a:gd name="connsiteX12" fmla="*/ 477522 w 494644"/>
                <a:gd name="connsiteY12" fmla="*/ 338641 h 513668"/>
                <a:gd name="connsiteX13" fmla="*/ 494644 w 494644"/>
                <a:gd name="connsiteY13" fmla="*/ 253029 h 513668"/>
                <a:gd name="connsiteX14" fmla="*/ 494644 w 494644"/>
                <a:gd name="connsiteY14" fmla="*/ 244468 h 513668"/>
                <a:gd name="connsiteX15" fmla="*/ 247322 w 494644"/>
                <a:gd name="connsiteY15" fmla="*/ 0 h 513668"/>
                <a:gd name="connsiteX16" fmla="*/ 437570 w 494644"/>
                <a:gd name="connsiteY16" fmla="*/ 252078 h 513668"/>
                <a:gd name="connsiteX17" fmla="*/ 424252 w 494644"/>
                <a:gd name="connsiteY17" fmla="*/ 318665 h 513668"/>
                <a:gd name="connsiteX18" fmla="*/ 391910 w 494644"/>
                <a:gd name="connsiteY18" fmla="*/ 370983 h 513668"/>
                <a:gd name="connsiteX19" fmla="*/ 336738 w 494644"/>
                <a:gd name="connsiteY19" fmla="*/ 456595 h 513668"/>
                <a:gd name="connsiteX20" fmla="*/ 247322 w 494644"/>
                <a:gd name="connsiteY20" fmla="*/ 456595 h 513668"/>
                <a:gd name="connsiteX21" fmla="*/ 158857 w 494644"/>
                <a:gd name="connsiteY21" fmla="*/ 456595 h 513668"/>
                <a:gd name="connsiteX22" fmla="*/ 103685 w 494644"/>
                <a:gd name="connsiteY22" fmla="*/ 370983 h 513668"/>
                <a:gd name="connsiteX23" fmla="*/ 71343 w 494644"/>
                <a:gd name="connsiteY23" fmla="*/ 318665 h 513668"/>
                <a:gd name="connsiteX24" fmla="*/ 58026 w 494644"/>
                <a:gd name="connsiteY24" fmla="*/ 252078 h 513668"/>
                <a:gd name="connsiteX25" fmla="*/ 58026 w 494644"/>
                <a:gd name="connsiteY25" fmla="*/ 244468 h 513668"/>
                <a:gd name="connsiteX26" fmla="*/ 248273 w 494644"/>
                <a:gd name="connsiteY26" fmla="*/ 56123 h 513668"/>
                <a:gd name="connsiteX27" fmla="*/ 248273 w 494644"/>
                <a:gd name="connsiteY27" fmla="*/ 56123 h 513668"/>
                <a:gd name="connsiteX28" fmla="*/ 248273 w 494644"/>
                <a:gd name="connsiteY28" fmla="*/ 56123 h 513668"/>
                <a:gd name="connsiteX29" fmla="*/ 248273 w 494644"/>
                <a:gd name="connsiteY29" fmla="*/ 56123 h 513668"/>
                <a:gd name="connsiteX30" fmla="*/ 248273 w 494644"/>
                <a:gd name="connsiteY30" fmla="*/ 56123 h 513668"/>
                <a:gd name="connsiteX31" fmla="*/ 248273 w 494644"/>
                <a:gd name="connsiteY31" fmla="*/ 56123 h 513668"/>
                <a:gd name="connsiteX32" fmla="*/ 248273 w 494644"/>
                <a:gd name="connsiteY32" fmla="*/ 56123 h 513668"/>
                <a:gd name="connsiteX33" fmla="*/ 438521 w 494644"/>
                <a:gd name="connsiteY33" fmla="*/ 244468 h 513668"/>
                <a:gd name="connsiteX34" fmla="*/ 438521 w 494644"/>
                <a:gd name="connsiteY34" fmla="*/ 252078 h 513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4644" h="513668">
                  <a:moveTo>
                    <a:pt x="247322" y="0"/>
                  </a:moveTo>
                  <a:cubicBezTo>
                    <a:pt x="247322" y="0"/>
                    <a:pt x="247322" y="0"/>
                    <a:pt x="247322" y="0"/>
                  </a:cubicBezTo>
                  <a:cubicBezTo>
                    <a:pt x="247322" y="0"/>
                    <a:pt x="247322" y="0"/>
                    <a:pt x="247322" y="0"/>
                  </a:cubicBezTo>
                  <a:cubicBezTo>
                    <a:pt x="112246" y="951"/>
                    <a:pt x="2854" y="109392"/>
                    <a:pt x="0" y="244468"/>
                  </a:cubicBezTo>
                  <a:lnTo>
                    <a:pt x="0" y="253029"/>
                  </a:lnTo>
                  <a:cubicBezTo>
                    <a:pt x="951" y="282518"/>
                    <a:pt x="6659" y="311055"/>
                    <a:pt x="17122" y="338641"/>
                  </a:cubicBezTo>
                  <a:cubicBezTo>
                    <a:pt x="27586" y="364324"/>
                    <a:pt x="41854" y="388105"/>
                    <a:pt x="59928" y="409033"/>
                  </a:cubicBezTo>
                  <a:cubicBezTo>
                    <a:pt x="82758" y="433765"/>
                    <a:pt x="107490" y="482278"/>
                    <a:pt x="117954" y="503205"/>
                  </a:cubicBezTo>
                  <a:cubicBezTo>
                    <a:pt x="120807" y="509864"/>
                    <a:pt x="127466" y="513669"/>
                    <a:pt x="135076" y="513669"/>
                  </a:cubicBezTo>
                  <a:lnTo>
                    <a:pt x="359568" y="513669"/>
                  </a:lnTo>
                  <a:cubicBezTo>
                    <a:pt x="367178" y="513669"/>
                    <a:pt x="373837" y="509864"/>
                    <a:pt x="376690" y="503205"/>
                  </a:cubicBezTo>
                  <a:cubicBezTo>
                    <a:pt x="387154" y="482278"/>
                    <a:pt x="411886" y="433765"/>
                    <a:pt x="434716" y="409033"/>
                  </a:cubicBezTo>
                  <a:cubicBezTo>
                    <a:pt x="452790" y="388105"/>
                    <a:pt x="468009" y="364324"/>
                    <a:pt x="477522" y="338641"/>
                  </a:cubicBezTo>
                  <a:cubicBezTo>
                    <a:pt x="487985" y="311055"/>
                    <a:pt x="493693" y="282518"/>
                    <a:pt x="494644" y="253029"/>
                  </a:cubicBezTo>
                  <a:lnTo>
                    <a:pt x="494644" y="244468"/>
                  </a:lnTo>
                  <a:cubicBezTo>
                    <a:pt x="491790" y="109392"/>
                    <a:pt x="382398" y="951"/>
                    <a:pt x="247322" y="0"/>
                  </a:cubicBezTo>
                  <a:close/>
                  <a:moveTo>
                    <a:pt x="437570" y="252078"/>
                  </a:moveTo>
                  <a:cubicBezTo>
                    <a:pt x="436619" y="274908"/>
                    <a:pt x="431862" y="297738"/>
                    <a:pt x="424252" y="318665"/>
                  </a:cubicBezTo>
                  <a:cubicBezTo>
                    <a:pt x="416643" y="337690"/>
                    <a:pt x="406179" y="355763"/>
                    <a:pt x="391910" y="370983"/>
                  </a:cubicBezTo>
                  <a:cubicBezTo>
                    <a:pt x="370032" y="397618"/>
                    <a:pt x="351007" y="426155"/>
                    <a:pt x="336738" y="456595"/>
                  </a:cubicBezTo>
                  <a:lnTo>
                    <a:pt x="247322" y="456595"/>
                  </a:lnTo>
                  <a:lnTo>
                    <a:pt x="158857" y="456595"/>
                  </a:lnTo>
                  <a:cubicBezTo>
                    <a:pt x="143637" y="426155"/>
                    <a:pt x="124612" y="397618"/>
                    <a:pt x="103685" y="370983"/>
                  </a:cubicBezTo>
                  <a:cubicBezTo>
                    <a:pt x="90368" y="355763"/>
                    <a:pt x="78953" y="337690"/>
                    <a:pt x="71343" y="318665"/>
                  </a:cubicBezTo>
                  <a:cubicBezTo>
                    <a:pt x="62782" y="297738"/>
                    <a:pt x="58977" y="274908"/>
                    <a:pt x="58026" y="252078"/>
                  </a:cubicBezTo>
                  <a:lnTo>
                    <a:pt x="58026" y="244468"/>
                  </a:lnTo>
                  <a:cubicBezTo>
                    <a:pt x="59928" y="140783"/>
                    <a:pt x="144588" y="57074"/>
                    <a:pt x="248273" y="56123"/>
                  </a:cubicBezTo>
                  <a:lnTo>
                    <a:pt x="248273" y="56123"/>
                  </a:lnTo>
                  <a:lnTo>
                    <a:pt x="248273" y="56123"/>
                  </a:lnTo>
                  <a:cubicBezTo>
                    <a:pt x="248273" y="56123"/>
                    <a:pt x="248273" y="56123"/>
                    <a:pt x="248273" y="56123"/>
                  </a:cubicBezTo>
                  <a:cubicBezTo>
                    <a:pt x="248273" y="56123"/>
                    <a:pt x="248273" y="56123"/>
                    <a:pt x="248273" y="56123"/>
                  </a:cubicBezTo>
                  <a:lnTo>
                    <a:pt x="248273" y="56123"/>
                  </a:lnTo>
                  <a:lnTo>
                    <a:pt x="248273" y="56123"/>
                  </a:lnTo>
                  <a:cubicBezTo>
                    <a:pt x="351958" y="57074"/>
                    <a:pt x="436619" y="139832"/>
                    <a:pt x="438521" y="244468"/>
                  </a:cubicBezTo>
                  <a:lnTo>
                    <a:pt x="438521" y="252078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" name="Graphic 82" descr="Rocket">
            <a:extLst>
              <a:ext uri="{FF2B5EF4-FFF2-40B4-BE49-F238E27FC236}">
                <a16:creationId xmlns:a16="http://schemas.microsoft.com/office/drawing/2014/main" id="{519523A0-70E4-4C4A-A831-236150785315}"/>
              </a:ext>
            </a:extLst>
          </p:cNvPr>
          <p:cNvGrpSpPr/>
          <p:nvPr/>
        </p:nvGrpSpPr>
        <p:grpSpPr>
          <a:xfrm>
            <a:off x="3164668" y="2639433"/>
            <a:ext cx="838095" cy="813162"/>
            <a:chOff x="4557494" y="2590651"/>
            <a:chExt cx="913189" cy="913189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D4114-03ED-4273-880A-27B433784C7C}"/>
                </a:ext>
              </a:extLst>
            </p:cNvPr>
            <p:cNvSpPr/>
            <p:nvPr/>
          </p:nvSpPr>
          <p:spPr>
            <a:xfrm>
              <a:off x="5222409" y="2665519"/>
              <a:ext cx="174515" cy="167697"/>
            </a:xfrm>
            <a:custGeom>
              <a:avLst/>
              <a:gdLst>
                <a:gd name="connsiteX0" fmla="*/ 170272 w 174515"/>
                <a:gd name="connsiteY0" fmla="*/ 5036 h 167697"/>
                <a:gd name="connsiteX1" fmla="*/ 0 w 174515"/>
                <a:gd name="connsiteY1" fmla="*/ 25963 h 167697"/>
                <a:gd name="connsiteX2" fmla="*/ 78002 w 174515"/>
                <a:gd name="connsiteY2" fmla="*/ 87793 h 167697"/>
                <a:gd name="connsiteX3" fmla="*/ 140783 w 174515"/>
                <a:gd name="connsiteY3" fmla="*/ 167697 h 167697"/>
                <a:gd name="connsiteX4" fmla="*/ 170272 w 174515"/>
                <a:gd name="connsiteY4" fmla="*/ 5036 h 167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515" h="167697">
                  <a:moveTo>
                    <a:pt x="170272" y="5036"/>
                  </a:moveTo>
                  <a:cubicBezTo>
                    <a:pt x="156954" y="-8282"/>
                    <a:pt x="71343" y="6938"/>
                    <a:pt x="0" y="25963"/>
                  </a:cubicBezTo>
                  <a:cubicBezTo>
                    <a:pt x="25683" y="41183"/>
                    <a:pt x="52318" y="62110"/>
                    <a:pt x="78002" y="87793"/>
                  </a:cubicBezTo>
                  <a:cubicBezTo>
                    <a:pt x="104636" y="114428"/>
                    <a:pt x="125563" y="141063"/>
                    <a:pt x="140783" y="167697"/>
                  </a:cubicBezTo>
                  <a:cubicBezTo>
                    <a:pt x="159808" y="94452"/>
                    <a:pt x="184540" y="18353"/>
                    <a:pt x="170272" y="5036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48B25A0-6B14-41CD-BB04-09E2CE4D54B3}"/>
                </a:ext>
              </a:extLst>
            </p:cNvPr>
            <p:cNvSpPr/>
            <p:nvPr/>
          </p:nvSpPr>
          <p:spPr>
            <a:xfrm>
              <a:off x="4630803" y="2927032"/>
              <a:ext cx="232037" cy="221937"/>
            </a:xfrm>
            <a:custGeom>
              <a:avLst/>
              <a:gdLst>
                <a:gd name="connsiteX0" fmla="*/ 232038 w 232037"/>
                <a:gd name="connsiteY0" fmla="*/ 14626 h 221937"/>
                <a:gd name="connsiteX1" fmla="*/ 199696 w 232037"/>
                <a:gd name="connsiteY1" fmla="*/ 2259 h 221937"/>
                <a:gd name="connsiteX2" fmla="*/ 161646 w 232037"/>
                <a:gd name="connsiteY2" fmla="*/ 9869 h 221937"/>
                <a:gd name="connsiteX3" fmla="*/ 10399 w 232037"/>
                <a:gd name="connsiteY3" fmla="*/ 161116 h 221937"/>
                <a:gd name="connsiteX4" fmla="*/ 42742 w 232037"/>
                <a:gd name="connsiteY4" fmla="*/ 221044 h 221937"/>
                <a:gd name="connsiteX5" fmla="*/ 169256 w 232037"/>
                <a:gd name="connsiteY5" fmla="*/ 192507 h 221937"/>
                <a:gd name="connsiteX6" fmla="*/ 232038 w 232037"/>
                <a:gd name="connsiteY6" fmla="*/ 14626 h 22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037" h="221937">
                  <a:moveTo>
                    <a:pt x="232038" y="14626"/>
                  </a:moveTo>
                  <a:lnTo>
                    <a:pt x="199696" y="2259"/>
                  </a:lnTo>
                  <a:cubicBezTo>
                    <a:pt x="186379" y="-2497"/>
                    <a:pt x="172110" y="357"/>
                    <a:pt x="161646" y="9869"/>
                  </a:cubicBezTo>
                  <a:lnTo>
                    <a:pt x="10399" y="161116"/>
                  </a:lnTo>
                  <a:cubicBezTo>
                    <a:pt x="-14333" y="185848"/>
                    <a:pt x="8497" y="228654"/>
                    <a:pt x="42742" y="221044"/>
                  </a:cubicBezTo>
                  <a:lnTo>
                    <a:pt x="169256" y="192507"/>
                  </a:lnTo>
                  <a:cubicBezTo>
                    <a:pt x="179720" y="144945"/>
                    <a:pt x="196842" y="81212"/>
                    <a:pt x="232038" y="14626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BE6E5C4-7A72-451E-BAEF-5B171362CBA0}"/>
                </a:ext>
              </a:extLst>
            </p:cNvPr>
            <p:cNvSpPr/>
            <p:nvPr/>
          </p:nvSpPr>
          <p:spPr>
            <a:xfrm>
              <a:off x="4910444" y="3189931"/>
              <a:ext cx="222376" cy="239114"/>
            </a:xfrm>
            <a:custGeom>
              <a:avLst/>
              <a:gdLst>
                <a:gd name="connsiteX0" fmla="*/ 204476 w 222376"/>
                <a:gd name="connsiteY0" fmla="*/ 0 h 239114"/>
                <a:gd name="connsiteX1" fmla="*/ 30399 w 222376"/>
                <a:gd name="connsiteY1" fmla="*/ 60879 h 239114"/>
                <a:gd name="connsiteX2" fmla="*/ 910 w 222376"/>
                <a:gd name="connsiteY2" fmla="*/ 195955 h 239114"/>
                <a:gd name="connsiteX3" fmla="*/ 60839 w 222376"/>
                <a:gd name="connsiteY3" fmla="*/ 228297 h 239114"/>
                <a:gd name="connsiteX4" fmla="*/ 212085 w 222376"/>
                <a:gd name="connsiteY4" fmla="*/ 77050 h 239114"/>
                <a:gd name="connsiteX5" fmla="*/ 219695 w 222376"/>
                <a:gd name="connsiteY5" fmla="*/ 39001 h 239114"/>
                <a:gd name="connsiteX6" fmla="*/ 204476 w 222376"/>
                <a:gd name="connsiteY6" fmla="*/ 0 h 23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376" h="239114">
                  <a:moveTo>
                    <a:pt x="204476" y="0"/>
                  </a:moveTo>
                  <a:cubicBezTo>
                    <a:pt x="140743" y="33293"/>
                    <a:pt x="79863" y="51367"/>
                    <a:pt x="30399" y="60879"/>
                  </a:cubicBezTo>
                  <a:lnTo>
                    <a:pt x="910" y="195955"/>
                  </a:lnTo>
                  <a:cubicBezTo>
                    <a:pt x="-6699" y="230200"/>
                    <a:pt x="35155" y="253981"/>
                    <a:pt x="60839" y="228297"/>
                  </a:cubicBezTo>
                  <a:lnTo>
                    <a:pt x="212085" y="77050"/>
                  </a:lnTo>
                  <a:cubicBezTo>
                    <a:pt x="221598" y="67538"/>
                    <a:pt x="225403" y="52318"/>
                    <a:pt x="219695" y="39001"/>
                  </a:cubicBezTo>
                  <a:lnTo>
                    <a:pt x="204476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2DA2244-C10C-4BB1-94B3-9D5DC78DFB34}"/>
                </a:ext>
              </a:extLst>
            </p:cNvPr>
            <p:cNvSpPr/>
            <p:nvPr/>
          </p:nvSpPr>
          <p:spPr>
            <a:xfrm>
              <a:off x="4833353" y="2708604"/>
              <a:ext cx="511766" cy="510815"/>
            </a:xfrm>
            <a:custGeom>
              <a:avLst/>
              <a:gdLst>
                <a:gd name="connsiteX0" fmla="*/ 337690 w 511766"/>
                <a:gd name="connsiteY0" fmla="*/ 0 h 510815"/>
                <a:gd name="connsiteX1" fmla="*/ 156003 w 511766"/>
                <a:gd name="connsiteY1" fmla="*/ 123661 h 510815"/>
                <a:gd name="connsiteX2" fmla="*/ 0 w 511766"/>
                <a:gd name="connsiteY2" fmla="*/ 451838 h 510815"/>
                <a:gd name="connsiteX3" fmla="*/ 58977 w 511766"/>
                <a:gd name="connsiteY3" fmla="*/ 510815 h 510815"/>
                <a:gd name="connsiteX4" fmla="*/ 388105 w 511766"/>
                <a:gd name="connsiteY4" fmla="*/ 355763 h 510815"/>
                <a:gd name="connsiteX5" fmla="*/ 511766 w 511766"/>
                <a:gd name="connsiteY5" fmla="*/ 175028 h 510815"/>
                <a:gd name="connsiteX6" fmla="*/ 439472 w 511766"/>
                <a:gd name="connsiteY6" fmla="*/ 70392 h 510815"/>
                <a:gd name="connsiteX7" fmla="*/ 337690 w 511766"/>
                <a:gd name="connsiteY7" fmla="*/ 0 h 510815"/>
                <a:gd name="connsiteX8" fmla="*/ 386203 w 511766"/>
                <a:gd name="connsiteY8" fmla="*/ 205468 h 510815"/>
                <a:gd name="connsiteX9" fmla="*/ 305348 w 511766"/>
                <a:gd name="connsiteY9" fmla="*/ 205468 h 510815"/>
                <a:gd name="connsiteX10" fmla="*/ 305348 w 511766"/>
                <a:gd name="connsiteY10" fmla="*/ 124612 h 510815"/>
                <a:gd name="connsiteX11" fmla="*/ 386203 w 511766"/>
                <a:gd name="connsiteY11" fmla="*/ 124612 h 510815"/>
                <a:gd name="connsiteX12" fmla="*/ 386203 w 511766"/>
                <a:gd name="connsiteY12" fmla="*/ 205468 h 510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1766" h="510815">
                  <a:moveTo>
                    <a:pt x="337690" y="0"/>
                  </a:moveTo>
                  <a:cubicBezTo>
                    <a:pt x="281567" y="22830"/>
                    <a:pt x="217834" y="61831"/>
                    <a:pt x="156003" y="123661"/>
                  </a:cubicBezTo>
                  <a:cubicBezTo>
                    <a:pt x="42806" y="236858"/>
                    <a:pt x="9512" y="373837"/>
                    <a:pt x="0" y="451838"/>
                  </a:cubicBezTo>
                  <a:lnTo>
                    <a:pt x="58977" y="510815"/>
                  </a:lnTo>
                  <a:cubicBezTo>
                    <a:pt x="136978" y="501303"/>
                    <a:pt x="274908" y="468961"/>
                    <a:pt x="388105" y="355763"/>
                  </a:cubicBezTo>
                  <a:cubicBezTo>
                    <a:pt x="449936" y="293933"/>
                    <a:pt x="488937" y="231151"/>
                    <a:pt x="511766" y="175028"/>
                  </a:cubicBezTo>
                  <a:cubicBezTo>
                    <a:pt x="499400" y="143637"/>
                    <a:pt x="474668" y="106539"/>
                    <a:pt x="439472" y="70392"/>
                  </a:cubicBezTo>
                  <a:cubicBezTo>
                    <a:pt x="405228" y="37098"/>
                    <a:pt x="369081" y="12366"/>
                    <a:pt x="337690" y="0"/>
                  </a:cubicBezTo>
                  <a:close/>
                  <a:moveTo>
                    <a:pt x="386203" y="205468"/>
                  </a:moveTo>
                  <a:cubicBezTo>
                    <a:pt x="364324" y="227346"/>
                    <a:pt x="328177" y="227346"/>
                    <a:pt x="305348" y="205468"/>
                  </a:cubicBezTo>
                  <a:cubicBezTo>
                    <a:pt x="283469" y="183589"/>
                    <a:pt x="283469" y="147442"/>
                    <a:pt x="305348" y="124612"/>
                  </a:cubicBezTo>
                  <a:cubicBezTo>
                    <a:pt x="327226" y="102734"/>
                    <a:pt x="363373" y="102734"/>
                    <a:pt x="386203" y="124612"/>
                  </a:cubicBezTo>
                  <a:cubicBezTo>
                    <a:pt x="408081" y="147442"/>
                    <a:pt x="408081" y="183589"/>
                    <a:pt x="386203" y="205468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D3B0047-01C4-4D5E-8F5A-5BE79A97C57F}"/>
                </a:ext>
              </a:extLst>
            </p:cNvPr>
            <p:cNvSpPr/>
            <p:nvPr/>
          </p:nvSpPr>
          <p:spPr>
            <a:xfrm>
              <a:off x="4721314" y="3195975"/>
              <a:ext cx="135483" cy="135763"/>
            </a:xfrm>
            <a:custGeom>
              <a:avLst/>
              <a:gdLst>
                <a:gd name="connsiteX0" fmla="*/ 111088 w 135483"/>
                <a:gd name="connsiteY0" fmla="*/ 24396 h 135763"/>
                <a:gd name="connsiteX1" fmla="*/ 66379 w 135483"/>
                <a:gd name="connsiteY1" fmla="*/ 14883 h 135763"/>
                <a:gd name="connsiteX2" fmla="*/ 2646 w 135483"/>
                <a:gd name="connsiteY2" fmla="*/ 132837 h 135763"/>
                <a:gd name="connsiteX3" fmla="*/ 120600 w 135483"/>
                <a:gd name="connsiteY3" fmla="*/ 69104 h 135763"/>
                <a:gd name="connsiteX4" fmla="*/ 111088 w 135483"/>
                <a:gd name="connsiteY4" fmla="*/ 24396 h 13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83" h="135763">
                  <a:moveTo>
                    <a:pt x="111088" y="24396"/>
                  </a:moveTo>
                  <a:cubicBezTo>
                    <a:pt x="95868" y="9176"/>
                    <a:pt x="97770" y="-16508"/>
                    <a:pt x="66379" y="14883"/>
                  </a:cubicBezTo>
                  <a:cubicBezTo>
                    <a:pt x="34989" y="46274"/>
                    <a:pt x="-11622" y="117617"/>
                    <a:pt x="2646" y="132837"/>
                  </a:cubicBezTo>
                  <a:cubicBezTo>
                    <a:pt x="17866" y="148057"/>
                    <a:pt x="89209" y="100495"/>
                    <a:pt x="120600" y="69104"/>
                  </a:cubicBezTo>
                  <a:cubicBezTo>
                    <a:pt x="151991" y="36762"/>
                    <a:pt x="126307" y="38664"/>
                    <a:pt x="111088" y="24396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5" name="Graphic 79" descr="Users">
            <a:extLst>
              <a:ext uri="{FF2B5EF4-FFF2-40B4-BE49-F238E27FC236}">
                <a16:creationId xmlns:a16="http://schemas.microsoft.com/office/drawing/2014/main" id="{6A49F18B-6EFF-4133-9147-101B9B6FADFF}"/>
              </a:ext>
            </a:extLst>
          </p:cNvPr>
          <p:cNvGrpSpPr/>
          <p:nvPr/>
        </p:nvGrpSpPr>
        <p:grpSpPr>
          <a:xfrm>
            <a:off x="5193126" y="2858671"/>
            <a:ext cx="733332" cy="443850"/>
            <a:chOff x="6767707" y="2836859"/>
            <a:chExt cx="799040" cy="498448"/>
          </a:xfrm>
          <a:solidFill>
            <a:srgbClr val="353535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2A75C6C-140E-41D7-8F9D-7DADB6D86E93}"/>
                </a:ext>
              </a:extLst>
            </p:cNvPr>
            <p:cNvSpPr/>
            <p:nvPr/>
          </p:nvSpPr>
          <p:spPr>
            <a:xfrm>
              <a:off x="6853318" y="2836859"/>
              <a:ext cx="171222" cy="171222"/>
            </a:xfrm>
            <a:custGeom>
              <a:avLst/>
              <a:gdLst>
                <a:gd name="connsiteX0" fmla="*/ 171223 w 171222"/>
                <a:gd name="connsiteY0" fmla="*/ 85611 h 171222"/>
                <a:gd name="connsiteX1" fmla="*/ 85611 w 171222"/>
                <a:gd name="connsiteY1" fmla="*/ 171223 h 171222"/>
                <a:gd name="connsiteX2" fmla="*/ 0 w 171222"/>
                <a:gd name="connsiteY2" fmla="*/ 85611 h 171222"/>
                <a:gd name="connsiteX3" fmla="*/ 85611 w 171222"/>
                <a:gd name="connsiteY3" fmla="*/ 0 h 171222"/>
                <a:gd name="connsiteX4" fmla="*/ 171223 w 171222"/>
                <a:gd name="connsiteY4" fmla="*/ 85611 h 1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222" h="171222">
                  <a:moveTo>
                    <a:pt x="171223" y="85611"/>
                  </a:moveTo>
                  <a:cubicBezTo>
                    <a:pt x="171223" y="132893"/>
                    <a:pt x="132893" y="171223"/>
                    <a:pt x="85611" y="171223"/>
                  </a:cubicBezTo>
                  <a:cubicBezTo>
                    <a:pt x="38330" y="171223"/>
                    <a:pt x="0" y="132893"/>
                    <a:pt x="0" y="85611"/>
                  </a:cubicBezTo>
                  <a:cubicBezTo>
                    <a:pt x="0" y="38330"/>
                    <a:pt x="38330" y="0"/>
                    <a:pt x="85611" y="0"/>
                  </a:cubicBezTo>
                  <a:cubicBezTo>
                    <a:pt x="132893" y="0"/>
                    <a:pt x="171223" y="38330"/>
                    <a:pt x="171223" y="8561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27A169C-316D-4E74-AB2A-EF92473FFBDA}"/>
                </a:ext>
              </a:extLst>
            </p:cNvPr>
            <p:cNvSpPr/>
            <p:nvPr/>
          </p:nvSpPr>
          <p:spPr>
            <a:xfrm>
              <a:off x="7309913" y="2836859"/>
              <a:ext cx="171222" cy="171222"/>
            </a:xfrm>
            <a:custGeom>
              <a:avLst/>
              <a:gdLst>
                <a:gd name="connsiteX0" fmla="*/ 171223 w 171222"/>
                <a:gd name="connsiteY0" fmla="*/ 85611 h 171222"/>
                <a:gd name="connsiteX1" fmla="*/ 85611 w 171222"/>
                <a:gd name="connsiteY1" fmla="*/ 171223 h 171222"/>
                <a:gd name="connsiteX2" fmla="*/ 0 w 171222"/>
                <a:gd name="connsiteY2" fmla="*/ 85611 h 171222"/>
                <a:gd name="connsiteX3" fmla="*/ 85611 w 171222"/>
                <a:gd name="connsiteY3" fmla="*/ 0 h 171222"/>
                <a:gd name="connsiteX4" fmla="*/ 171223 w 171222"/>
                <a:gd name="connsiteY4" fmla="*/ 85611 h 1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222" h="171222">
                  <a:moveTo>
                    <a:pt x="171223" y="85611"/>
                  </a:moveTo>
                  <a:cubicBezTo>
                    <a:pt x="171223" y="132893"/>
                    <a:pt x="132893" y="171223"/>
                    <a:pt x="85611" y="171223"/>
                  </a:cubicBezTo>
                  <a:cubicBezTo>
                    <a:pt x="38330" y="171223"/>
                    <a:pt x="0" y="132893"/>
                    <a:pt x="0" y="85611"/>
                  </a:cubicBezTo>
                  <a:cubicBezTo>
                    <a:pt x="0" y="38330"/>
                    <a:pt x="38330" y="0"/>
                    <a:pt x="85611" y="0"/>
                  </a:cubicBezTo>
                  <a:cubicBezTo>
                    <a:pt x="132893" y="0"/>
                    <a:pt x="171223" y="38330"/>
                    <a:pt x="171223" y="8561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13C8CE3-99B9-4AD9-8A1A-698A062AE178}"/>
                </a:ext>
              </a:extLst>
            </p:cNvPr>
            <p:cNvSpPr/>
            <p:nvPr/>
          </p:nvSpPr>
          <p:spPr>
            <a:xfrm>
              <a:off x="6996004" y="3164085"/>
              <a:ext cx="342445" cy="171222"/>
            </a:xfrm>
            <a:custGeom>
              <a:avLst/>
              <a:gdLst>
                <a:gd name="connsiteX0" fmla="*/ 342446 w 342445"/>
                <a:gd name="connsiteY0" fmla="*/ 171223 h 171222"/>
                <a:gd name="connsiteX1" fmla="*/ 342446 w 342445"/>
                <a:gd name="connsiteY1" fmla="*/ 85611 h 171222"/>
                <a:gd name="connsiteX2" fmla="*/ 325324 w 342445"/>
                <a:gd name="connsiteY2" fmla="*/ 51367 h 171222"/>
                <a:gd name="connsiteX3" fmla="*/ 241615 w 342445"/>
                <a:gd name="connsiteY3" fmla="*/ 11415 h 171222"/>
                <a:gd name="connsiteX4" fmla="*/ 171223 w 342445"/>
                <a:gd name="connsiteY4" fmla="*/ 0 h 171222"/>
                <a:gd name="connsiteX5" fmla="*/ 100831 w 342445"/>
                <a:gd name="connsiteY5" fmla="*/ 11415 h 171222"/>
                <a:gd name="connsiteX6" fmla="*/ 17122 w 342445"/>
                <a:gd name="connsiteY6" fmla="*/ 51367 h 171222"/>
                <a:gd name="connsiteX7" fmla="*/ 0 w 342445"/>
                <a:gd name="connsiteY7" fmla="*/ 85611 h 171222"/>
                <a:gd name="connsiteX8" fmla="*/ 0 w 342445"/>
                <a:gd name="connsiteY8" fmla="*/ 171223 h 171222"/>
                <a:gd name="connsiteX9" fmla="*/ 342446 w 342445"/>
                <a:gd name="connsiteY9" fmla="*/ 171223 h 1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445" h="171222">
                  <a:moveTo>
                    <a:pt x="342446" y="171223"/>
                  </a:moveTo>
                  <a:lnTo>
                    <a:pt x="342446" y="85611"/>
                  </a:lnTo>
                  <a:cubicBezTo>
                    <a:pt x="342446" y="72294"/>
                    <a:pt x="336738" y="58977"/>
                    <a:pt x="325324" y="51367"/>
                  </a:cubicBezTo>
                  <a:cubicBezTo>
                    <a:pt x="302494" y="32342"/>
                    <a:pt x="272054" y="19025"/>
                    <a:pt x="241615" y="11415"/>
                  </a:cubicBezTo>
                  <a:cubicBezTo>
                    <a:pt x="220687" y="5707"/>
                    <a:pt x="195955" y="0"/>
                    <a:pt x="171223" y="0"/>
                  </a:cubicBezTo>
                  <a:cubicBezTo>
                    <a:pt x="148393" y="0"/>
                    <a:pt x="123661" y="3805"/>
                    <a:pt x="100831" y="11415"/>
                  </a:cubicBezTo>
                  <a:cubicBezTo>
                    <a:pt x="70392" y="19025"/>
                    <a:pt x="41855" y="34245"/>
                    <a:pt x="17122" y="51367"/>
                  </a:cubicBezTo>
                  <a:cubicBezTo>
                    <a:pt x="5707" y="60879"/>
                    <a:pt x="0" y="72294"/>
                    <a:pt x="0" y="85611"/>
                  </a:cubicBezTo>
                  <a:lnTo>
                    <a:pt x="0" y="171223"/>
                  </a:lnTo>
                  <a:lnTo>
                    <a:pt x="342446" y="171223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8B67DD1-72CF-4EEE-B01E-0BF175C1AA7C}"/>
                </a:ext>
              </a:extLst>
            </p:cNvPr>
            <p:cNvSpPr/>
            <p:nvPr/>
          </p:nvSpPr>
          <p:spPr>
            <a:xfrm>
              <a:off x="7081616" y="2970032"/>
              <a:ext cx="171222" cy="171222"/>
            </a:xfrm>
            <a:custGeom>
              <a:avLst/>
              <a:gdLst>
                <a:gd name="connsiteX0" fmla="*/ 171223 w 171222"/>
                <a:gd name="connsiteY0" fmla="*/ 85611 h 171222"/>
                <a:gd name="connsiteX1" fmla="*/ 85611 w 171222"/>
                <a:gd name="connsiteY1" fmla="*/ 171223 h 171222"/>
                <a:gd name="connsiteX2" fmla="*/ 0 w 171222"/>
                <a:gd name="connsiteY2" fmla="*/ 85611 h 171222"/>
                <a:gd name="connsiteX3" fmla="*/ 85611 w 171222"/>
                <a:gd name="connsiteY3" fmla="*/ 0 h 171222"/>
                <a:gd name="connsiteX4" fmla="*/ 171223 w 171222"/>
                <a:gd name="connsiteY4" fmla="*/ 85611 h 1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222" h="171222">
                  <a:moveTo>
                    <a:pt x="171223" y="85611"/>
                  </a:moveTo>
                  <a:cubicBezTo>
                    <a:pt x="171223" y="132893"/>
                    <a:pt x="132893" y="171223"/>
                    <a:pt x="85611" y="171223"/>
                  </a:cubicBezTo>
                  <a:cubicBezTo>
                    <a:pt x="38330" y="171223"/>
                    <a:pt x="0" y="132893"/>
                    <a:pt x="0" y="85611"/>
                  </a:cubicBezTo>
                  <a:cubicBezTo>
                    <a:pt x="0" y="38330"/>
                    <a:pt x="38330" y="0"/>
                    <a:pt x="85611" y="0"/>
                  </a:cubicBezTo>
                  <a:cubicBezTo>
                    <a:pt x="132893" y="0"/>
                    <a:pt x="171223" y="38330"/>
                    <a:pt x="171223" y="8561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208E737-AEDA-4D75-BAB4-C235B895071B}"/>
                </a:ext>
              </a:extLst>
            </p:cNvPr>
            <p:cNvSpPr/>
            <p:nvPr/>
          </p:nvSpPr>
          <p:spPr>
            <a:xfrm>
              <a:off x="7256643" y="3030911"/>
              <a:ext cx="310103" cy="171222"/>
            </a:xfrm>
            <a:custGeom>
              <a:avLst/>
              <a:gdLst>
                <a:gd name="connsiteX0" fmla="*/ 292981 w 310103"/>
                <a:gd name="connsiteY0" fmla="*/ 51367 h 171222"/>
                <a:gd name="connsiteX1" fmla="*/ 209272 w 310103"/>
                <a:gd name="connsiteY1" fmla="*/ 11415 h 171222"/>
                <a:gd name="connsiteX2" fmla="*/ 138881 w 310103"/>
                <a:gd name="connsiteY2" fmla="*/ 0 h 171222"/>
                <a:gd name="connsiteX3" fmla="*/ 68489 w 310103"/>
                <a:gd name="connsiteY3" fmla="*/ 11415 h 171222"/>
                <a:gd name="connsiteX4" fmla="*/ 34245 w 310103"/>
                <a:gd name="connsiteY4" fmla="*/ 24732 h 171222"/>
                <a:gd name="connsiteX5" fmla="*/ 34245 w 310103"/>
                <a:gd name="connsiteY5" fmla="*/ 26635 h 171222"/>
                <a:gd name="connsiteX6" fmla="*/ 0 w 310103"/>
                <a:gd name="connsiteY6" fmla="*/ 110344 h 171222"/>
                <a:gd name="connsiteX7" fmla="*/ 87514 w 310103"/>
                <a:gd name="connsiteY7" fmla="*/ 154101 h 171222"/>
                <a:gd name="connsiteX8" fmla="*/ 102734 w 310103"/>
                <a:gd name="connsiteY8" fmla="*/ 171223 h 171222"/>
                <a:gd name="connsiteX9" fmla="*/ 310104 w 310103"/>
                <a:gd name="connsiteY9" fmla="*/ 171223 h 171222"/>
                <a:gd name="connsiteX10" fmla="*/ 310104 w 310103"/>
                <a:gd name="connsiteY10" fmla="*/ 85611 h 171222"/>
                <a:gd name="connsiteX11" fmla="*/ 292981 w 310103"/>
                <a:gd name="connsiteY11" fmla="*/ 51367 h 1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103" h="171222">
                  <a:moveTo>
                    <a:pt x="292981" y="51367"/>
                  </a:moveTo>
                  <a:cubicBezTo>
                    <a:pt x="270152" y="32342"/>
                    <a:pt x="239712" y="19025"/>
                    <a:pt x="209272" y="11415"/>
                  </a:cubicBezTo>
                  <a:cubicBezTo>
                    <a:pt x="188345" y="5707"/>
                    <a:pt x="163613" y="0"/>
                    <a:pt x="138881" y="0"/>
                  </a:cubicBezTo>
                  <a:cubicBezTo>
                    <a:pt x="116051" y="0"/>
                    <a:pt x="91319" y="3805"/>
                    <a:pt x="68489" y="11415"/>
                  </a:cubicBezTo>
                  <a:cubicBezTo>
                    <a:pt x="57074" y="15220"/>
                    <a:pt x="45659" y="19025"/>
                    <a:pt x="34245" y="24732"/>
                  </a:cubicBezTo>
                  <a:lnTo>
                    <a:pt x="34245" y="26635"/>
                  </a:lnTo>
                  <a:cubicBezTo>
                    <a:pt x="34245" y="58977"/>
                    <a:pt x="20927" y="89416"/>
                    <a:pt x="0" y="110344"/>
                  </a:cubicBezTo>
                  <a:cubicBezTo>
                    <a:pt x="36147" y="121759"/>
                    <a:pt x="64684" y="136978"/>
                    <a:pt x="87514" y="154101"/>
                  </a:cubicBezTo>
                  <a:cubicBezTo>
                    <a:pt x="93221" y="159808"/>
                    <a:pt x="98929" y="163613"/>
                    <a:pt x="102734" y="171223"/>
                  </a:cubicBezTo>
                  <a:lnTo>
                    <a:pt x="310104" y="171223"/>
                  </a:lnTo>
                  <a:lnTo>
                    <a:pt x="310104" y="85611"/>
                  </a:lnTo>
                  <a:cubicBezTo>
                    <a:pt x="310104" y="72294"/>
                    <a:pt x="304396" y="58977"/>
                    <a:pt x="292981" y="51367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F738E9B-DCD4-4E10-A1F4-BC9AEFA091B9}"/>
                </a:ext>
              </a:extLst>
            </p:cNvPr>
            <p:cNvSpPr/>
            <p:nvPr/>
          </p:nvSpPr>
          <p:spPr>
            <a:xfrm>
              <a:off x="6767707" y="3030911"/>
              <a:ext cx="310103" cy="171222"/>
            </a:xfrm>
            <a:custGeom>
              <a:avLst/>
              <a:gdLst>
                <a:gd name="connsiteX0" fmla="*/ 222590 w 310103"/>
                <a:gd name="connsiteY0" fmla="*/ 154101 h 171222"/>
                <a:gd name="connsiteX1" fmla="*/ 222590 w 310103"/>
                <a:gd name="connsiteY1" fmla="*/ 154101 h 171222"/>
                <a:gd name="connsiteX2" fmla="*/ 310104 w 310103"/>
                <a:gd name="connsiteY2" fmla="*/ 110344 h 171222"/>
                <a:gd name="connsiteX3" fmla="*/ 275859 w 310103"/>
                <a:gd name="connsiteY3" fmla="*/ 26635 h 171222"/>
                <a:gd name="connsiteX4" fmla="*/ 275859 w 310103"/>
                <a:gd name="connsiteY4" fmla="*/ 22830 h 171222"/>
                <a:gd name="connsiteX5" fmla="*/ 241615 w 310103"/>
                <a:gd name="connsiteY5" fmla="*/ 11415 h 171222"/>
                <a:gd name="connsiteX6" fmla="*/ 171223 w 310103"/>
                <a:gd name="connsiteY6" fmla="*/ 0 h 171222"/>
                <a:gd name="connsiteX7" fmla="*/ 100831 w 310103"/>
                <a:gd name="connsiteY7" fmla="*/ 11415 h 171222"/>
                <a:gd name="connsiteX8" fmla="*/ 17122 w 310103"/>
                <a:gd name="connsiteY8" fmla="*/ 51367 h 171222"/>
                <a:gd name="connsiteX9" fmla="*/ 0 w 310103"/>
                <a:gd name="connsiteY9" fmla="*/ 85611 h 171222"/>
                <a:gd name="connsiteX10" fmla="*/ 0 w 310103"/>
                <a:gd name="connsiteY10" fmla="*/ 171223 h 171222"/>
                <a:gd name="connsiteX11" fmla="*/ 205468 w 310103"/>
                <a:gd name="connsiteY11" fmla="*/ 171223 h 171222"/>
                <a:gd name="connsiteX12" fmla="*/ 222590 w 310103"/>
                <a:gd name="connsiteY12" fmla="*/ 154101 h 1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103" h="171222">
                  <a:moveTo>
                    <a:pt x="222590" y="154101"/>
                  </a:moveTo>
                  <a:lnTo>
                    <a:pt x="222590" y="154101"/>
                  </a:lnTo>
                  <a:cubicBezTo>
                    <a:pt x="249225" y="135076"/>
                    <a:pt x="279664" y="119856"/>
                    <a:pt x="310104" y="110344"/>
                  </a:cubicBezTo>
                  <a:cubicBezTo>
                    <a:pt x="289177" y="87514"/>
                    <a:pt x="275859" y="58977"/>
                    <a:pt x="275859" y="26635"/>
                  </a:cubicBezTo>
                  <a:cubicBezTo>
                    <a:pt x="275859" y="24732"/>
                    <a:pt x="275859" y="24732"/>
                    <a:pt x="275859" y="22830"/>
                  </a:cubicBezTo>
                  <a:cubicBezTo>
                    <a:pt x="264444" y="19025"/>
                    <a:pt x="253029" y="13317"/>
                    <a:pt x="241615" y="11415"/>
                  </a:cubicBezTo>
                  <a:cubicBezTo>
                    <a:pt x="220687" y="5707"/>
                    <a:pt x="195955" y="0"/>
                    <a:pt x="171223" y="0"/>
                  </a:cubicBezTo>
                  <a:cubicBezTo>
                    <a:pt x="148393" y="0"/>
                    <a:pt x="123661" y="3805"/>
                    <a:pt x="100831" y="11415"/>
                  </a:cubicBezTo>
                  <a:cubicBezTo>
                    <a:pt x="70392" y="20927"/>
                    <a:pt x="41854" y="34245"/>
                    <a:pt x="17122" y="51367"/>
                  </a:cubicBezTo>
                  <a:cubicBezTo>
                    <a:pt x="5707" y="58977"/>
                    <a:pt x="0" y="72294"/>
                    <a:pt x="0" y="85611"/>
                  </a:cubicBezTo>
                  <a:lnTo>
                    <a:pt x="0" y="171223"/>
                  </a:lnTo>
                  <a:lnTo>
                    <a:pt x="205468" y="171223"/>
                  </a:lnTo>
                  <a:cubicBezTo>
                    <a:pt x="211175" y="163613"/>
                    <a:pt x="214980" y="159808"/>
                    <a:pt x="222590" y="15410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4462136-0CDD-4149-918E-6C65A58CFC9F}"/>
              </a:ext>
            </a:extLst>
          </p:cNvPr>
          <p:cNvGrpSpPr/>
          <p:nvPr/>
        </p:nvGrpSpPr>
        <p:grpSpPr>
          <a:xfrm>
            <a:off x="6771004" y="1919462"/>
            <a:ext cx="2117674" cy="1360030"/>
            <a:chOff x="8921977" y="1312837"/>
            <a:chExt cx="2937088" cy="181337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100B8C3-0A74-4938-A147-B78B94100463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E50131F-42B4-4441-A756-75418846581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04D748A-6FA4-4E8F-AF37-9BC22823E6D0}"/>
              </a:ext>
            </a:extLst>
          </p:cNvPr>
          <p:cNvGrpSpPr/>
          <p:nvPr/>
        </p:nvGrpSpPr>
        <p:grpSpPr>
          <a:xfrm>
            <a:off x="6771004" y="3846955"/>
            <a:ext cx="2117674" cy="1360030"/>
            <a:chOff x="8921977" y="3919499"/>
            <a:chExt cx="2937088" cy="1813372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6C752B0-FF2B-4FA3-9030-0244C0A0AFA1}"/>
                </a:ext>
              </a:extLst>
            </p:cNvPr>
            <p:cNvSpPr txBox="1"/>
            <p:nvPr/>
          </p:nvSpPr>
          <p:spPr>
            <a:xfrm>
              <a:off x="8921977" y="3919499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253C4DB-8B85-4A85-9567-85FF95E1CA64}"/>
                </a:ext>
              </a:extLst>
            </p:cNvPr>
            <p:cNvSpPr txBox="1"/>
            <p:nvPr/>
          </p:nvSpPr>
          <p:spPr>
            <a:xfrm>
              <a:off x="8929772" y="4532544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273A18E-9192-4A47-952E-25EBB64C2A3C}"/>
              </a:ext>
            </a:extLst>
          </p:cNvPr>
          <p:cNvGrpSpPr/>
          <p:nvPr/>
        </p:nvGrpSpPr>
        <p:grpSpPr>
          <a:xfrm>
            <a:off x="249702" y="1919462"/>
            <a:ext cx="2117674" cy="1360030"/>
            <a:chOff x="332936" y="2473878"/>
            <a:chExt cx="2937088" cy="1813372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30C574AC-4550-4C46-AA52-94CBB4CEBD3B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0226940-FA00-4C66-A35C-18B061868B6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C3AD3BB-73A6-44F0-8162-771AA81506E6}"/>
              </a:ext>
            </a:extLst>
          </p:cNvPr>
          <p:cNvGrpSpPr/>
          <p:nvPr/>
        </p:nvGrpSpPr>
        <p:grpSpPr>
          <a:xfrm>
            <a:off x="249702" y="3846955"/>
            <a:ext cx="2117674" cy="1360030"/>
            <a:chOff x="332936" y="4498450"/>
            <a:chExt cx="2937088" cy="1813372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8FAE5DD-4AAF-490A-B38C-839A08535809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D3360EAB-F70F-4A64-9657-15167EBA7F59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7651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Folded Matrix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51838F6-8FC7-4F60-AA8D-FBB1ED0D708F}"/>
              </a:ext>
            </a:extLst>
          </p:cNvPr>
          <p:cNvSpPr/>
          <p:nvPr/>
        </p:nvSpPr>
        <p:spPr>
          <a:xfrm>
            <a:off x="2600152" y="1650036"/>
            <a:ext cx="1957104" cy="18988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18" y="0"/>
                </a:moveTo>
                <a:lnTo>
                  <a:pt x="4317" y="0"/>
                </a:lnTo>
                <a:cubicBezTo>
                  <a:pt x="1936" y="0"/>
                  <a:pt x="0" y="1936"/>
                  <a:pt x="0" y="4317"/>
                </a:cubicBezTo>
                <a:lnTo>
                  <a:pt x="0" y="17318"/>
                </a:lnTo>
                <a:cubicBezTo>
                  <a:pt x="0" y="19682"/>
                  <a:pt x="1918" y="21600"/>
                  <a:pt x="4282" y="21600"/>
                </a:cubicBezTo>
                <a:lnTo>
                  <a:pt x="17318" y="21600"/>
                </a:lnTo>
                <a:cubicBezTo>
                  <a:pt x="19682" y="21600"/>
                  <a:pt x="21600" y="19682"/>
                  <a:pt x="21600" y="17318"/>
                </a:cubicBezTo>
                <a:lnTo>
                  <a:pt x="21600" y="4282"/>
                </a:lnTo>
                <a:cubicBezTo>
                  <a:pt x="21600" y="1918"/>
                  <a:pt x="19682" y="0"/>
                  <a:pt x="1731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CA17CBEE-584B-44ED-9588-574160C9CF56}"/>
              </a:ext>
            </a:extLst>
          </p:cNvPr>
          <p:cNvSpPr/>
          <p:nvPr/>
        </p:nvSpPr>
        <p:spPr>
          <a:xfrm>
            <a:off x="2600152" y="1650036"/>
            <a:ext cx="1516330" cy="1379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895"/>
                </a:moveTo>
                <a:lnTo>
                  <a:pt x="0" y="21600"/>
                </a:lnTo>
                <a:cubicBezTo>
                  <a:pt x="0" y="21600"/>
                  <a:pt x="354" y="17379"/>
                  <a:pt x="1835" y="16200"/>
                </a:cubicBezTo>
                <a:cubicBezTo>
                  <a:pt x="3007" y="15280"/>
                  <a:pt x="6257" y="14785"/>
                  <a:pt x="10148" y="14832"/>
                </a:cubicBezTo>
                <a:cubicBezTo>
                  <a:pt x="11916" y="14856"/>
                  <a:pt x="13420" y="13441"/>
                  <a:pt x="13641" y="11555"/>
                </a:cubicBezTo>
                <a:cubicBezTo>
                  <a:pt x="13973" y="8725"/>
                  <a:pt x="14658" y="4952"/>
                  <a:pt x="16139" y="3466"/>
                </a:cubicBezTo>
                <a:cubicBezTo>
                  <a:pt x="18615" y="943"/>
                  <a:pt x="21600" y="0"/>
                  <a:pt x="21600" y="0"/>
                </a:cubicBezTo>
                <a:lnTo>
                  <a:pt x="5527" y="0"/>
                </a:lnTo>
                <a:cubicBezTo>
                  <a:pt x="2476" y="0"/>
                  <a:pt x="0" y="2641"/>
                  <a:pt x="0" y="589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35D4F629-D905-4C92-ACEB-36F29AE752D4}"/>
              </a:ext>
            </a:extLst>
          </p:cNvPr>
          <p:cNvSpPr/>
          <p:nvPr/>
        </p:nvSpPr>
        <p:spPr>
          <a:xfrm>
            <a:off x="4586743" y="1650036"/>
            <a:ext cx="1957104" cy="18988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83" y="0"/>
                </a:moveTo>
                <a:lnTo>
                  <a:pt x="4282" y="0"/>
                </a:lnTo>
                <a:cubicBezTo>
                  <a:pt x="1918" y="0"/>
                  <a:pt x="0" y="1918"/>
                  <a:pt x="0" y="4282"/>
                </a:cubicBezTo>
                <a:lnTo>
                  <a:pt x="0" y="17318"/>
                </a:lnTo>
                <a:cubicBezTo>
                  <a:pt x="0" y="19682"/>
                  <a:pt x="1918" y="21600"/>
                  <a:pt x="4282" y="21600"/>
                </a:cubicBezTo>
                <a:lnTo>
                  <a:pt x="17318" y="21600"/>
                </a:lnTo>
                <a:cubicBezTo>
                  <a:pt x="19682" y="21600"/>
                  <a:pt x="21600" y="19682"/>
                  <a:pt x="21600" y="17318"/>
                </a:cubicBezTo>
                <a:lnTo>
                  <a:pt x="21600" y="4317"/>
                </a:lnTo>
                <a:cubicBezTo>
                  <a:pt x="21600" y="1936"/>
                  <a:pt x="19664" y="0"/>
                  <a:pt x="17283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BC99AD10-7550-4B6F-BB14-01059857FCA6}"/>
              </a:ext>
            </a:extLst>
          </p:cNvPr>
          <p:cNvSpPr/>
          <p:nvPr/>
        </p:nvSpPr>
        <p:spPr>
          <a:xfrm>
            <a:off x="5027517" y="1650036"/>
            <a:ext cx="1516330" cy="1379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895"/>
                </a:moveTo>
                <a:lnTo>
                  <a:pt x="21600" y="21600"/>
                </a:lnTo>
                <a:cubicBezTo>
                  <a:pt x="21600" y="21600"/>
                  <a:pt x="21246" y="17379"/>
                  <a:pt x="19765" y="16200"/>
                </a:cubicBezTo>
                <a:cubicBezTo>
                  <a:pt x="18593" y="15280"/>
                  <a:pt x="15343" y="14785"/>
                  <a:pt x="11452" y="14832"/>
                </a:cubicBezTo>
                <a:cubicBezTo>
                  <a:pt x="9684" y="14856"/>
                  <a:pt x="8180" y="13441"/>
                  <a:pt x="7959" y="11555"/>
                </a:cubicBezTo>
                <a:cubicBezTo>
                  <a:pt x="7627" y="8725"/>
                  <a:pt x="6942" y="4952"/>
                  <a:pt x="5461" y="3466"/>
                </a:cubicBezTo>
                <a:cubicBezTo>
                  <a:pt x="2985" y="943"/>
                  <a:pt x="0" y="0"/>
                  <a:pt x="0" y="0"/>
                </a:cubicBezTo>
                <a:lnTo>
                  <a:pt x="16073" y="0"/>
                </a:lnTo>
                <a:cubicBezTo>
                  <a:pt x="19124" y="0"/>
                  <a:pt x="21600" y="2641"/>
                  <a:pt x="21600" y="589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1F1C64B8-23D6-4B09-84FD-9560E486E63A}"/>
              </a:ext>
            </a:extLst>
          </p:cNvPr>
          <p:cNvSpPr/>
          <p:nvPr/>
        </p:nvSpPr>
        <p:spPr>
          <a:xfrm>
            <a:off x="2600152" y="3577529"/>
            <a:ext cx="1957104" cy="18988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18" y="0"/>
                </a:moveTo>
                <a:lnTo>
                  <a:pt x="4282" y="0"/>
                </a:lnTo>
                <a:cubicBezTo>
                  <a:pt x="1918" y="0"/>
                  <a:pt x="0" y="1918"/>
                  <a:pt x="0" y="4282"/>
                </a:cubicBezTo>
                <a:lnTo>
                  <a:pt x="0" y="17283"/>
                </a:lnTo>
                <a:cubicBezTo>
                  <a:pt x="0" y="19664"/>
                  <a:pt x="1936" y="21600"/>
                  <a:pt x="4317" y="21600"/>
                </a:cubicBezTo>
                <a:lnTo>
                  <a:pt x="17318" y="21600"/>
                </a:lnTo>
                <a:cubicBezTo>
                  <a:pt x="19682" y="21600"/>
                  <a:pt x="21600" y="19682"/>
                  <a:pt x="21600" y="17318"/>
                </a:cubicBezTo>
                <a:lnTo>
                  <a:pt x="21600" y="4282"/>
                </a:lnTo>
                <a:cubicBezTo>
                  <a:pt x="21600" y="1901"/>
                  <a:pt x="19682" y="0"/>
                  <a:pt x="1731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B6DDD936-0E2F-45BD-8A18-5825EFCAA43C}"/>
              </a:ext>
            </a:extLst>
          </p:cNvPr>
          <p:cNvSpPr/>
          <p:nvPr/>
        </p:nvSpPr>
        <p:spPr>
          <a:xfrm>
            <a:off x="2600152" y="4097049"/>
            <a:ext cx="1516330" cy="1379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705"/>
                </a:moveTo>
                <a:lnTo>
                  <a:pt x="0" y="0"/>
                </a:lnTo>
                <a:cubicBezTo>
                  <a:pt x="0" y="0"/>
                  <a:pt x="354" y="4221"/>
                  <a:pt x="1835" y="5400"/>
                </a:cubicBezTo>
                <a:cubicBezTo>
                  <a:pt x="3007" y="6320"/>
                  <a:pt x="6257" y="6815"/>
                  <a:pt x="10148" y="6768"/>
                </a:cubicBezTo>
                <a:cubicBezTo>
                  <a:pt x="11916" y="6744"/>
                  <a:pt x="13420" y="8159"/>
                  <a:pt x="13641" y="10045"/>
                </a:cubicBezTo>
                <a:cubicBezTo>
                  <a:pt x="13973" y="12875"/>
                  <a:pt x="14658" y="16648"/>
                  <a:pt x="16139" y="18134"/>
                </a:cubicBezTo>
                <a:cubicBezTo>
                  <a:pt x="18615" y="20657"/>
                  <a:pt x="21600" y="21600"/>
                  <a:pt x="21600" y="21600"/>
                </a:cubicBezTo>
                <a:lnTo>
                  <a:pt x="5527" y="21600"/>
                </a:lnTo>
                <a:cubicBezTo>
                  <a:pt x="2476" y="21576"/>
                  <a:pt x="0" y="18959"/>
                  <a:pt x="0" y="1570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23CD3963-4B8C-4098-BF4B-B28B240C7099}"/>
              </a:ext>
            </a:extLst>
          </p:cNvPr>
          <p:cNvSpPr/>
          <p:nvPr/>
        </p:nvSpPr>
        <p:spPr>
          <a:xfrm>
            <a:off x="4586743" y="3577529"/>
            <a:ext cx="1957104" cy="18988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18" y="0"/>
                </a:moveTo>
                <a:lnTo>
                  <a:pt x="4282" y="0"/>
                </a:lnTo>
                <a:cubicBezTo>
                  <a:pt x="1918" y="0"/>
                  <a:pt x="0" y="1918"/>
                  <a:pt x="0" y="4282"/>
                </a:cubicBezTo>
                <a:lnTo>
                  <a:pt x="0" y="17318"/>
                </a:lnTo>
                <a:cubicBezTo>
                  <a:pt x="0" y="19682"/>
                  <a:pt x="1918" y="21600"/>
                  <a:pt x="4282" y="21600"/>
                </a:cubicBezTo>
                <a:lnTo>
                  <a:pt x="17283" y="21600"/>
                </a:lnTo>
                <a:cubicBezTo>
                  <a:pt x="19664" y="21600"/>
                  <a:pt x="21600" y="19664"/>
                  <a:pt x="21600" y="17283"/>
                </a:cubicBezTo>
                <a:lnTo>
                  <a:pt x="21600" y="4282"/>
                </a:lnTo>
                <a:cubicBezTo>
                  <a:pt x="21600" y="1901"/>
                  <a:pt x="19682" y="0"/>
                  <a:pt x="1731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49514FC5-EEA3-4A76-B120-4169565F0918}"/>
              </a:ext>
            </a:extLst>
          </p:cNvPr>
          <p:cNvSpPr/>
          <p:nvPr/>
        </p:nvSpPr>
        <p:spPr>
          <a:xfrm>
            <a:off x="5027517" y="4097049"/>
            <a:ext cx="1516330" cy="1379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705"/>
                </a:moveTo>
                <a:lnTo>
                  <a:pt x="21600" y="0"/>
                </a:lnTo>
                <a:cubicBezTo>
                  <a:pt x="21600" y="0"/>
                  <a:pt x="21246" y="4221"/>
                  <a:pt x="19765" y="5400"/>
                </a:cubicBezTo>
                <a:cubicBezTo>
                  <a:pt x="18593" y="6320"/>
                  <a:pt x="15343" y="6815"/>
                  <a:pt x="11452" y="6768"/>
                </a:cubicBezTo>
                <a:cubicBezTo>
                  <a:pt x="9684" y="6744"/>
                  <a:pt x="8180" y="8159"/>
                  <a:pt x="7959" y="10045"/>
                </a:cubicBezTo>
                <a:cubicBezTo>
                  <a:pt x="7627" y="12875"/>
                  <a:pt x="6942" y="16648"/>
                  <a:pt x="5461" y="18134"/>
                </a:cubicBezTo>
                <a:cubicBezTo>
                  <a:pt x="2985" y="20657"/>
                  <a:pt x="0" y="21600"/>
                  <a:pt x="0" y="21600"/>
                </a:cubicBezTo>
                <a:lnTo>
                  <a:pt x="16073" y="21600"/>
                </a:lnTo>
                <a:cubicBezTo>
                  <a:pt x="19124" y="21576"/>
                  <a:pt x="21600" y="18959"/>
                  <a:pt x="21600" y="15705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4FF93E99-6576-41A2-83CC-9573A3B6ED8B}"/>
              </a:ext>
            </a:extLst>
          </p:cNvPr>
          <p:cNvSpPr/>
          <p:nvPr/>
        </p:nvSpPr>
        <p:spPr>
          <a:xfrm>
            <a:off x="2848475" y="1755448"/>
            <a:ext cx="361623" cy="751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0" y="21600"/>
                </a:moveTo>
                <a:lnTo>
                  <a:pt x="4450" y="7012"/>
                </a:lnTo>
                <a:cubicBezTo>
                  <a:pt x="2596" y="6969"/>
                  <a:pt x="742" y="6753"/>
                  <a:pt x="0" y="6666"/>
                </a:cubicBezTo>
                <a:lnTo>
                  <a:pt x="0" y="1991"/>
                </a:lnTo>
                <a:cubicBezTo>
                  <a:pt x="4079" y="1861"/>
                  <a:pt x="7231" y="909"/>
                  <a:pt x="8900" y="0"/>
                </a:cubicBezTo>
                <a:lnTo>
                  <a:pt x="21600" y="0"/>
                </a:lnTo>
                <a:lnTo>
                  <a:pt x="21600" y="21600"/>
                </a:lnTo>
                <a:lnTo>
                  <a:pt x="445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7B340356-1AEA-4C86-8004-8F1C0B705093}"/>
              </a:ext>
            </a:extLst>
          </p:cNvPr>
          <p:cNvSpPr/>
          <p:nvPr/>
        </p:nvSpPr>
        <p:spPr>
          <a:xfrm>
            <a:off x="5750762" y="1725330"/>
            <a:ext cx="637883" cy="767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5" y="21600"/>
                </a:moveTo>
                <a:lnTo>
                  <a:pt x="315" y="21261"/>
                </a:lnTo>
                <a:cubicBezTo>
                  <a:pt x="315" y="15501"/>
                  <a:pt x="3731" y="12960"/>
                  <a:pt x="6832" y="10969"/>
                </a:cubicBezTo>
                <a:cubicBezTo>
                  <a:pt x="9985" y="8894"/>
                  <a:pt x="11404" y="8089"/>
                  <a:pt x="11404" y="6395"/>
                </a:cubicBezTo>
                <a:cubicBezTo>
                  <a:pt x="11404" y="5421"/>
                  <a:pt x="11299" y="4659"/>
                  <a:pt x="10143" y="4659"/>
                </a:cubicBezTo>
                <a:cubicBezTo>
                  <a:pt x="8987" y="4659"/>
                  <a:pt x="8672" y="5591"/>
                  <a:pt x="8566" y="7878"/>
                </a:cubicBezTo>
                <a:lnTo>
                  <a:pt x="0" y="7878"/>
                </a:lnTo>
                <a:cubicBezTo>
                  <a:pt x="158" y="5421"/>
                  <a:pt x="683" y="0"/>
                  <a:pt x="10826" y="0"/>
                </a:cubicBezTo>
                <a:cubicBezTo>
                  <a:pt x="17658" y="0"/>
                  <a:pt x="21074" y="2838"/>
                  <a:pt x="21074" y="6649"/>
                </a:cubicBezTo>
                <a:cubicBezTo>
                  <a:pt x="21074" y="9233"/>
                  <a:pt x="20128" y="10842"/>
                  <a:pt x="15556" y="13426"/>
                </a:cubicBezTo>
                <a:cubicBezTo>
                  <a:pt x="13454" y="14612"/>
                  <a:pt x="12350" y="15501"/>
                  <a:pt x="11772" y="16221"/>
                </a:cubicBezTo>
                <a:lnTo>
                  <a:pt x="21600" y="16221"/>
                </a:lnTo>
                <a:lnTo>
                  <a:pt x="20496" y="21600"/>
                </a:lnTo>
                <a:lnTo>
                  <a:pt x="315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68087F9F-E4A3-4DA6-9A68-397F08C1C93E}"/>
              </a:ext>
            </a:extLst>
          </p:cNvPr>
          <p:cNvSpPr/>
          <p:nvPr/>
        </p:nvSpPr>
        <p:spPr>
          <a:xfrm>
            <a:off x="2770875" y="4616567"/>
            <a:ext cx="658059" cy="784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08" y="6260"/>
                </a:moveTo>
                <a:cubicBezTo>
                  <a:pt x="611" y="3856"/>
                  <a:pt x="2140" y="0"/>
                  <a:pt x="10953" y="0"/>
                </a:cubicBezTo>
                <a:cubicBezTo>
                  <a:pt x="16709" y="0"/>
                  <a:pt x="20938" y="1741"/>
                  <a:pt x="20938" y="5846"/>
                </a:cubicBezTo>
                <a:cubicBezTo>
                  <a:pt x="20938" y="8333"/>
                  <a:pt x="18798" y="9536"/>
                  <a:pt x="17066" y="9992"/>
                </a:cubicBezTo>
                <a:lnTo>
                  <a:pt x="17066" y="10074"/>
                </a:lnTo>
                <a:cubicBezTo>
                  <a:pt x="18696" y="10489"/>
                  <a:pt x="21600" y="11608"/>
                  <a:pt x="21600" y="15050"/>
                </a:cubicBezTo>
                <a:cubicBezTo>
                  <a:pt x="21600" y="18615"/>
                  <a:pt x="18951" y="21600"/>
                  <a:pt x="10851" y="21600"/>
                </a:cubicBezTo>
                <a:cubicBezTo>
                  <a:pt x="2089" y="21600"/>
                  <a:pt x="357" y="17910"/>
                  <a:pt x="0" y="15008"/>
                </a:cubicBezTo>
                <a:lnTo>
                  <a:pt x="8966" y="15008"/>
                </a:lnTo>
                <a:cubicBezTo>
                  <a:pt x="9017" y="16335"/>
                  <a:pt x="9221" y="17330"/>
                  <a:pt x="10443" y="17330"/>
                </a:cubicBezTo>
                <a:cubicBezTo>
                  <a:pt x="11462" y="17330"/>
                  <a:pt x="11768" y="16418"/>
                  <a:pt x="11768" y="14884"/>
                </a:cubicBezTo>
                <a:cubicBezTo>
                  <a:pt x="11768" y="13060"/>
                  <a:pt x="11258" y="12479"/>
                  <a:pt x="9221" y="12479"/>
                </a:cubicBezTo>
                <a:lnTo>
                  <a:pt x="6979" y="12479"/>
                </a:lnTo>
                <a:lnTo>
                  <a:pt x="6979" y="8126"/>
                </a:lnTo>
                <a:lnTo>
                  <a:pt x="9272" y="8126"/>
                </a:lnTo>
                <a:cubicBezTo>
                  <a:pt x="11004" y="8126"/>
                  <a:pt x="11717" y="7546"/>
                  <a:pt x="11717" y="6012"/>
                </a:cubicBezTo>
                <a:cubicBezTo>
                  <a:pt x="11717" y="4809"/>
                  <a:pt x="11411" y="4312"/>
                  <a:pt x="10494" y="4312"/>
                </a:cubicBezTo>
                <a:cubicBezTo>
                  <a:pt x="9475" y="4312"/>
                  <a:pt x="9170" y="4851"/>
                  <a:pt x="9017" y="6302"/>
                </a:cubicBezTo>
                <a:lnTo>
                  <a:pt x="408" y="6302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6F1CBF5E-01F6-4D24-A5AB-1F81062D70D7}"/>
              </a:ext>
            </a:extLst>
          </p:cNvPr>
          <p:cNvSpPr/>
          <p:nvPr/>
        </p:nvSpPr>
        <p:spPr>
          <a:xfrm>
            <a:off x="5673160" y="4631628"/>
            <a:ext cx="668924" cy="751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25" y="21600"/>
                </a:moveTo>
                <a:lnTo>
                  <a:pt x="10625" y="17271"/>
                </a:lnTo>
                <a:lnTo>
                  <a:pt x="0" y="17271"/>
                </a:lnTo>
                <a:lnTo>
                  <a:pt x="0" y="12467"/>
                </a:lnTo>
                <a:lnTo>
                  <a:pt x="7066" y="0"/>
                </a:lnTo>
                <a:lnTo>
                  <a:pt x="19144" y="0"/>
                </a:lnTo>
                <a:lnTo>
                  <a:pt x="19144" y="11904"/>
                </a:lnTo>
                <a:lnTo>
                  <a:pt x="21600" y="11904"/>
                </a:lnTo>
                <a:lnTo>
                  <a:pt x="20948" y="17271"/>
                </a:lnTo>
                <a:lnTo>
                  <a:pt x="19094" y="17271"/>
                </a:lnTo>
                <a:lnTo>
                  <a:pt x="19094" y="21600"/>
                </a:lnTo>
                <a:lnTo>
                  <a:pt x="10625" y="21600"/>
                </a:lnTo>
                <a:close/>
                <a:moveTo>
                  <a:pt x="10625" y="10735"/>
                </a:moveTo>
                <a:cubicBezTo>
                  <a:pt x="10675" y="9350"/>
                  <a:pt x="10675" y="6796"/>
                  <a:pt x="10825" y="5238"/>
                </a:cubicBezTo>
                <a:cubicBezTo>
                  <a:pt x="10073" y="6926"/>
                  <a:pt x="8670" y="10042"/>
                  <a:pt x="7768" y="11904"/>
                </a:cubicBezTo>
                <a:lnTo>
                  <a:pt x="10675" y="11904"/>
                </a:lnTo>
                <a:lnTo>
                  <a:pt x="10675" y="10735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338C034C-8A83-45F9-A628-284009E8D110}"/>
              </a:ext>
            </a:extLst>
          </p:cNvPr>
          <p:cNvSpPr/>
          <p:nvPr/>
        </p:nvSpPr>
        <p:spPr>
          <a:xfrm>
            <a:off x="2724314" y="1875913"/>
            <a:ext cx="1004163" cy="813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27" y="13880"/>
                </a:moveTo>
                <a:cubicBezTo>
                  <a:pt x="18295" y="9080"/>
                  <a:pt x="19363" y="2560"/>
                  <a:pt x="21600" y="0"/>
                </a:cubicBezTo>
                <a:lnTo>
                  <a:pt x="0" y="21600"/>
                </a:lnTo>
                <a:cubicBezTo>
                  <a:pt x="1803" y="20040"/>
                  <a:pt x="6744" y="19200"/>
                  <a:pt x="12686" y="19280"/>
                </a:cubicBezTo>
                <a:cubicBezTo>
                  <a:pt x="15290" y="19320"/>
                  <a:pt x="17527" y="17000"/>
                  <a:pt x="17827" y="13880"/>
                </a:cubicBezTo>
                <a:close/>
              </a:path>
            </a:pathLst>
          </a:custGeom>
          <a:gradFill flip="none" rotWithShape="1">
            <a:gsLst>
              <a:gs pos="35000">
                <a:schemeClr val="accent2">
                  <a:lumMod val="67000"/>
                </a:schemeClr>
              </a:gs>
              <a:gs pos="73000">
                <a:schemeClr val="accent2"/>
              </a:gs>
              <a:gs pos="100000">
                <a:schemeClr val="accent2"/>
              </a:gs>
            </a:gsLst>
            <a:lin ang="2700000" scaled="1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00A13D90-0851-47F7-A1BB-9CF782FF9939}"/>
              </a:ext>
            </a:extLst>
          </p:cNvPr>
          <p:cNvSpPr/>
          <p:nvPr/>
        </p:nvSpPr>
        <p:spPr>
          <a:xfrm>
            <a:off x="5412420" y="1874083"/>
            <a:ext cx="1004160" cy="813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73" y="13880"/>
                </a:moveTo>
                <a:cubicBezTo>
                  <a:pt x="3305" y="9080"/>
                  <a:pt x="2237" y="2560"/>
                  <a:pt x="0" y="0"/>
                </a:cubicBezTo>
                <a:lnTo>
                  <a:pt x="21600" y="21600"/>
                </a:lnTo>
                <a:cubicBezTo>
                  <a:pt x="19797" y="20040"/>
                  <a:pt x="14856" y="19200"/>
                  <a:pt x="8914" y="19280"/>
                </a:cubicBezTo>
                <a:cubicBezTo>
                  <a:pt x="6310" y="19320"/>
                  <a:pt x="4073" y="17000"/>
                  <a:pt x="3773" y="13880"/>
                </a:cubicBezTo>
                <a:close/>
              </a:path>
            </a:pathLst>
          </a:custGeom>
          <a:gradFill flip="none" rotWithShape="1">
            <a:gsLst>
              <a:gs pos="35000">
                <a:schemeClr val="accent6">
                  <a:lumMod val="50000"/>
                </a:schemeClr>
              </a:gs>
              <a:gs pos="73000">
                <a:schemeClr val="accent6"/>
              </a:gs>
              <a:gs pos="100000">
                <a:schemeClr val="accent6"/>
              </a:gs>
            </a:gsLst>
            <a:lin ang="8100000" scaled="1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84E74925-2292-4D2D-A6DB-7D2689491649}"/>
              </a:ext>
            </a:extLst>
          </p:cNvPr>
          <p:cNvSpPr/>
          <p:nvPr/>
        </p:nvSpPr>
        <p:spPr>
          <a:xfrm>
            <a:off x="2722460" y="4434923"/>
            <a:ext cx="1004163" cy="813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27" y="7720"/>
                </a:moveTo>
                <a:cubicBezTo>
                  <a:pt x="18295" y="12520"/>
                  <a:pt x="19363" y="19040"/>
                  <a:pt x="21600" y="21600"/>
                </a:cubicBezTo>
                <a:lnTo>
                  <a:pt x="0" y="0"/>
                </a:lnTo>
                <a:cubicBezTo>
                  <a:pt x="1803" y="1560"/>
                  <a:pt x="6744" y="2400"/>
                  <a:pt x="12686" y="2320"/>
                </a:cubicBezTo>
                <a:cubicBezTo>
                  <a:pt x="15290" y="2280"/>
                  <a:pt x="17527" y="4600"/>
                  <a:pt x="17827" y="7720"/>
                </a:cubicBezTo>
                <a:close/>
              </a:path>
            </a:pathLst>
          </a:custGeom>
          <a:gradFill flip="none" rotWithShape="1">
            <a:gsLst>
              <a:gs pos="35000">
                <a:schemeClr val="accent3">
                  <a:lumMod val="50000"/>
                </a:schemeClr>
              </a:gs>
              <a:gs pos="73000">
                <a:schemeClr val="accent3"/>
              </a:gs>
              <a:gs pos="100000">
                <a:schemeClr val="accent3"/>
              </a:gs>
            </a:gsLst>
            <a:lin ang="18900000" scaled="1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5E8BCC34-15DA-4247-8B40-B59E2AE432C0}"/>
              </a:ext>
            </a:extLst>
          </p:cNvPr>
          <p:cNvSpPr/>
          <p:nvPr/>
        </p:nvSpPr>
        <p:spPr>
          <a:xfrm>
            <a:off x="5419575" y="4434923"/>
            <a:ext cx="1004160" cy="813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73" y="7720"/>
                </a:moveTo>
                <a:cubicBezTo>
                  <a:pt x="3305" y="12520"/>
                  <a:pt x="2237" y="19040"/>
                  <a:pt x="0" y="21600"/>
                </a:cubicBezTo>
                <a:lnTo>
                  <a:pt x="21600" y="0"/>
                </a:lnTo>
                <a:cubicBezTo>
                  <a:pt x="19797" y="1560"/>
                  <a:pt x="14856" y="2400"/>
                  <a:pt x="8914" y="2320"/>
                </a:cubicBezTo>
                <a:cubicBezTo>
                  <a:pt x="6310" y="2280"/>
                  <a:pt x="4073" y="4600"/>
                  <a:pt x="3773" y="7720"/>
                </a:cubicBezTo>
                <a:close/>
              </a:path>
            </a:pathLst>
          </a:custGeom>
          <a:gradFill flip="none" rotWithShape="1">
            <a:gsLst>
              <a:gs pos="35000">
                <a:schemeClr val="accent5">
                  <a:lumMod val="50000"/>
                </a:schemeClr>
              </a:gs>
              <a:gs pos="73000">
                <a:schemeClr val="accent5"/>
              </a:gs>
              <a:gs pos="100000">
                <a:schemeClr val="accent5"/>
              </a:gs>
            </a:gsLst>
            <a:lin ang="13500000" scaled="1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" name="Graphic 80" descr="Puzzle">
            <a:extLst>
              <a:ext uri="{FF2B5EF4-FFF2-40B4-BE49-F238E27FC236}">
                <a16:creationId xmlns:a16="http://schemas.microsoft.com/office/drawing/2014/main" id="{5E153943-1E58-4CB2-97D3-F26B267E333F}"/>
              </a:ext>
            </a:extLst>
          </p:cNvPr>
          <p:cNvSpPr/>
          <p:nvPr/>
        </p:nvSpPr>
        <p:spPr>
          <a:xfrm>
            <a:off x="5216089" y="3758573"/>
            <a:ext cx="698412" cy="677635"/>
          </a:xfrm>
          <a:custGeom>
            <a:avLst/>
            <a:gdLst>
              <a:gd name="connsiteX0" fmla="*/ 491790 w 760990"/>
              <a:gd name="connsiteY0" fmla="*/ 577402 h 760990"/>
              <a:gd name="connsiteX1" fmla="*/ 450887 w 760990"/>
              <a:gd name="connsiteY1" fmla="*/ 451838 h 760990"/>
              <a:gd name="connsiteX2" fmla="*/ 457546 w 760990"/>
              <a:gd name="connsiteY2" fmla="*/ 445180 h 760990"/>
              <a:gd name="connsiteX3" fmla="*/ 585012 w 760990"/>
              <a:gd name="connsiteY3" fmla="*/ 484180 h 760990"/>
              <a:gd name="connsiteX4" fmla="*/ 652550 w 760990"/>
              <a:gd name="connsiteY4" fmla="*/ 538401 h 760990"/>
              <a:gd name="connsiteX5" fmla="*/ 760991 w 760990"/>
              <a:gd name="connsiteY5" fmla="*/ 429960 h 760990"/>
              <a:gd name="connsiteX6" fmla="*/ 599280 w 760990"/>
              <a:gd name="connsiteY6" fmla="*/ 268249 h 760990"/>
              <a:gd name="connsiteX7" fmla="*/ 653501 w 760990"/>
              <a:gd name="connsiteY7" fmla="*/ 200711 h 760990"/>
              <a:gd name="connsiteX8" fmla="*/ 692502 w 760990"/>
              <a:gd name="connsiteY8" fmla="*/ 73245 h 760990"/>
              <a:gd name="connsiteX9" fmla="*/ 685843 w 760990"/>
              <a:gd name="connsiteY9" fmla="*/ 66587 h 760990"/>
              <a:gd name="connsiteX10" fmla="*/ 560280 w 760990"/>
              <a:gd name="connsiteY10" fmla="*/ 107490 h 760990"/>
              <a:gd name="connsiteX11" fmla="*/ 492742 w 760990"/>
              <a:gd name="connsiteY11" fmla="*/ 161711 h 760990"/>
              <a:gd name="connsiteX12" fmla="*/ 331031 w 760990"/>
              <a:gd name="connsiteY12" fmla="*/ 0 h 760990"/>
              <a:gd name="connsiteX13" fmla="*/ 221639 w 760990"/>
              <a:gd name="connsiteY13" fmla="*/ 108441 h 760990"/>
              <a:gd name="connsiteX14" fmla="*/ 275859 w 760990"/>
              <a:gd name="connsiteY14" fmla="*/ 175979 h 760990"/>
              <a:gd name="connsiteX15" fmla="*/ 316762 w 760990"/>
              <a:gd name="connsiteY15" fmla="*/ 301543 h 760990"/>
              <a:gd name="connsiteX16" fmla="*/ 310104 w 760990"/>
              <a:gd name="connsiteY16" fmla="*/ 308201 h 760990"/>
              <a:gd name="connsiteX17" fmla="*/ 182638 w 760990"/>
              <a:gd name="connsiteY17" fmla="*/ 269201 h 760990"/>
              <a:gd name="connsiteX18" fmla="*/ 115100 w 760990"/>
              <a:gd name="connsiteY18" fmla="*/ 214980 h 760990"/>
              <a:gd name="connsiteX19" fmla="*/ 0 w 760990"/>
              <a:gd name="connsiteY19" fmla="*/ 331031 h 760990"/>
              <a:gd name="connsiteX20" fmla="*/ 161711 w 760990"/>
              <a:gd name="connsiteY20" fmla="*/ 492742 h 760990"/>
              <a:gd name="connsiteX21" fmla="*/ 107490 w 760990"/>
              <a:gd name="connsiteY21" fmla="*/ 560280 h 760990"/>
              <a:gd name="connsiteX22" fmla="*/ 68489 w 760990"/>
              <a:gd name="connsiteY22" fmla="*/ 687746 h 760990"/>
              <a:gd name="connsiteX23" fmla="*/ 75148 w 760990"/>
              <a:gd name="connsiteY23" fmla="*/ 694404 h 760990"/>
              <a:gd name="connsiteX24" fmla="*/ 200711 w 760990"/>
              <a:gd name="connsiteY24" fmla="*/ 653501 h 760990"/>
              <a:gd name="connsiteX25" fmla="*/ 268249 w 760990"/>
              <a:gd name="connsiteY25" fmla="*/ 599280 h 760990"/>
              <a:gd name="connsiteX26" fmla="*/ 429960 w 760990"/>
              <a:gd name="connsiteY26" fmla="*/ 760991 h 760990"/>
              <a:gd name="connsiteX27" fmla="*/ 546011 w 760990"/>
              <a:gd name="connsiteY27" fmla="*/ 644940 h 760990"/>
              <a:gd name="connsiteX28" fmla="*/ 491790 w 760990"/>
              <a:gd name="connsiteY28" fmla="*/ 577402 h 76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0990" h="760990">
                <a:moveTo>
                  <a:pt x="491790" y="577402"/>
                </a:moveTo>
                <a:cubicBezTo>
                  <a:pt x="429009" y="579304"/>
                  <a:pt x="406179" y="498449"/>
                  <a:pt x="450887" y="451838"/>
                </a:cubicBezTo>
                <a:lnTo>
                  <a:pt x="457546" y="445180"/>
                </a:lnTo>
                <a:cubicBezTo>
                  <a:pt x="504156" y="400471"/>
                  <a:pt x="586914" y="421399"/>
                  <a:pt x="585012" y="484180"/>
                </a:cubicBezTo>
                <a:cubicBezTo>
                  <a:pt x="584061" y="520328"/>
                  <a:pt x="626866" y="564085"/>
                  <a:pt x="652550" y="538401"/>
                </a:cubicBezTo>
                <a:lnTo>
                  <a:pt x="760991" y="429960"/>
                </a:lnTo>
                <a:lnTo>
                  <a:pt x="599280" y="268249"/>
                </a:lnTo>
                <a:cubicBezTo>
                  <a:pt x="573597" y="242566"/>
                  <a:pt x="617354" y="199760"/>
                  <a:pt x="653501" y="200711"/>
                </a:cubicBezTo>
                <a:cubicBezTo>
                  <a:pt x="716283" y="202614"/>
                  <a:pt x="737210" y="119856"/>
                  <a:pt x="692502" y="73245"/>
                </a:cubicBezTo>
                <a:lnTo>
                  <a:pt x="685843" y="66587"/>
                </a:lnTo>
                <a:cubicBezTo>
                  <a:pt x="639232" y="21878"/>
                  <a:pt x="558377" y="44708"/>
                  <a:pt x="560280" y="107490"/>
                </a:cubicBezTo>
                <a:cubicBezTo>
                  <a:pt x="561231" y="143637"/>
                  <a:pt x="518425" y="187394"/>
                  <a:pt x="492742" y="161711"/>
                </a:cubicBezTo>
                <a:lnTo>
                  <a:pt x="331031" y="0"/>
                </a:lnTo>
                <a:lnTo>
                  <a:pt x="221639" y="108441"/>
                </a:lnTo>
                <a:cubicBezTo>
                  <a:pt x="195955" y="134125"/>
                  <a:pt x="239712" y="176930"/>
                  <a:pt x="275859" y="175979"/>
                </a:cubicBezTo>
                <a:cubicBezTo>
                  <a:pt x="338641" y="174077"/>
                  <a:pt x="361471" y="254932"/>
                  <a:pt x="316762" y="301543"/>
                </a:cubicBezTo>
                <a:lnTo>
                  <a:pt x="310104" y="308201"/>
                </a:lnTo>
                <a:cubicBezTo>
                  <a:pt x="263493" y="352910"/>
                  <a:pt x="180735" y="331982"/>
                  <a:pt x="182638" y="269201"/>
                </a:cubicBezTo>
                <a:cubicBezTo>
                  <a:pt x="183589" y="233053"/>
                  <a:pt x="140783" y="189296"/>
                  <a:pt x="115100" y="214980"/>
                </a:cubicBezTo>
                <a:lnTo>
                  <a:pt x="0" y="331031"/>
                </a:lnTo>
                <a:lnTo>
                  <a:pt x="161711" y="492742"/>
                </a:lnTo>
                <a:cubicBezTo>
                  <a:pt x="187394" y="518425"/>
                  <a:pt x="143637" y="561231"/>
                  <a:pt x="107490" y="560280"/>
                </a:cubicBezTo>
                <a:cubicBezTo>
                  <a:pt x="44708" y="558377"/>
                  <a:pt x="23781" y="641135"/>
                  <a:pt x="68489" y="687746"/>
                </a:cubicBezTo>
                <a:lnTo>
                  <a:pt x="75148" y="694404"/>
                </a:lnTo>
                <a:cubicBezTo>
                  <a:pt x="121759" y="739112"/>
                  <a:pt x="202614" y="716283"/>
                  <a:pt x="200711" y="653501"/>
                </a:cubicBezTo>
                <a:cubicBezTo>
                  <a:pt x="199760" y="617354"/>
                  <a:pt x="242566" y="573597"/>
                  <a:pt x="268249" y="599280"/>
                </a:cubicBezTo>
                <a:lnTo>
                  <a:pt x="429960" y="760991"/>
                </a:lnTo>
                <a:lnTo>
                  <a:pt x="546011" y="644940"/>
                </a:lnTo>
                <a:cubicBezTo>
                  <a:pt x="571694" y="619256"/>
                  <a:pt x="528889" y="576451"/>
                  <a:pt x="491790" y="577402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942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" name="Graphic 81" descr="Lightbulb">
            <a:extLst>
              <a:ext uri="{FF2B5EF4-FFF2-40B4-BE49-F238E27FC236}">
                <a16:creationId xmlns:a16="http://schemas.microsoft.com/office/drawing/2014/main" id="{B0115E18-D9B1-4754-BC02-A9B86EB6BFB5}"/>
              </a:ext>
            </a:extLst>
          </p:cNvPr>
          <p:cNvGrpSpPr/>
          <p:nvPr/>
        </p:nvGrpSpPr>
        <p:grpSpPr>
          <a:xfrm>
            <a:off x="3159657" y="3697996"/>
            <a:ext cx="838095" cy="813162"/>
            <a:chOff x="4552034" y="3779429"/>
            <a:chExt cx="913189" cy="913189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63F4BDC-EB1C-42A0-9C95-3972B1042D8D}"/>
                </a:ext>
              </a:extLst>
            </p:cNvPr>
            <p:cNvSpPr/>
            <p:nvPr/>
          </p:nvSpPr>
          <p:spPr>
            <a:xfrm>
              <a:off x="4884967" y="4388221"/>
              <a:ext cx="247322" cy="57074"/>
            </a:xfrm>
            <a:custGeom>
              <a:avLst/>
              <a:gdLst>
                <a:gd name="connsiteX0" fmla="*/ 28537 w 247322"/>
                <a:gd name="connsiteY0" fmla="*/ 0 h 57074"/>
                <a:gd name="connsiteX1" fmla="*/ 218785 w 247322"/>
                <a:gd name="connsiteY1" fmla="*/ 0 h 57074"/>
                <a:gd name="connsiteX2" fmla="*/ 247322 w 247322"/>
                <a:gd name="connsiteY2" fmla="*/ 28537 h 57074"/>
                <a:gd name="connsiteX3" fmla="*/ 218785 w 247322"/>
                <a:gd name="connsiteY3" fmla="*/ 57074 h 57074"/>
                <a:gd name="connsiteX4" fmla="*/ 28537 w 247322"/>
                <a:gd name="connsiteY4" fmla="*/ 57074 h 57074"/>
                <a:gd name="connsiteX5" fmla="*/ 0 w 247322"/>
                <a:gd name="connsiteY5" fmla="*/ 28537 h 57074"/>
                <a:gd name="connsiteX6" fmla="*/ 28537 w 247322"/>
                <a:gd name="connsiteY6" fmla="*/ 0 h 5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322" h="57074">
                  <a:moveTo>
                    <a:pt x="28537" y="0"/>
                  </a:moveTo>
                  <a:lnTo>
                    <a:pt x="218785" y="0"/>
                  </a:lnTo>
                  <a:cubicBezTo>
                    <a:pt x="234956" y="0"/>
                    <a:pt x="247322" y="12366"/>
                    <a:pt x="247322" y="28537"/>
                  </a:cubicBezTo>
                  <a:cubicBezTo>
                    <a:pt x="247322" y="44708"/>
                    <a:pt x="234956" y="57074"/>
                    <a:pt x="218785" y="57074"/>
                  </a:cubicBezTo>
                  <a:lnTo>
                    <a:pt x="28537" y="57074"/>
                  </a:lnTo>
                  <a:cubicBezTo>
                    <a:pt x="12366" y="57074"/>
                    <a:pt x="0" y="44708"/>
                    <a:pt x="0" y="28537"/>
                  </a:cubicBezTo>
                  <a:cubicBezTo>
                    <a:pt x="0" y="12366"/>
                    <a:pt x="12366" y="0"/>
                    <a:pt x="28537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238936E-4A8B-41B7-A3AB-92E46BD24835}"/>
                </a:ext>
              </a:extLst>
            </p:cNvPr>
            <p:cNvSpPr/>
            <p:nvPr/>
          </p:nvSpPr>
          <p:spPr>
            <a:xfrm>
              <a:off x="4884967" y="4483345"/>
              <a:ext cx="247322" cy="57074"/>
            </a:xfrm>
            <a:custGeom>
              <a:avLst/>
              <a:gdLst>
                <a:gd name="connsiteX0" fmla="*/ 28537 w 247322"/>
                <a:gd name="connsiteY0" fmla="*/ 0 h 57074"/>
                <a:gd name="connsiteX1" fmla="*/ 218785 w 247322"/>
                <a:gd name="connsiteY1" fmla="*/ 0 h 57074"/>
                <a:gd name="connsiteX2" fmla="*/ 247322 w 247322"/>
                <a:gd name="connsiteY2" fmla="*/ 28537 h 57074"/>
                <a:gd name="connsiteX3" fmla="*/ 218785 w 247322"/>
                <a:gd name="connsiteY3" fmla="*/ 57074 h 57074"/>
                <a:gd name="connsiteX4" fmla="*/ 28537 w 247322"/>
                <a:gd name="connsiteY4" fmla="*/ 57074 h 57074"/>
                <a:gd name="connsiteX5" fmla="*/ 0 w 247322"/>
                <a:gd name="connsiteY5" fmla="*/ 28537 h 57074"/>
                <a:gd name="connsiteX6" fmla="*/ 28537 w 247322"/>
                <a:gd name="connsiteY6" fmla="*/ 0 h 5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322" h="57074">
                  <a:moveTo>
                    <a:pt x="28537" y="0"/>
                  </a:moveTo>
                  <a:lnTo>
                    <a:pt x="218785" y="0"/>
                  </a:lnTo>
                  <a:cubicBezTo>
                    <a:pt x="234956" y="0"/>
                    <a:pt x="247322" y="12366"/>
                    <a:pt x="247322" y="28537"/>
                  </a:cubicBezTo>
                  <a:cubicBezTo>
                    <a:pt x="247322" y="44708"/>
                    <a:pt x="234956" y="57074"/>
                    <a:pt x="218785" y="57074"/>
                  </a:cubicBezTo>
                  <a:lnTo>
                    <a:pt x="28537" y="57074"/>
                  </a:lnTo>
                  <a:cubicBezTo>
                    <a:pt x="12366" y="57074"/>
                    <a:pt x="0" y="44708"/>
                    <a:pt x="0" y="28537"/>
                  </a:cubicBezTo>
                  <a:cubicBezTo>
                    <a:pt x="0" y="12366"/>
                    <a:pt x="12366" y="0"/>
                    <a:pt x="28537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844AB62-8B15-4274-B9AF-D58732A445F4}"/>
                </a:ext>
              </a:extLst>
            </p:cNvPr>
            <p:cNvSpPr/>
            <p:nvPr/>
          </p:nvSpPr>
          <p:spPr>
            <a:xfrm>
              <a:off x="4946797" y="4578469"/>
              <a:ext cx="123661" cy="57074"/>
            </a:xfrm>
            <a:custGeom>
              <a:avLst/>
              <a:gdLst>
                <a:gd name="connsiteX0" fmla="*/ 0 w 123661"/>
                <a:gd name="connsiteY0" fmla="*/ 0 h 57074"/>
                <a:gd name="connsiteX1" fmla="*/ 61831 w 123661"/>
                <a:gd name="connsiteY1" fmla="*/ 57074 h 57074"/>
                <a:gd name="connsiteX2" fmla="*/ 123661 w 123661"/>
                <a:gd name="connsiteY2" fmla="*/ 0 h 57074"/>
                <a:gd name="connsiteX3" fmla="*/ 0 w 123661"/>
                <a:gd name="connsiteY3" fmla="*/ 0 h 5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661" h="57074">
                  <a:moveTo>
                    <a:pt x="0" y="0"/>
                  </a:moveTo>
                  <a:cubicBezTo>
                    <a:pt x="2854" y="32342"/>
                    <a:pt x="29488" y="57074"/>
                    <a:pt x="61831" y="57074"/>
                  </a:cubicBezTo>
                  <a:cubicBezTo>
                    <a:pt x="94173" y="57074"/>
                    <a:pt x="120807" y="32342"/>
                    <a:pt x="12366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94CC57C-A2A4-4C91-9DD4-3D911D7DCE45}"/>
                </a:ext>
              </a:extLst>
            </p:cNvPr>
            <p:cNvSpPr/>
            <p:nvPr/>
          </p:nvSpPr>
          <p:spPr>
            <a:xfrm>
              <a:off x="4761306" y="3836503"/>
              <a:ext cx="494644" cy="513668"/>
            </a:xfrm>
            <a:custGeom>
              <a:avLst/>
              <a:gdLst>
                <a:gd name="connsiteX0" fmla="*/ 247322 w 494644"/>
                <a:gd name="connsiteY0" fmla="*/ 0 h 513668"/>
                <a:gd name="connsiteX1" fmla="*/ 247322 w 494644"/>
                <a:gd name="connsiteY1" fmla="*/ 0 h 513668"/>
                <a:gd name="connsiteX2" fmla="*/ 247322 w 494644"/>
                <a:gd name="connsiteY2" fmla="*/ 0 h 513668"/>
                <a:gd name="connsiteX3" fmla="*/ 0 w 494644"/>
                <a:gd name="connsiteY3" fmla="*/ 244468 h 513668"/>
                <a:gd name="connsiteX4" fmla="*/ 0 w 494644"/>
                <a:gd name="connsiteY4" fmla="*/ 253029 h 513668"/>
                <a:gd name="connsiteX5" fmla="*/ 17122 w 494644"/>
                <a:gd name="connsiteY5" fmla="*/ 338641 h 513668"/>
                <a:gd name="connsiteX6" fmla="*/ 59928 w 494644"/>
                <a:gd name="connsiteY6" fmla="*/ 409033 h 513668"/>
                <a:gd name="connsiteX7" fmla="*/ 117954 w 494644"/>
                <a:gd name="connsiteY7" fmla="*/ 503205 h 513668"/>
                <a:gd name="connsiteX8" fmla="*/ 135076 w 494644"/>
                <a:gd name="connsiteY8" fmla="*/ 513669 h 513668"/>
                <a:gd name="connsiteX9" fmla="*/ 359568 w 494644"/>
                <a:gd name="connsiteY9" fmla="*/ 513669 h 513668"/>
                <a:gd name="connsiteX10" fmla="*/ 376690 w 494644"/>
                <a:gd name="connsiteY10" fmla="*/ 503205 h 513668"/>
                <a:gd name="connsiteX11" fmla="*/ 434716 w 494644"/>
                <a:gd name="connsiteY11" fmla="*/ 409033 h 513668"/>
                <a:gd name="connsiteX12" fmla="*/ 477522 w 494644"/>
                <a:gd name="connsiteY12" fmla="*/ 338641 h 513668"/>
                <a:gd name="connsiteX13" fmla="*/ 494644 w 494644"/>
                <a:gd name="connsiteY13" fmla="*/ 253029 h 513668"/>
                <a:gd name="connsiteX14" fmla="*/ 494644 w 494644"/>
                <a:gd name="connsiteY14" fmla="*/ 244468 h 513668"/>
                <a:gd name="connsiteX15" fmla="*/ 247322 w 494644"/>
                <a:gd name="connsiteY15" fmla="*/ 0 h 513668"/>
                <a:gd name="connsiteX16" fmla="*/ 437570 w 494644"/>
                <a:gd name="connsiteY16" fmla="*/ 252078 h 513668"/>
                <a:gd name="connsiteX17" fmla="*/ 424252 w 494644"/>
                <a:gd name="connsiteY17" fmla="*/ 318665 h 513668"/>
                <a:gd name="connsiteX18" fmla="*/ 391910 w 494644"/>
                <a:gd name="connsiteY18" fmla="*/ 370983 h 513668"/>
                <a:gd name="connsiteX19" fmla="*/ 336738 w 494644"/>
                <a:gd name="connsiteY19" fmla="*/ 456595 h 513668"/>
                <a:gd name="connsiteX20" fmla="*/ 247322 w 494644"/>
                <a:gd name="connsiteY20" fmla="*/ 456595 h 513668"/>
                <a:gd name="connsiteX21" fmla="*/ 158857 w 494644"/>
                <a:gd name="connsiteY21" fmla="*/ 456595 h 513668"/>
                <a:gd name="connsiteX22" fmla="*/ 103685 w 494644"/>
                <a:gd name="connsiteY22" fmla="*/ 370983 h 513668"/>
                <a:gd name="connsiteX23" fmla="*/ 71343 w 494644"/>
                <a:gd name="connsiteY23" fmla="*/ 318665 h 513668"/>
                <a:gd name="connsiteX24" fmla="*/ 58026 w 494644"/>
                <a:gd name="connsiteY24" fmla="*/ 252078 h 513668"/>
                <a:gd name="connsiteX25" fmla="*/ 58026 w 494644"/>
                <a:gd name="connsiteY25" fmla="*/ 244468 h 513668"/>
                <a:gd name="connsiteX26" fmla="*/ 248273 w 494644"/>
                <a:gd name="connsiteY26" fmla="*/ 56123 h 513668"/>
                <a:gd name="connsiteX27" fmla="*/ 248273 w 494644"/>
                <a:gd name="connsiteY27" fmla="*/ 56123 h 513668"/>
                <a:gd name="connsiteX28" fmla="*/ 248273 w 494644"/>
                <a:gd name="connsiteY28" fmla="*/ 56123 h 513668"/>
                <a:gd name="connsiteX29" fmla="*/ 248273 w 494644"/>
                <a:gd name="connsiteY29" fmla="*/ 56123 h 513668"/>
                <a:gd name="connsiteX30" fmla="*/ 248273 w 494644"/>
                <a:gd name="connsiteY30" fmla="*/ 56123 h 513668"/>
                <a:gd name="connsiteX31" fmla="*/ 248273 w 494644"/>
                <a:gd name="connsiteY31" fmla="*/ 56123 h 513668"/>
                <a:gd name="connsiteX32" fmla="*/ 248273 w 494644"/>
                <a:gd name="connsiteY32" fmla="*/ 56123 h 513668"/>
                <a:gd name="connsiteX33" fmla="*/ 438521 w 494644"/>
                <a:gd name="connsiteY33" fmla="*/ 244468 h 513668"/>
                <a:gd name="connsiteX34" fmla="*/ 438521 w 494644"/>
                <a:gd name="connsiteY34" fmla="*/ 252078 h 513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4644" h="513668">
                  <a:moveTo>
                    <a:pt x="247322" y="0"/>
                  </a:moveTo>
                  <a:cubicBezTo>
                    <a:pt x="247322" y="0"/>
                    <a:pt x="247322" y="0"/>
                    <a:pt x="247322" y="0"/>
                  </a:cubicBezTo>
                  <a:cubicBezTo>
                    <a:pt x="247322" y="0"/>
                    <a:pt x="247322" y="0"/>
                    <a:pt x="247322" y="0"/>
                  </a:cubicBezTo>
                  <a:cubicBezTo>
                    <a:pt x="112246" y="951"/>
                    <a:pt x="2854" y="109392"/>
                    <a:pt x="0" y="244468"/>
                  </a:cubicBezTo>
                  <a:lnTo>
                    <a:pt x="0" y="253029"/>
                  </a:lnTo>
                  <a:cubicBezTo>
                    <a:pt x="951" y="282518"/>
                    <a:pt x="6659" y="311055"/>
                    <a:pt x="17122" y="338641"/>
                  </a:cubicBezTo>
                  <a:cubicBezTo>
                    <a:pt x="27586" y="364324"/>
                    <a:pt x="41854" y="388105"/>
                    <a:pt x="59928" y="409033"/>
                  </a:cubicBezTo>
                  <a:cubicBezTo>
                    <a:pt x="82758" y="433765"/>
                    <a:pt x="107490" y="482278"/>
                    <a:pt x="117954" y="503205"/>
                  </a:cubicBezTo>
                  <a:cubicBezTo>
                    <a:pt x="120807" y="509864"/>
                    <a:pt x="127466" y="513669"/>
                    <a:pt x="135076" y="513669"/>
                  </a:cubicBezTo>
                  <a:lnTo>
                    <a:pt x="359568" y="513669"/>
                  </a:lnTo>
                  <a:cubicBezTo>
                    <a:pt x="367178" y="513669"/>
                    <a:pt x="373837" y="509864"/>
                    <a:pt x="376690" y="503205"/>
                  </a:cubicBezTo>
                  <a:cubicBezTo>
                    <a:pt x="387154" y="482278"/>
                    <a:pt x="411886" y="433765"/>
                    <a:pt x="434716" y="409033"/>
                  </a:cubicBezTo>
                  <a:cubicBezTo>
                    <a:pt x="452790" y="388105"/>
                    <a:pt x="468009" y="364324"/>
                    <a:pt x="477522" y="338641"/>
                  </a:cubicBezTo>
                  <a:cubicBezTo>
                    <a:pt x="487985" y="311055"/>
                    <a:pt x="493693" y="282518"/>
                    <a:pt x="494644" y="253029"/>
                  </a:cubicBezTo>
                  <a:lnTo>
                    <a:pt x="494644" y="244468"/>
                  </a:lnTo>
                  <a:cubicBezTo>
                    <a:pt x="491790" y="109392"/>
                    <a:pt x="382398" y="951"/>
                    <a:pt x="247322" y="0"/>
                  </a:cubicBezTo>
                  <a:close/>
                  <a:moveTo>
                    <a:pt x="437570" y="252078"/>
                  </a:moveTo>
                  <a:cubicBezTo>
                    <a:pt x="436619" y="274908"/>
                    <a:pt x="431862" y="297738"/>
                    <a:pt x="424252" y="318665"/>
                  </a:cubicBezTo>
                  <a:cubicBezTo>
                    <a:pt x="416643" y="337690"/>
                    <a:pt x="406179" y="355763"/>
                    <a:pt x="391910" y="370983"/>
                  </a:cubicBezTo>
                  <a:cubicBezTo>
                    <a:pt x="370032" y="397618"/>
                    <a:pt x="351007" y="426155"/>
                    <a:pt x="336738" y="456595"/>
                  </a:cubicBezTo>
                  <a:lnTo>
                    <a:pt x="247322" y="456595"/>
                  </a:lnTo>
                  <a:lnTo>
                    <a:pt x="158857" y="456595"/>
                  </a:lnTo>
                  <a:cubicBezTo>
                    <a:pt x="143637" y="426155"/>
                    <a:pt x="124612" y="397618"/>
                    <a:pt x="103685" y="370983"/>
                  </a:cubicBezTo>
                  <a:cubicBezTo>
                    <a:pt x="90368" y="355763"/>
                    <a:pt x="78953" y="337690"/>
                    <a:pt x="71343" y="318665"/>
                  </a:cubicBezTo>
                  <a:cubicBezTo>
                    <a:pt x="62782" y="297738"/>
                    <a:pt x="58977" y="274908"/>
                    <a:pt x="58026" y="252078"/>
                  </a:cubicBezTo>
                  <a:lnTo>
                    <a:pt x="58026" y="244468"/>
                  </a:lnTo>
                  <a:cubicBezTo>
                    <a:pt x="59928" y="140783"/>
                    <a:pt x="144588" y="57074"/>
                    <a:pt x="248273" y="56123"/>
                  </a:cubicBezTo>
                  <a:lnTo>
                    <a:pt x="248273" y="56123"/>
                  </a:lnTo>
                  <a:lnTo>
                    <a:pt x="248273" y="56123"/>
                  </a:lnTo>
                  <a:cubicBezTo>
                    <a:pt x="248273" y="56123"/>
                    <a:pt x="248273" y="56123"/>
                    <a:pt x="248273" y="56123"/>
                  </a:cubicBezTo>
                  <a:cubicBezTo>
                    <a:pt x="248273" y="56123"/>
                    <a:pt x="248273" y="56123"/>
                    <a:pt x="248273" y="56123"/>
                  </a:cubicBezTo>
                  <a:lnTo>
                    <a:pt x="248273" y="56123"/>
                  </a:lnTo>
                  <a:lnTo>
                    <a:pt x="248273" y="56123"/>
                  </a:lnTo>
                  <a:cubicBezTo>
                    <a:pt x="351958" y="57074"/>
                    <a:pt x="436619" y="139832"/>
                    <a:pt x="438521" y="244468"/>
                  </a:cubicBezTo>
                  <a:lnTo>
                    <a:pt x="438521" y="252078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" name="Graphic 82" descr="Rocket">
            <a:extLst>
              <a:ext uri="{FF2B5EF4-FFF2-40B4-BE49-F238E27FC236}">
                <a16:creationId xmlns:a16="http://schemas.microsoft.com/office/drawing/2014/main" id="{519523A0-70E4-4C4A-A831-236150785315}"/>
              </a:ext>
            </a:extLst>
          </p:cNvPr>
          <p:cNvGrpSpPr/>
          <p:nvPr/>
        </p:nvGrpSpPr>
        <p:grpSpPr>
          <a:xfrm>
            <a:off x="3164668" y="2639433"/>
            <a:ext cx="838095" cy="813162"/>
            <a:chOff x="4557494" y="2590651"/>
            <a:chExt cx="913189" cy="913189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D4114-03ED-4273-880A-27B433784C7C}"/>
                </a:ext>
              </a:extLst>
            </p:cNvPr>
            <p:cNvSpPr/>
            <p:nvPr/>
          </p:nvSpPr>
          <p:spPr>
            <a:xfrm>
              <a:off x="5222409" y="2665519"/>
              <a:ext cx="174515" cy="167697"/>
            </a:xfrm>
            <a:custGeom>
              <a:avLst/>
              <a:gdLst>
                <a:gd name="connsiteX0" fmla="*/ 170272 w 174515"/>
                <a:gd name="connsiteY0" fmla="*/ 5036 h 167697"/>
                <a:gd name="connsiteX1" fmla="*/ 0 w 174515"/>
                <a:gd name="connsiteY1" fmla="*/ 25963 h 167697"/>
                <a:gd name="connsiteX2" fmla="*/ 78002 w 174515"/>
                <a:gd name="connsiteY2" fmla="*/ 87793 h 167697"/>
                <a:gd name="connsiteX3" fmla="*/ 140783 w 174515"/>
                <a:gd name="connsiteY3" fmla="*/ 167697 h 167697"/>
                <a:gd name="connsiteX4" fmla="*/ 170272 w 174515"/>
                <a:gd name="connsiteY4" fmla="*/ 5036 h 167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515" h="167697">
                  <a:moveTo>
                    <a:pt x="170272" y="5036"/>
                  </a:moveTo>
                  <a:cubicBezTo>
                    <a:pt x="156954" y="-8282"/>
                    <a:pt x="71343" y="6938"/>
                    <a:pt x="0" y="25963"/>
                  </a:cubicBezTo>
                  <a:cubicBezTo>
                    <a:pt x="25683" y="41183"/>
                    <a:pt x="52318" y="62110"/>
                    <a:pt x="78002" y="87793"/>
                  </a:cubicBezTo>
                  <a:cubicBezTo>
                    <a:pt x="104636" y="114428"/>
                    <a:pt x="125563" y="141063"/>
                    <a:pt x="140783" y="167697"/>
                  </a:cubicBezTo>
                  <a:cubicBezTo>
                    <a:pt x="159808" y="94452"/>
                    <a:pt x="184540" y="18353"/>
                    <a:pt x="170272" y="5036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48B25A0-6B14-41CD-BB04-09E2CE4D54B3}"/>
                </a:ext>
              </a:extLst>
            </p:cNvPr>
            <p:cNvSpPr/>
            <p:nvPr/>
          </p:nvSpPr>
          <p:spPr>
            <a:xfrm>
              <a:off x="4630803" y="2927032"/>
              <a:ext cx="232037" cy="221937"/>
            </a:xfrm>
            <a:custGeom>
              <a:avLst/>
              <a:gdLst>
                <a:gd name="connsiteX0" fmla="*/ 232038 w 232037"/>
                <a:gd name="connsiteY0" fmla="*/ 14626 h 221937"/>
                <a:gd name="connsiteX1" fmla="*/ 199696 w 232037"/>
                <a:gd name="connsiteY1" fmla="*/ 2259 h 221937"/>
                <a:gd name="connsiteX2" fmla="*/ 161646 w 232037"/>
                <a:gd name="connsiteY2" fmla="*/ 9869 h 221937"/>
                <a:gd name="connsiteX3" fmla="*/ 10399 w 232037"/>
                <a:gd name="connsiteY3" fmla="*/ 161116 h 221937"/>
                <a:gd name="connsiteX4" fmla="*/ 42742 w 232037"/>
                <a:gd name="connsiteY4" fmla="*/ 221044 h 221937"/>
                <a:gd name="connsiteX5" fmla="*/ 169256 w 232037"/>
                <a:gd name="connsiteY5" fmla="*/ 192507 h 221937"/>
                <a:gd name="connsiteX6" fmla="*/ 232038 w 232037"/>
                <a:gd name="connsiteY6" fmla="*/ 14626 h 221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037" h="221937">
                  <a:moveTo>
                    <a:pt x="232038" y="14626"/>
                  </a:moveTo>
                  <a:lnTo>
                    <a:pt x="199696" y="2259"/>
                  </a:lnTo>
                  <a:cubicBezTo>
                    <a:pt x="186379" y="-2497"/>
                    <a:pt x="172110" y="357"/>
                    <a:pt x="161646" y="9869"/>
                  </a:cubicBezTo>
                  <a:lnTo>
                    <a:pt x="10399" y="161116"/>
                  </a:lnTo>
                  <a:cubicBezTo>
                    <a:pt x="-14333" y="185848"/>
                    <a:pt x="8497" y="228654"/>
                    <a:pt x="42742" y="221044"/>
                  </a:cubicBezTo>
                  <a:lnTo>
                    <a:pt x="169256" y="192507"/>
                  </a:lnTo>
                  <a:cubicBezTo>
                    <a:pt x="179720" y="144945"/>
                    <a:pt x="196842" y="81212"/>
                    <a:pt x="232038" y="14626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BE6E5C4-7A72-451E-BAEF-5B171362CBA0}"/>
                </a:ext>
              </a:extLst>
            </p:cNvPr>
            <p:cNvSpPr/>
            <p:nvPr/>
          </p:nvSpPr>
          <p:spPr>
            <a:xfrm>
              <a:off x="4910444" y="3189931"/>
              <a:ext cx="222376" cy="239114"/>
            </a:xfrm>
            <a:custGeom>
              <a:avLst/>
              <a:gdLst>
                <a:gd name="connsiteX0" fmla="*/ 204476 w 222376"/>
                <a:gd name="connsiteY0" fmla="*/ 0 h 239114"/>
                <a:gd name="connsiteX1" fmla="*/ 30399 w 222376"/>
                <a:gd name="connsiteY1" fmla="*/ 60879 h 239114"/>
                <a:gd name="connsiteX2" fmla="*/ 910 w 222376"/>
                <a:gd name="connsiteY2" fmla="*/ 195955 h 239114"/>
                <a:gd name="connsiteX3" fmla="*/ 60839 w 222376"/>
                <a:gd name="connsiteY3" fmla="*/ 228297 h 239114"/>
                <a:gd name="connsiteX4" fmla="*/ 212085 w 222376"/>
                <a:gd name="connsiteY4" fmla="*/ 77050 h 239114"/>
                <a:gd name="connsiteX5" fmla="*/ 219695 w 222376"/>
                <a:gd name="connsiteY5" fmla="*/ 39001 h 239114"/>
                <a:gd name="connsiteX6" fmla="*/ 204476 w 222376"/>
                <a:gd name="connsiteY6" fmla="*/ 0 h 23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376" h="239114">
                  <a:moveTo>
                    <a:pt x="204476" y="0"/>
                  </a:moveTo>
                  <a:cubicBezTo>
                    <a:pt x="140743" y="33293"/>
                    <a:pt x="79863" y="51367"/>
                    <a:pt x="30399" y="60879"/>
                  </a:cubicBezTo>
                  <a:lnTo>
                    <a:pt x="910" y="195955"/>
                  </a:lnTo>
                  <a:cubicBezTo>
                    <a:pt x="-6699" y="230200"/>
                    <a:pt x="35155" y="253981"/>
                    <a:pt x="60839" y="228297"/>
                  </a:cubicBezTo>
                  <a:lnTo>
                    <a:pt x="212085" y="77050"/>
                  </a:lnTo>
                  <a:cubicBezTo>
                    <a:pt x="221598" y="67538"/>
                    <a:pt x="225403" y="52318"/>
                    <a:pt x="219695" y="39001"/>
                  </a:cubicBezTo>
                  <a:lnTo>
                    <a:pt x="204476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2DA2244-C10C-4BB1-94B3-9D5DC78DFB34}"/>
                </a:ext>
              </a:extLst>
            </p:cNvPr>
            <p:cNvSpPr/>
            <p:nvPr/>
          </p:nvSpPr>
          <p:spPr>
            <a:xfrm>
              <a:off x="4833353" y="2708604"/>
              <a:ext cx="511766" cy="510815"/>
            </a:xfrm>
            <a:custGeom>
              <a:avLst/>
              <a:gdLst>
                <a:gd name="connsiteX0" fmla="*/ 337690 w 511766"/>
                <a:gd name="connsiteY0" fmla="*/ 0 h 510815"/>
                <a:gd name="connsiteX1" fmla="*/ 156003 w 511766"/>
                <a:gd name="connsiteY1" fmla="*/ 123661 h 510815"/>
                <a:gd name="connsiteX2" fmla="*/ 0 w 511766"/>
                <a:gd name="connsiteY2" fmla="*/ 451838 h 510815"/>
                <a:gd name="connsiteX3" fmla="*/ 58977 w 511766"/>
                <a:gd name="connsiteY3" fmla="*/ 510815 h 510815"/>
                <a:gd name="connsiteX4" fmla="*/ 388105 w 511766"/>
                <a:gd name="connsiteY4" fmla="*/ 355763 h 510815"/>
                <a:gd name="connsiteX5" fmla="*/ 511766 w 511766"/>
                <a:gd name="connsiteY5" fmla="*/ 175028 h 510815"/>
                <a:gd name="connsiteX6" fmla="*/ 439472 w 511766"/>
                <a:gd name="connsiteY6" fmla="*/ 70392 h 510815"/>
                <a:gd name="connsiteX7" fmla="*/ 337690 w 511766"/>
                <a:gd name="connsiteY7" fmla="*/ 0 h 510815"/>
                <a:gd name="connsiteX8" fmla="*/ 386203 w 511766"/>
                <a:gd name="connsiteY8" fmla="*/ 205468 h 510815"/>
                <a:gd name="connsiteX9" fmla="*/ 305348 w 511766"/>
                <a:gd name="connsiteY9" fmla="*/ 205468 h 510815"/>
                <a:gd name="connsiteX10" fmla="*/ 305348 w 511766"/>
                <a:gd name="connsiteY10" fmla="*/ 124612 h 510815"/>
                <a:gd name="connsiteX11" fmla="*/ 386203 w 511766"/>
                <a:gd name="connsiteY11" fmla="*/ 124612 h 510815"/>
                <a:gd name="connsiteX12" fmla="*/ 386203 w 511766"/>
                <a:gd name="connsiteY12" fmla="*/ 205468 h 510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1766" h="510815">
                  <a:moveTo>
                    <a:pt x="337690" y="0"/>
                  </a:moveTo>
                  <a:cubicBezTo>
                    <a:pt x="281567" y="22830"/>
                    <a:pt x="217834" y="61831"/>
                    <a:pt x="156003" y="123661"/>
                  </a:cubicBezTo>
                  <a:cubicBezTo>
                    <a:pt x="42806" y="236858"/>
                    <a:pt x="9512" y="373837"/>
                    <a:pt x="0" y="451838"/>
                  </a:cubicBezTo>
                  <a:lnTo>
                    <a:pt x="58977" y="510815"/>
                  </a:lnTo>
                  <a:cubicBezTo>
                    <a:pt x="136978" y="501303"/>
                    <a:pt x="274908" y="468961"/>
                    <a:pt x="388105" y="355763"/>
                  </a:cubicBezTo>
                  <a:cubicBezTo>
                    <a:pt x="449936" y="293933"/>
                    <a:pt x="488937" y="231151"/>
                    <a:pt x="511766" y="175028"/>
                  </a:cubicBezTo>
                  <a:cubicBezTo>
                    <a:pt x="499400" y="143637"/>
                    <a:pt x="474668" y="106539"/>
                    <a:pt x="439472" y="70392"/>
                  </a:cubicBezTo>
                  <a:cubicBezTo>
                    <a:pt x="405228" y="37098"/>
                    <a:pt x="369081" y="12366"/>
                    <a:pt x="337690" y="0"/>
                  </a:cubicBezTo>
                  <a:close/>
                  <a:moveTo>
                    <a:pt x="386203" y="205468"/>
                  </a:moveTo>
                  <a:cubicBezTo>
                    <a:pt x="364324" y="227346"/>
                    <a:pt x="328177" y="227346"/>
                    <a:pt x="305348" y="205468"/>
                  </a:cubicBezTo>
                  <a:cubicBezTo>
                    <a:pt x="283469" y="183589"/>
                    <a:pt x="283469" y="147442"/>
                    <a:pt x="305348" y="124612"/>
                  </a:cubicBezTo>
                  <a:cubicBezTo>
                    <a:pt x="327226" y="102734"/>
                    <a:pt x="363373" y="102734"/>
                    <a:pt x="386203" y="124612"/>
                  </a:cubicBezTo>
                  <a:cubicBezTo>
                    <a:pt x="408081" y="147442"/>
                    <a:pt x="408081" y="183589"/>
                    <a:pt x="386203" y="205468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D3B0047-01C4-4D5E-8F5A-5BE79A97C57F}"/>
                </a:ext>
              </a:extLst>
            </p:cNvPr>
            <p:cNvSpPr/>
            <p:nvPr/>
          </p:nvSpPr>
          <p:spPr>
            <a:xfrm>
              <a:off x="4721314" y="3195975"/>
              <a:ext cx="135483" cy="135763"/>
            </a:xfrm>
            <a:custGeom>
              <a:avLst/>
              <a:gdLst>
                <a:gd name="connsiteX0" fmla="*/ 111088 w 135483"/>
                <a:gd name="connsiteY0" fmla="*/ 24396 h 135763"/>
                <a:gd name="connsiteX1" fmla="*/ 66379 w 135483"/>
                <a:gd name="connsiteY1" fmla="*/ 14883 h 135763"/>
                <a:gd name="connsiteX2" fmla="*/ 2646 w 135483"/>
                <a:gd name="connsiteY2" fmla="*/ 132837 h 135763"/>
                <a:gd name="connsiteX3" fmla="*/ 120600 w 135483"/>
                <a:gd name="connsiteY3" fmla="*/ 69104 h 135763"/>
                <a:gd name="connsiteX4" fmla="*/ 111088 w 135483"/>
                <a:gd name="connsiteY4" fmla="*/ 24396 h 13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483" h="135763">
                  <a:moveTo>
                    <a:pt x="111088" y="24396"/>
                  </a:moveTo>
                  <a:cubicBezTo>
                    <a:pt x="95868" y="9176"/>
                    <a:pt x="97770" y="-16508"/>
                    <a:pt x="66379" y="14883"/>
                  </a:cubicBezTo>
                  <a:cubicBezTo>
                    <a:pt x="34989" y="46274"/>
                    <a:pt x="-11622" y="117617"/>
                    <a:pt x="2646" y="132837"/>
                  </a:cubicBezTo>
                  <a:cubicBezTo>
                    <a:pt x="17866" y="148057"/>
                    <a:pt x="89209" y="100495"/>
                    <a:pt x="120600" y="69104"/>
                  </a:cubicBezTo>
                  <a:cubicBezTo>
                    <a:pt x="151991" y="36762"/>
                    <a:pt x="126307" y="38664"/>
                    <a:pt x="111088" y="24396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5" name="Graphic 79" descr="Users">
            <a:extLst>
              <a:ext uri="{FF2B5EF4-FFF2-40B4-BE49-F238E27FC236}">
                <a16:creationId xmlns:a16="http://schemas.microsoft.com/office/drawing/2014/main" id="{6A49F18B-6EFF-4133-9147-101B9B6FADFF}"/>
              </a:ext>
            </a:extLst>
          </p:cNvPr>
          <p:cNvGrpSpPr/>
          <p:nvPr/>
        </p:nvGrpSpPr>
        <p:grpSpPr>
          <a:xfrm>
            <a:off x="5193126" y="2858671"/>
            <a:ext cx="733332" cy="443850"/>
            <a:chOff x="6767707" y="2836859"/>
            <a:chExt cx="799040" cy="498448"/>
          </a:xfrm>
          <a:solidFill>
            <a:srgbClr val="353535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2A75C6C-140E-41D7-8F9D-7DADB6D86E93}"/>
                </a:ext>
              </a:extLst>
            </p:cNvPr>
            <p:cNvSpPr/>
            <p:nvPr/>
          </p:nvSpPr>
          <p:spPr>
            <a:xfrm>
              <a:off x="6853318" y="2836859"/>
              <a:ext cx="171222" cy="171222"/>
            </a:xfrm>
            <a:custGeom>
              <a:avLst/>
              <a:gdLst>
                <a:gd name="connsiteX0" fmla="*/ 171223 w 171222"/>
                <a:gd name="connsiteY0" fmla="*/ 85611 h 171222"/>
                <a:gd name="connsiteX1" fmla="*/ 85611 w 171222"/>
                <a:gd name="connsiteY1" fmla="*/ 171223 h 171222"/>
                <a:gd name="connsiteX2" fmla="*/ 0 w 171222"/>
                <a:gd name="connsiteY2" fmla="*/ 85611 h 171222"/>
                <a:gd name="connsiteX3" fmla="*/ 85611 w 171222"/>
                <a:gd name="connsiteY3" fmla="*/ 0 h 171222"/>
                <a:gd name="connsiteX4" fmla="*/ 171223 w 171222"/>
                <a:gd name="connsiteY4" fmla="*/ 85611 h 1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222" h="171222">
                  <a:moveTo>
                    <a:pt x="171223" y="85611"/>
                  </a:moveTo>
                  <a:cubicBezTo>
                    <a:pt x="171223" y="132893"/>
                    <a:pt x="132893" y="171223"/>
                    <a:pt x="85611" y="171223"/>
                  </a:cubicBezTo>
                  <a:cubicBezTo>
                    <a:pt x="38330" y="171223"/>
                    <a:pt x="0" y="132893"/>
                    <a:pt x="0" y="85611"/>
                  </a:cubicBezTo>
                  <a:cubicBezTo>
                    <a:pt x="0" y="38330"/>
                    <a:pt x="38330" y="0"/>
                    <a:pt x="85611" y="0"/>
                  </a:cubicBezTo>
                  <a:cubicBezTo>
                    <a:pt x="132893" y="0"/>
                    <a:pt x="171223" y="38330"/>
                    <a:pt x="171223" y="8561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27A169C-316D-4E74-AB2A-EF92473FFBDA}"/>
                </a:ext>
              </a:extLst>
            </p:cNvPr>
            <p:cNvSpPr/>
            <p:nvPr/>
          </p:nvSpPr>
          <p:spPr>
            <a:xfrm>
              <a:off x="7309913" y="2836859"/>
              <a:ext cx="171222" cy="171222"/>
            </a:xfrm>
            <a:custGeom>
              <a:avLst/>
              <a:gdLst>
                <a:gd name="connsiteX0" fmla="*/ 171223 w 171222"/>
                <a:gd name="connsiteY0" fmla="*/ 85611 h 171222"/>
                <a:gd name="connsiteX1" fmla="*/ 85611 w 171222"/>
                <a:gd name="connsiteY1" fmla="*/ 171223 h 171222"/>
                <a:gd name="connsiteX2" fmla="*/ 0 w 171222"/>
                <a:gd name="connsiteY2" fmla="*/ 85611 h 171222"/>
                <a:gd name="connsiteX3" fmla="*/ 85611 w 171222"/>
                <a:gd name="connsiteY3" fmla="*/ 0 h 171222"/>
                <a:gd name="connsiteX4" fmla="*/ 171223 w 171222"/>
                <a:gd name="connsiteY4" fmla="*/ 85611 h 1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222" h="171222">
                  <a:moveTo>
                    <a:pt x="171223" y="85611"/>
                  </a:moveTo>
                  <a:cubicBezTo>
                    <a:pt x="171223" y="132893"/>
                    <a:pt x="132893" y="171223"/>
                    <a:pt x="85611" y="171223"/>
                  </a:cubicBezTo>
                  <a:cubicBezTo>
                    <a:pt x="38330" y="171223"/>
                    <a:pt x="0" y="132893"/>
                    <a:pt x="0" y="85611"/>
                  </a:cubicBezTo>
                  <a:cubicBezTo>
                    <a:pt x="0" y="38330"/>
                    <a:pt x="38330" y="0"/>
                    <a:pt x="85611" y="0"/>
                  </a:cubicBezTo>
                  <a:cubicBezTo>
                    <a:pt x="132893" y="0"/>
                    <a:pt x="171223" y="38330"/>
                    <a:pt x="171223" y="8561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13C8CE3-99B9-4AD9-8A1A-698A062AE178}"/>
                </a:ext>
              </a:extLst>
            </p:cNvPr>
            <p:cNvSpPr/>
            <p:nvPr/>
          </p:nvSpPr>
          <p:spPr>
            <a:xfrm>
              <a:off x="6996004" y="3164085"/>
              <a:ext cx="342445" cy="171222"/>
            </a:xfrm>
            <a:custGeom>
              <a:avLst/>
              <a:gdLst>
                <a:gd name="connsiteX0" fmla="*/ 342446 w 342445"/>
                <a:gd name="connsiteY0" fmla="*/ 171223 h 171222"/>
                <a:gd name="connsiteX1" fmla="*/ 342446 w 342445"/>
                <a:gd name="connsiteY1" fmla="*/ 85611 h 171222"/>
                <a:gd name="connsiteX2" fmla="*/ 325324 w 342445"/>
                <a:gd name="connsiteY2" fmla="*/ 51367 h 171222"/>
                <a:gd name="connsiteX3" fmla="*/ 241615 w 342445"/>
                <a:gd name="connsiteY3" fmla="*/ 11415 h 171222"/>
                <a:gd name="connsiteX4" fmla="*/ 171223 w 342445"/>
                <a:gd name="connsiteY4" fmla="*/ 0 h 171222"/>
                <a:gd name="connsiteX5" fmla="*/ 100831 w 342445"/>
                <a:gd name="connsiteY5" fmla="*/ 11415 h 171222"/>
                <a:gd name="connsiteX6" fmla="*/ 17122 w 342445"/>
                <a:gd name="connsiteY6" fmla="*/ 51367 h 171222"/>
                <a:gd name="connsiteX7" fmla="*/ 0 w 342445"/>
                <a:gd name="connsiteY7" fmla="*/ 85611 h 171222"/>
                <a:gd name="connsiteX8" fmla="*/ 0 w 342445"/>
                <a:gd name="connsiteY8" fmla="*/ 171223 h 171222"/>
                <a:gd name="connsiteX9" fmla="*/ 342446 w 342445"/>
                <a:gd name="connsiteY9" fmla="*/ 171223 h 1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445" h="171222">
                  <a:moveTo>
                    <a:pt x="342446" y="171223"/>
                  </a:moveTo>
                  <a:lnTo>
                    <a:pt x="342446" y="85611"/>
                  </a:lnTo>
                  <a:cubicBezTo>
                    <a:pt x="342446" y="72294"/>
                    <a:pt x="336738" y="58977"/>
                    <a:pt x="325324" y="51367"/>
                  </a:cubicBezTo>
                  <a:cubicBezTo>
                    <a:pt x="302494" y="32342"/>
                    <a:pt x="272054" y="19025"/>
                    <a:pt x="241615" y="11415"/>
                  </a:cubicBezTo>
                  <a:cubicBezTo>
                    <a:pt x="220687" y="5707"/>
                    <a:pt x="195955" y="0"/>
                    <a:pt x="171223" y="0"/>
                  </a:cubicBezTo>
                  <a:cubicBezTo>
                    <a:pt x="148393" y="0"/>
                    <a:pt x="123661" y="3805"/>
                    <a:pt x="100831" y="11415"/>
                  </a:cubicBezTo>
                  <a:cubicBezTo>
                    <a:pt x="70392" y="19025"/>
                    <a:pt x="41855" y="34245"/>
                    <a:pt x="17122" y="51367"/>
                  </a:cubicBezTo>
                  <a:cubicBezTo>
                    <a:pt x="5707" y="60879"/>
                    <a:pt x="0" y="72294"/>
                    <a:pt x="0" y="85611"/>
                  </a:cubicBezTo>
                  <a:lnTo>
                    <a:pt x="0" y="171223"/>
                  </a:lnTo>
                  <a:lnTo>
                    <a:pt x="342446" y="171223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8B67DD1-72CF-4EEE-B01E-0BF175C1AA7C}"/>
                </a:ext>
              </a:extLst>
            </p:cNvPr>
            <p:cNvSpPr/>
            <p:nvPr/>
          </p:nvSpPr>
          <p:spPr>
            <a:xfrm>
              <a:off x="7081616" y="2970032"/>
              <a:ext cx="171222" cy="171222"/>
            </a:xfrm>
            <a:custGeom>
              <a:avLst/>
              <a:gdLst>
                <a:gd name="connsiteX0" fmla="*/ 171223 w 171222"/>
                <a:gd name="connsiteY0" fmla="*/ 85611 h 171222"/>
                <a:gd name="connsiteX1" fmla="*/ 85611 w 171222"/>
                <a:gd name="connsiteY1" fmla="*/ 171223 h 171222"/>
                <a:gd name="connsiteX2" fmla="*/ 0 w 171222"/>
                <a:gd name="connsiteY2" fmla="*/ 85611 h 171222"/>
                <a:gd name="connsiteX3" fmla="*/ 85611 w 171222"/>
                <a:gd name="connsiteY3" fmla="*/ 0 h 171222"/>
                <a:gd name="connsiteX4" fmla="*/ 171223 w 171222"/>
                <a:gd name="connsiteY4" fmla="*/ 85611 h 1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222" h="171222">
                  <a:moveTo>
                    <a:pt x="171223" y="85611"/>
                  </a:moveTo>
                  <a:cubicBezTo>
                    <a:pt x="171223" y="132893"/>
                    <a:pt x="132893" y="171223"/>
                    <a:pt x="85611" y="171223"/>
                  </a:cubicBezTo>
                  <a:cubicBezTo>
                    <a:pt x="38330" y="171223"/>
                    <a:pt x="0" y="132893"/>
                    <a:pt x="0" y="85611"/>
                  </a:cubicBezTo>
                  <a:cubicBezTo>
                    <a:pt x="0" y="38330"/>
                    <a:pt x="38330" y="0"/>
                    <a:pt x="85611" y="0"/>
                  </a:cubicBezTo>
                  <a:cubicBezTo>
                    <a:pt x="132893" y="0"/>
                    <a:pt x="171223" y="38330"/>
                    <a:pt x="171223" y="8561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208E737-AEDA-4D75-BAB4-C235B895071B}"/>
                </a:ext>
              </a:extLst>
            </p:cNvPr>
            <p:cNvSpPr/>
            <p:nvPr/>
          </p:nvSpPr>
          <p:spPr>
            <a:xfrm>
              <a:off x="7256643" y="3030911"/>
              <a:ext cx="310103" cy="171222"/>
            </a:xfrm>
            <a:custGeom>
              <a:avLst/>
              <a:gdLst>
                <a:gd name="connsiteX0" fmla="*/ 292981 w 310103"/>
                <a:gd name="connsiteY0" fmla="*/ 51367 h 171222"/>
                <a:gd name="connsiteX1" fmla="*/ 209272 w 310103"/>
                <a:gd name="connsiteY1" fmla="*/ 11415 h 171222"/>
                <a:gd name="connsiteX2" fmla="*/ 138881 w 310103"/>
                <a:gd name="connsiteY2" fmla="*/ 0 h 171222"/>
                <a:gd name="connsiteX3" fmla="*/ 68489 w 310103"/>
                <a:gd name="connsiteY3" fmla="*/ 11415 h 171222"/>
                <a:gd name="connsiteX4" fmla="*/ 34245 w 310103"/>
                <a:gd name="connsiteY4" fmla="*/ 24732 h 171222"/>
                <a:gd name="connsiteX5" fmla="*/ 34245 w 310103"/>
                <a:gd name="connsiteY5" fmla="*/ 26635 h 171222"/>
                <a:gd name="connsiteX6" fmla="*/ 0 w 310103"/>
                <a:gd name="connsiteY6" fmla="*/ 110344 h 171222"/>
                <a:gd name="connsiteX7" fmla="*/ 87514 w 310103"/>
                <a:gd name="connsiteY7" fmla="*/ 154101 h 171222"/>
                <a:gd name="connsiteX8" fmla="*/ 102734 w 310103"/>
                <a:gd name="connsiteY8" fmla="*/ 171223 h 171222"/>
                <a:gd name="connsiteX9" fmla="*/ 310104 w 310103"/>
                <a:gd name="connsiteY9" fmla="*/ 171223 h 171222"/>
                <a:gd name="connsiteX10" fmla="*/ 310104 w 310103"/>
                <a:gd name="connsiteY10" fmla="*/ 85611 h 171222"/>
                <a:gd name="connsiteX11" fmla="*/ 292981 w 310103"/>
                <a:gd name="connsiteY11" fmla="*/ 51367 h 1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103" h="171222">
                  <a:moveTo>
                    <a:pt x="292981" y="51367"/>
                  </a:moveTo>
                  <a:cubicBezTo>
                    <a:pt x="270152" y="32342"/>
                    <a:pt x="239712" y="19025"/>
                    <a:pt x="209272" y="11415"/>
                  </a:cubicBezTo>
                  <a:cubicBezTo>
                    <a:pt x="188345" y="5707"/>
                    <a:pt x="163613" y="0"/>
                    <a:pt x="138881" y="0"/>
                  </a:cubicBezTo>
                  <a:cubicBezTo>
                    <a:pt x="116051" y="0"/>
                    <a:pt x="91319" y="3805"/>
                    <a:pt x="68489" y="11415"/>
                  </a:cubicBezTo>
                  <a:cubicBezTo>
                    <a:pt x="57074" y="15220"/>
                    <a:pt x="45659" y="19025"/>
                    <a:pt x="34245" y="24732"/>
                  </a:cubicBezTo>
                  <a:lnTo>
                    <a:pt x="34245" y="26635"/>
                  </a:lnTo>
                  <a:cubicBezTo>
                    <a:pt x="34245" y="58977"/>
                    <a:pt x="20927" y="89416"/>
                    <a:pt x="0" y="110344"/>
                  </a:cubicBezTo>
                  <a:cubicBezTo>
                    <a:pt x="36147" y="121759"/>
                    <a:pt x="64684" y="136978"/>
                    <a:pt x="87514" y="154101"/>
                  </a:cubicBezTo>
                  <a:cubicBezTo>
                    <a:pt x="93221" y="159808"/>
                    <a:pt x="98929" y="163613"/>
                    <a:pt x="102734" y="171223"/>
                  </a:cubicBezTo>
                  <a:lnTo>
                    <a:pt x="310104" y="171223"/>
                  </a:lnTo>
                  <a:lnTo>
                    <a:pt x="310104" y="85611"/>
                  </a:lnTo>
                  <a:cubicBezTo>
                    <a:pt x="310104" y="72294"/>
                    <a:pt x="304396" y="58977"/>
                    <a:pt x="292981" y="51367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F738E9B-DCD4-4E10-A1F4-BC9AEFA091B9}"/>
                </a:ext>
              </a:extLst>
            </p:cNvPr>
            <p:cNvSpPr/>
            <p:nvPr/>
          </p:nvSpPr>
          <p:spPr>
            <a:xfrm>
              <a:off x="6767707" y="3030911"/>
              <a:ext cx="310103" cy="171222"/>
            </a:xfrm>
            <a:custGeom>
              <a:avLst/>
              <a:gdLst>
                <a:gd name="connsiteX0" fmla="*/ 222590 w 310103"/>
                <a:gd name="connsiteY0" fmla="*/ 154101 h 171222"/>
                <a:gd name="connsiteX1" fmla="*/ 222590 w 310103"/>
                <a:gd name="connsiteY1" fmla="*/ 154101 h 171222"/>
                <a:gd name="connsiteX2" fmla="*/ 310104 w 310103"/>
                <a:gd name="connsiteY2" fmla="*/ 110344 h 171222"/>
                <a:gd name="connsiteX3" fmla="*/ 275859 w 310103"/>
                <a:gd name="connsiteY3" fmla="*/ 26635 h 171222"/>
                <a:gd name="connsiteX4" fmla="*/ 275859 w 310103"/>
                <a:gd name="connsiteY4" fmla="*/ 22830 h 171222"/>
                <a:gd name="connsiteX5" fmla="*/ 241615 w 310103"/>
                <a:gd name="connsiteY5" fmla="*/ 11415 h 171222"/>
                <a:gd name="connsiteX6" fmla="*/ 171223 w 310103"/>
                <a:gd name="connsiteY6" fmla="*/ 0 h 171222"/>
                <a:gd name="connsiteX7" fmla="*/ 100831 w 310103"/>
                <a:gd name="connsiteY7" fmla="*/ 11415 h 171222"/>
                <a:gd name="connsiteX8" fmla="*/ 17122 w 310103"/>
                <a:gd name="connsiteY8" fmla="*/ 51367 h 171222"/>
                <a:gd name="connsiteX9" fmla="*/ 0 w 310103"/>
                <a:gd name="connsiteY9" fmla="*/ 85611 h 171222"/>
                <a:gd name="connsiteX10" fmla="*/ 0 w 310103"/>
                <a:gd name="connsiteY10" fmla="*/ 171223 h 171222"/>
                <a:gd name="connsiteX11" fmla="*/ 205468 w 310103"/>
                <a:gd name="connsiteY11" fmla="*/ 171223 h 171222"/>
                <a:gd name="connsiteX12" fmla="*/ 222590 w 310103"/>
                <a:gd name="connsiteY12" fmla="*/ 154101 h 17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103" h="171222">
                  <a:moveTo>
                    <a:pt x="222590" y="154101"/>
                  </a:moveTo>
                  <a:lnTo>
                    <a:pt x="222590" y="154101"/>
                  </a:lnTo>
                  <a:cubicBezTo>
                    <a:pt x="249225" y="135076"/>
                    <a:pt x="279664" y="119856"/>
                    <a:pt x="310104" y="110344"/>
                  </a:cubicBezTo>
                  <a:cubicBezTo>
                    <a:pt x="289177" y="87514"/>
                    <a:pt x="275859" y="58977"/>
                    <a:pt x="275859" y="26635"/>
                  </a:cubicBezTo>
                  <a:cubicBezTo>
                    <a:pt x="275859" y="24732"/>
                    <a:pt x="275859" y="24732"/>
                    <a:pt x="275859" y="22830"/>
                  </a:cubicBezTo>
                  <a:cubicBezTo>
                    <a:pt x="264444" y="19025"/>
                    <a:pt x="253029" y="13317"/>
                    <a:pt x="241615" y="11415"/>
                  </a:cubicBezTo>
                  <a:cubicBezTo>
                    <a:pt x="220687" y="5707"/>
                    <a:pt x="195955" y="0"/>
                    <a:pt x="171223" y="0"/>
                  </a:cubicBezTo>
                  <a:cubicBezTo>
                    <a:pt x="148393" y="0"/>
                    <a:pt x="123661" y="3805"/>
                    <a:pt x="100831" y="11415"/>
                  </a:cubicBezTo>
                  <a:cubicBezTo>
                    <a:pt x="70392" y="20927"/>
                    <a:pt x="41854" y="34245"/>
                    <a:pt x="17122" y="51367"/>
                  </a:cubicBezTo>
                  <a:cubicBezTo>
                    <a:pt x="5707" y="58977"/>
                    <a:pt x="0" y="72294"/>
                    <a:pt x="0" y="85611"/>
                  </a:cubicBezTo>
                  <a:lnTo>
                    <a:pt x="0" y="171223"/>
                  </a:lnTo>
                  <a:lnTo>
                    <a:pt x="205468" y="171223"/>
                  </a:lnTo>
                  <a:cubicBezTo>
                    <a:pt x="211175" y="163613"/>
                    <a:pt x="214980" y="159808"/>
                    <a:pt x="222590" y="15410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94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4462136-0CDD-4149-918E-6C65A58CFC9F}"/>
              </a:ext>
            </a:extLst>
          </p:cNvPr>
          <p:cNvGrpSpPr/>
          <p:nvPr/>
        </p:nvGrpSpPr>
        <p:grpSpPr>
          <a:xfrm>
            <a:off x="6771004" y="1919462"/>
            <a:ext cx="2117674" cy="1360030"/>
            <a:chOff x="8921977" y="1312837"/>
            <a:chExt cx="2937088" cy="181337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100B8C3-0A74-4938-A147-B78B94100463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E50131F-42B4-4441-A756-75418846581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04D748A-6FA4-4E8F-AF37-9BC22823E6D0}"/>
              </a:ext>
            </a:extLst>
          </p:cNvPr>
          <p:cNvGrpSpPr/>
          <p:nvPr/>
        </p:nvGrpSpPr>
        <p:grpSpPr>
          <a:xfrm>
            <a:off x="6771004" y="3846955"/>
            <a:ext cx="2117674" cy="1360030"/>
            <a:chOff x="8921977" y="3919499"/>
            <a:chExt cx="2937088" cy="1813372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6C752B0-FF2B-4FA3-9030-0244C0A0AFA1}"/>
                </a:ext>
              </a:extLst>
            </p:cNvPr>
            <p:cNvSpPr txBox="1"/>
            <p:nvPr/>
          </p:nvSpPr>
          <p:spPr>
            <a:xfrm>
              <a:off x="8921977" y="3919499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253C4DB-8B85-4A85-9567-85FF95E1CA64}"/>
                </a:ext>
              </a:extLst>
            </p:cNvPr>
            <p:cNvSpPr txBox="1"/>
            <p:nvPr/>
          </p:nvSpPr>
          <p:spPr>
            <a:xfrm>
              <a:off x="8929772" y="4532544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273A18E-9192-4A47-952E-25EBB64C2A3C}"/>
              </a:ext>
            </a:extLst>
          </p:cNvPr>
          <p:cNvGrpSpPr/>
          <p:nvPr/>
        </p:nvGrpSpPr>
        <p:grpSpPr>
          <a:xfrm>
            <a:off x="249702" y="1919462"/>
            <a:ext cx="2117674" cy="1360030"/>
            <a:chOff x="332936" y="2473878"/>
            <a:chExt cx="2937088" cy="1813372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30C574AC-4550-4C46-AA52-94CBB4CEBD3B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0226940-FA00-4C66-A35C-18B061868B6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C3AD3BB-73A6-44F0-8162-771AA81506E6}"/>
              </a:ext>
            </a:extLst>
          </p:cNvPr>
          <p:cNvGrpSpPr/>
          <p:nvPr/>
        </p:nvGrpSpPr>
        <p:grpSpPr>
          <a:xfrm>
            <a:off x="249702" y="3846955"/>
            <a:ext cx="2117674" cy="1360030"/>
            <a:chOff x="332936" y="4498450"/>
            <a:chExt cx="2937088" cy="1813372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8FAE5DD-4AAF-490A-B38C-839A08535809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D3360EAB-F70F-4A64-9657-15167EBA7F59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3392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10283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Folded Matrix – Slide Template</vt:lpstr>
      <vt:lpstr>Folded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Folded Matrix</dc:title>
  <dc:creator>PresentationGO.com</dc:creator>
  <dc:description>© Copyright PresentationGO.com</dc:description>
  <dcterms:created xsi:type="dcterms:W3CDTF">2014-11-26T05:14:11Z</dcterms:created>
  <dcterms:modified xsi:type="dcterms:W3CDTF">2020-02-06T16:19:43Z</dcterms:modified>
  <cp:category>Charts &amp; Diagrams</cp:category>
</cp:coreProperties>
</file>