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98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9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Paper w/ 4 Pieces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592A14-701A-471B-8DAB-7ECF9ED7C1BB}"/>
              </a:ext>
            </a:extLst>
          </p:cNvPr>
          <p:cNvGrpSpPr/>
          <p:nvPr/>
        </p:nvGrpSpPr>
        <p:grpSpPr>
          <a:xfrm>
            <a:off x="0" y="1083685"/>
            <a:ext cx="2980933" cy="4690631"/>
            <a:chOff x="0" y="1083685"/>
            <a:chExt cx="2381253" cy="4690631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61E5506-0154-4B14-AC12-1B2BDDA9198E}"/>
                </a:ext>
              </a:extLst>
            </p:cNvPr>
            <p:cNvSpPr/>
            <p:nvPr/>
          </p:nvSpPr>
          <p:spPr>
            <a:xfrm>
              <a:off x="0" y="1083685"/>
              <a:ext cx="2381252" cy="4690630"/>
            </a:xfrm>
            <a:custGeom>
              <a:avLst/>
              <a:gdLst>
                <a:gd name="connsiteX0" fmla="*/ 2438401 w 2438401"/>
                <a:gd name="connsiteY0" fmla="*/ 0 h 4690630"/>
                <a:gd name="connsiteX1" fmla="*/ 2438401 w 2438401"/>
                <a:gd name="connsiteY1" fmla="*/ 583190 h 4690630"/>
                <a:gd name="connsiteX2" fmla="*/ 2438401 w 2438401"/>
                <a:gd name="connsiteY2" fmla="*/ 4107440 h 4690630"/>
                <a:gd name="connsiteX3" fmla="*/ 1 w 2438401"/>
                <a:gd name="connsiteY3" fmla="*/ 4690630 h 4690630"/>
                <a:gd name="connsiteX4" fmla="*/ 1 w 2438401"/>
                <a:gd name="connsiteY4" fmla="*/ 583190 h 4690630"/>
                <a:gd name="connsiteX5" fmla="*/ 0 w 2438401"/>
                <a:gd name="connsiteY5" fmla="*/ 583190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8401" h="4690630">
                  <a:moveTo>
                    <a:pt x="2438401" y="0"/>
                  </a:moveTo>
                  <a:lnTo>
                    <a:pt x="2438401" y="583190"/>
                  </a:lnTo>
                  <a:lnTo>
                    <a:pt x="2438401" y="4107440"/>
                  </a:lnTo>
                  <a:lnTo>
                    <a:pt x="1" y="4690630"/>
                  </a:lnTo>
                  <a:lnTo>
                    <a:pt x="1" y="583190"/>
                  </a:lnTo>
                  <a:lnTo>
                    <a:pt x="0" y="58319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1597394-FF83-4B8D-85C1-3F74E1029EDF}"/>
                </a:ext>
              </a:extLst>
            </p:cNvPr>
            <p:cNvSpPr/>
            <p:nvPr/>
          </p:nvSpPr>
          <p:spPr>
            <a:xfrm>
              <a:off x="2" y="5099577"/>
              <a:ext cx="2381251" cy="674739"/>
            </a:xfrm>
            <a:custGeom>
              <a:avLst/>
              <a:gdLst>
                <a:gd name="connsiteX0" fmla="*/ 2381251 w 2381251"/>
                <a:gd name="connsiteY0" fmla="*/ 0 h 674739"/>
                <a:gd name="connsiteX1" fmla="*/ 2381251 w 2381251"/>
                <a:gd name="connsiteY1" fmla="*/ 91549 h 674739"/>
                <a:gd name="connsiteX2" fmla="*/ 0 w 2381251"/>
                <a:gd name="connsiteY2" fmla="*/ 674739 h 674739"/>
                <a:gd name="connsiteX3" fmla="*/ 0 w 2381251"/>
                <a:gd name="connsiteY3" fmla="*/ 574572 h 674739"/>
                <a:gd name="connsiteX4" fmla="*/ 2381251 w 2381251"/>
                <a:gd name="connsiteY4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1" h="674739">
                  <a:moveTo>
                    <a:pt x="2381251" y="0"/>
                  </a:moveTo>
                  <a:lnTo>
                    <a:pt x="2381251" y="91549"/>
                  </a:lnTo>
                  <a:lnTo>
                    <a:pt x="0" y="674739"/>
                  </a:lnTo>
                  <a:lnTo>
                    <a:pt x="0" y="574572"/>
                  </a:lnTo>
                  <a:lnTo>
                    <a:pt x="2381251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F0E86C0-FAA7-4D31-9A00-DE1970F2AD28}"/>
              </a:ext>
            </a:extLst>
          </p:cNvPr>
          <p:cNvGrpSpPr/>
          <p:nvPr/>
        </p:nvGrpSpPr>
        <p:grpSpPr>
          <a:xfrm>
            <a:off x="3070356" y="1083685"/>
            <a:ext cx="2980930" cy="4690630"/>
            <a:chOff x="2452687" y="1083685"/>
            <a:chExt cx="2381251" cy="469063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0567E6A-DB40-443E-AEDD-50F19113B5FC}"/>
                </a:ext>
              </a:extLst>
            </p:cNvPr>
            <p:cNvSpPr/>
            <p:nvPr/>
          </p:nvSpPr>
          <p:spPr>
            <a:xfrm>
              <a:off x="2452687" y="1083685"/>
              <a:ext cx="2381251" cy="4690630"/>
            </a:xfrm>
            <a:custGeom>
              <a:avLst/>
              <a:gdLst>
                <a:gd name="connsiteX0" fmla="*/ 0 w 2438400"/>
                <a:gd name="connsiteY0" fmla="*/ 0 h 4690630"/>
                <a:gd name="connsiteX1" fmla="*/ 2438400 w 2438400"/>
                <a:gd name="connsiteY1" fmla="*/ 583190 h 4690630"/>
                <a:gd name="connsiteX2" fmla="*/ 2438400 w 2438400"/>
                <a:gd name="connsiteY2" fmla="*/ 583190 h 4690630"/>
                <a:gd name="connsiteX3" fmla="*/ 2438400 w 2438400"/>
                <a:gd name="connsiteY3" fmla="*/ 583190 h 4690630"/>
                <a:gd name="connsiteX4" fmla="*/ 2438400 w 2438400"/>
                <a:gd name="connsiteY4" fmla="*/ 4690630 h 4690630"/>
                <a:gd name="connsiteX5" fmla="*/ 0 w 2438400"/>
                <a:gd name="connsiteY5" fmla="*/ 4107440 h 4690630"/>
                <a:gd name="connsiteX6" fmla="*/ 0 w 2438400"/>
                <a:gd name="connsiteY6" fmla="*/ 583190 h 4690630"/>
                <a:gd name="connsiteX7" fmla="*/ 0 w 2438400"/>
                <a:gd name="connsiteY7" fmla="*/ 583190 h 4690630"/>
                <a:gd name="connsiteX8" fmla="*/ 0 w 2438400"/>
                <a:gd name="connsiteY8" fmla="*/ 0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8400" h="4690630">
                  <a:moveTo>
                    <a:pt x="0" y="0"/>
                  </a:moveTo>
                  <a:lnTo>
                    <a:pt x="2438400" y="583190"/>
                  </a:lnTo>
                  <a:lnTo>
                    <a:pt x="2438400" y="583190"/>
                  </a:lnTo>
                  <a:lnTo>
                    <a:pt x="2438400" y="583190"/>
                  </a:lnTo>
                  <a:lnTo>
                    <a:pt x="2438400" y="4690630"/>
                  </a:lnTo>
                  <a:lnTo>
                    <a:pt x="0" y="4107440"/>
                  </a:lnTo>
                  <a:lnTo>
                    <a:pt x="0" y="583190"/>
                  </a:lnTo>
                  <a:lnTo>
                    <a:pt x="0" y="583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4EDB559-61DC-4A21-8A7C-AE6C1DC40A69}"/>
                </a:ext>
              </a:extLst>
            </p:cNvPr>
            <p:cNvSpPr/>
            <p:nvPr/>
          </p:nvSpPr>
          <p:spPr>
            <a:xfrm>
              <a:off x="2452687" y="5099577"/>
              <a:ext cx="2381250" cy="674738"/>
            </a:xfrm>
            <a:custGeom>
              <a:avLst/>
              <a:gdLst>
                <a:gd name="connsiteX0" fmla="*/ 0 w 2381250"/>
                <a:gd name="connsiteY0" fmla="*/ 0 h 674738"/>
                <a:gd name="connsiteX1" fmla="*/ 2381250 w 2381250"/>
                <a:gd name="connsiteY1" fmla="*/ 574571 h 674738"/>
                <a:gd name="connsiteX2" fmla="*/ 2381250 w 2381250"/>
                <a:gd name="connsiteY2" fmla="*/ 674738 h 674738"/>
                <a:gd name="connsiteX3" fmla="*/ 0 w 2381250"/>
                <a:gd name="connsiteY3" fmla="*/ 91548 h 674738"/>
                <a:gd name="connsiteX4" fmla="*/ 0 w 2381250"/>
                <a:gd name="connsiteY4" fmla="*/ 0 h 67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0" h="674738">
                  <a:moveTo>
                    <a:pt x="0" y="0"/>
                  </a:moveTo>
                  <a:lnTo>
                    <a:pt x="2381250" y="574571"/>
                  </a:lnTo>
                  <a:lnTo>
                    <a:pt x="2381250" y="674738"/>
                  </a:lnTo>
                  <a:lnTo>
                    <a:pt x="0" y="915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579A4E4-47D3-4756-82CF-4C7DA9C43D62}"/>
              </a:ext>
            </a:extLst>
          </p:cNvPr>
          <p:cNvGrpSpPr/>
          <p:nvPr/>
        </p:nvGrpSpPr>
        <p:grpSpPr>
          <a:xfrm>
            <a:off x="6140711" y="1083685"/>
            <a:ext cx="2980934" cy="4690631"/>
            <a:chOff x="7358059" y="1083685"/>
            <a:chExt cx="2381254" cy="469063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2022AE7-39A1-4C09-AF43-B7B1A5B0CC36}"/>
                </a:ext>
              </a:extLst>
            </p:cNvPr>
            <p:cNvSpPr/>
            <p:nvPr/>
          </p:nvSpPr>
          <p:spPr>
            <a:xfrm>
              <a:off x="7358059" y="1083685"/>
              <a:ext cx="2381254" cy="4690630"/>
            </a:xfrm>
            <a:custGeom>
              <a:avLst/>
              <a:gdLst>
                <a:gd name="connsiteX0" fmla="*/ 2438400 w 2438403"/>
                <a:gd name="connsiteY0" fmla="*/ 0 h 4690630"/>
                <a:gd name="connsiteX1" fmla="*/ 2438403 w 2438403"/>
                <a:gd name="connsiteY1" fmla="*/ 1 h 4690630"/>
                <a:gd name="connsiteX2" fmla="*/ 2438403 w 2438403"/>
                <a:gd name="connsiteY2" fmla="*/ 583190 h 4690630"/>
                <a:gd name="connsiteX3" fmla="*/ 2438403 w 2438403"/>
                <a:gd name="connsiteY3" fmla="*/ 4107441 h 4690630"/>
                <a:gd name="connsiteX4" fmla="*/ 2438400 w 2438403"/>
                <a:gd name="connsiteY4" fmla="*/ 4107440 h 4690630"/>
                <a:gd name="connsiteX5" fmla="*/ 3 w 2438403"/>
                <a:gd name="connsiteY5" fmla="*/ 4690630 h 4690630"/>
                <a:gd name="connsiteX6" fmla="*/ 3 w 2438403"/>
                <a:gd name="connsiteY6" fmla="*/ 583190 h 4690630"/>
                <a:gd name="connsiteX7" fmla="*/ 0 w 2438403"/>
                <a:gd name="connsiteY7" fmla="*/ 583190 h 4690630"/>
                <a:gd name="connsiteX8" fmla="*/ 3 w 2438403"/>
                <a:gd name="connsiteY8" fmla="*/ 583189 h 4690630"/>
                <a:gd name="connsiteX9" fmla="*/ 3 w 2438403"/>
                <a:gd name="connsiteY9" fmla="*/ 583189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8403" h="4690630">
                  <a:moveTo>
                    <a:pt x="2438400" y="0"/>
                  </a:moveTo>
                  <a:lnTo>
                    <a:pt x="2438403" y="1"/>
                  </a:lnTo>
                  <a:lnTo>
                    <a:pt x="2438403" y="583190"/>
                  </a:lnTo>
                  <a:lnTo>
                    <a:pt x="2438403" y="4107441"/>
                  </a:lnTo>
                  <a:lnTo>
                    <a:pt x="2438400" y="4107440"/>
                  </a:lnTo>
                  <a:lnTo>
                    <a:pt x="3" y="4690630"/>
                  </a:lnTo>
                  <a:lnTo>
                    <a:pt x="3" y="583190"/>
                  </a:lnTo>
                  <a:lnTo>
                    <a:pt x="0" y="583190"/>
                  </a:lnTo>
                  <a:lnTo>
                    <a:pt x="3" y="583189"/>
                  </a:lnTo>
                  <a:lnTo>
                    <a:pt x="3" y="58318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0DD9C60-2F8A-4F14-A30F-BD7972BF1E63}"/>
                </a:ext>
              </a:extLst>
            </p:cNvPr>
            <p:cNvSpPr/>
            <p:nvPr/>
          </p:nvSpPr>
          <p:spPr>
            <a:xfrm>
              <a:off x="7358062" y="5099577"/>
              <a:ext cx="2381251" cy="674739"/>
            </a:xfrm>
            <a:custGeom>
              <a:avLst/>
              <a:gdLst>
                <a:gd name="connsiteX0" fmla="*/ 2381251 w 2381251"/>
                <a:gd name="connsiteY0" fmla="*/ 0 h 674739"/>
                <a:gd name="connsiteX1" fmla="*/ 2381251 w 2381251"/>
                <a:gd name="connsiteY1" fmla="*/ 91550 h 674739"/>
                <a:gd name="connsiteX2" fmla="*/ 2381248 w 2381251"/>
                <a:gd name="connsiteY2" fmla="*/ 91549 h 674739"/>
                <a:gd name="connsiteX3" fmla="*/ 0 w 2381251"/>
                <a:gd name="connsiteY3" fmla="*/ 674739 h 674739"/>
                <a:gd name="connsiteX4" fmla="*/ 0 w 2381251"/>
                <a:gd name="connsiteY4" fmla="*/ 574572 h 674739"/>
                <a:gd name="connsiteX5" fmla="*/ 2381251 w 2381251"/>
                <a:gd name="connsiteY5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1251" h="674739">
                  <a:moveTo>
                    <a:pt x="2381251" y="0"/>
                  </a:moveTo>
                  <a:lnTo>
                    <a:pt x="2381251" y="91550"/>
                  </a:lnTo>
                  <a:lnTo>
                    <a:pt x="2381248" y="91549"/>
                  </a:lnTo>
                  <a:lnTo>
                    <a:pt x="0" y="674739"/>
                  </a:lnTo>
                  <a:lnTo>
                    <a:pt x="0" y="574572"/>
                  </a:lnTo>
                  <a:lnTo>
                    <a:pt x="2381251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3C46935-555C-4A12-8D00-BE6CF00783E5}"/>
              </a:ext>
            </a:extLst>
          </p:cNvPr>
          <p:cNvGrpSpPr/>
          <p:nvPr/>
        </p:nvGrpSpPr>
        <p:grpSpPr>
          <a:xfrm>
            <a:off x="9211070" y="1083687"/>
            <a:ext cx="2980930" cy="4690630"/>
            <a:chOff x="9810749" y="1083687"/>
            <a:chExt cx="2381251" cy="469063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8D4BDC7-B397-4E30-91DD-1B5BACA73529}"/>
                </a:ext>
              </a:extLst>
            </p:cNvPr>
            <p:cNvSpPr/>
            <p:nvPr/>
          </p:nvSpPr>
          <p:spPr>
            <a:xfrm>
              <a:off x="9810749" y="1083687"/>
              <a:ext cx="2381251" cy="4690629"/>
            </a:xfrm>
            <a:custGeom>
              <a:avLst/>
              <a:gdLst>
                <a:gd name="connsiteX0" fmla="*/ 0 w 2438400"/>
                <a:gd name="connsiteY0" fmla="*/ 0 h 4690629"/>
                <a:gd name="connsiteX1" fmla="*/ 2438398 w 2438400"/>
                <a:gd name="connsiteY1" fmla="*/ 583189 h 4690629"/>
                <a:gd name="connsiteX2" fmla="*/ 2438400 w 2438400"/>
                <a:gd name="connsiteY2" fmla="*/ 4690629 h 4690629"/>
                <a:gd name="connsiteX3" fmla="*/ 2438398 w 2438400"/>
                <a:gd name="connsiteY3" fmla="*/ 4690628 h 4690629"/>
                <a:gd name="connsiteX4" fmla="*/ 0 w 2438400"/>
                <a:gd name="connsiteY4" fmla="*/ 4107439 h 4690629"/>
                <a:gd name="connsiteX5" fmla="*/ 0 w 2438400"/>
                <a:gd name="connsiteY5" fmla="*/ 583189 h 4690629"/>
                <a:gd name="connsiteX6" fmla="*/ 0 w 2438400"/>
                <a:gd name="connsiteY6" fmla="*/ 0 h 469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38400" h="4690629">
                  <a:moveTo>
                    <a:pt x="0" y="0"/>
                  </a:moveTo>
                  <a:lnTo>
                    <a:pt x="2438398" y="583189"/>
                  </a:lnTo>
                  <a:cubicBezTo>
                    <a:pt x="2438399" y="1952336"/>
                    <a:pt x="2438399" y="3321482"/>
                    <a:pt x="2438400" y="4690629"/>
                  </a:cubicBezTo>
                  <a:cubicBezTo>
                    <a:pt x="2438399" y="4690629"/>
                    <a:pt x="2438399" y="4690628"/>
                    <a:pt x="2438398" y="4690628"/>
                  </a:cubicBezTo>
                  <a:lnTo>
                    <a:pt x="0" y="4107439"/>
                  </a:lnTo>
                  <a:lnTo>
                    <a:pt x="0" y="58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E5AA1DB-2BC6-4F57-9733-F6284C02EB96}"/>
                </a:ext>
              </a:extLst>
            </p:cNvPr>
            <p:cNvSpPr/>
            <p:nvPr/>
          </p:nvSpPr>
          <p:spPr>
            <a:xfrm>
              <a:off x="9810749" y="5099578"/>
              <a:ext cx="2381251" cy="674739"/>
            </a:xfrm>
            <a:custGeom>
              <a:avLst/>
              <a:gdLst>
                <a:gd name="connsiteX0" fmla="*/ 0 w 2381251"/>
                <a:gd name="connsiteY0" fmla="*/ 0 h 674739"/>
                <a:gd name="connsiteX1" fmla="*/ 2381251 w 2381251"/>
                <a:gd name="connsiteY1" fmla="*/ 574571 h 674739"/>
                <a:gd name="connsiteX2" fmla="*/ 2381251 w 2381251"/>
                <a:gd name="connsiteY2" fmla="*/ 674739 h 674739"/>
                <a:gd name="connsiteX3" fmla="*/ 2381249 w 2381251"/>
                <a:gd name="connsiteY3" fmla="*/ 674738 h 674739"/>
                <a:gd name="connsiteX4" fmla="*/ 0 w 2381251"/>
                <a:gd name="connsiteY4" fmla="*/ 91549 h 674739"/>
                <a:gd name="connsiteX5" fmla="*/ 0 w 2381251"/>
                <a:gd name="connsiteY5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1251" h="674739">
                  <a:moveTo>
                    <a:pt x="0" y="0"/>
                  </a:moveTo>
                  <a:lnTo>
                    <a:pt x="2381251" y="574571"/>
                  </a:lnTo>
                  <a:lnTo>
                    <a:pt x="2381251" y="674739"/>
                  </a:lnTo>
                  <a:cubicBezTo>
                    <a:pt x="2381250" y="674739"/>
                    <a:pt x="2381250" y="674738"/>
                    <a:pt x="2381249" y="674738"/>
                  </a:cubicBezTo>
                  <a:lnTo>
                    <a:pt x="0" y="91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CBE0550-CE41-413B-8914-0D47ED5E124D}"/>
              </a:ext>
            </a:extLst>
          </p:cNvPr>
          <p:cNvGrpSpPr/>
          <p:nvPr/>
        </p:nvGrpSpPr>
        <p:grpSpPr>
          <a:xfrm>
            <a:off x="522564" y="2525249"/>
            <a:ext cx="1935805" cy="2336593"/>
            <a:chOff x="332936" y="1180595"/>
            <a:chExt cx="2926080" cy="233659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F8CDD6E-CB3E-4790-A8B9-8DE9A18BC29E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A3D7650-A2C5-4224-B878-4FC30817E4C4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73663E0-395C-4BE9-BBF1-D0D0BC5B4BC4}"/>
              </a:ext>
            </a:extLst>
          </p:cNvPr>
          <p:cNvGrpSpPr/>
          <p:nvPr/>
        </p:nvGrpSpPr>
        <p:grpSpPr>
          <a:xfrm>
            <a:off x="3592919" y="2525249"/>
            <a:ext cx="1935805" cy="2336593"/>
            <a:chOff x="332936" y="1180595"/>
            <a:chExt cx="2926080" cy="233659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185050C-1E90-4370-BB68-325BDE27F041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585B5A-0250-4E45-9B54-606D94D79775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D603F89-357C-4EC1-AE0D-2964F273E0B2}"/>
              </a:ext>
            </a:extLst>
          </p:cNvPr>
          <p:cNvGrpSpPr/>
          <p:nvPr/>
        </p:nvGrpSpPr>
        <p:grpSpPr>
          <a:xfrm>
            <a:off x="6663276" y="2525249"/>
            <a:ext cx="1935805" cy="2336593"/>
            <a:chOff x="332936" y="1180595"/>
            <a:chExt cx="2926080" cy="233659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FED77EF-4668-4D09-99CF-A64B88AC4CF5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ABC1C49-6748-49E4-AC81-B78DDD9F96CB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00B1387-BAFC-48D1-BA75-0DFE55FD6655}"/>
              </a:ext>
            </a:extLst>
          </p:cNvPr>
          <p:cNvGrpSpPr/>
          <p:nvPr/>
        </p:nvGrpSpPr>
        <p:grpSpPr>
          <a:xfrm>
            <a:off x="9733633" y="2525249"/>
            <a:ext cx="1935805" cy="2336593"/>
            <a:chOff x="332936" y="1180595"/>
            <a:chExt cx="2926080" cy="233659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278A5F7-B26C-44D4-99A0-62E9E9E73DC4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C0D47A-FA77-4AF4-AFD4-9849B6DBED5B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5" name="Graphic 64" descr="Pie chart">
            <a:extLst>
              <a:ext uri="{FF2B5EF4-FFF2-40B4-BE49-F238E27FC236}">
                <a16:creationId xmlns:a16="http://schemas.microsoft.com/office/drawing/2014/main" id="{15A8FCDD-6AAB-4217-B2B0-4E881A892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0060" y="1782299"/>
            <a:ext cx="742950" cy="742950"/>
          </a:xfrm>
          <a:prstGeom prst="rect">
            <a:avLst/>
          </a:prstGeom>
        </p:spPr>
      </p:pic>
      <p:pic>
        <p:nvPicPr>
          <p:cNvPr id="66" name="Graphic 65" descr="Lightbulb">
            <a:extLst>
              <a:ext uri="{FF2B5EF4-FFF2-40B4-BE49-F238E27FC236}">
                <a16:creationId xmlns:a16="http://schemas.microsoft.com/office/drawing/2014/main" id="{B229FE83-4B03-4245-84C0-49F6F7FAD7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8991" y="1782299"/>
            <a:ext cx="742950" cy="742950"/>
          </a:xfrm>
          <a:prstGeom prst="rect">
            <a:avLst/>
          </a:prstGeom>
        </p:spPr>
      </p:pic>
      <p:pic>
        <p:nvPicPr>
          <p:cNvPr id="68" name="Graphic 67" descr="Research">
            <a:extLst>
              <a:ext uri="{FF2B5EF4-FFF2-40B4-BE49-F238E27FC236}">
                <a16:creationId xmlns:a16="http://schemas.microsoft.com/office/drawing/2014/main" id="{B2746FBB-EEB6-4456-9506-A99B3E7F23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89346" y="1782299"/>
            <a:ext cx="742950" cy="742950"/>
          </a:xfrm>
          <a:prstGeom prst="rect">
            <a:avLst/>
          </a:prstGeom>
        </p:spPr>
      </p:pic>
      <p:pic>
        <p:nvPicPr>
          <p:cNvPr id="69" name="Graphic 68" descr="Single gear">
            <a:extLst>
              <a:ext uri="{FF2B5EF4-FFF2-40B4-BE49-F238E27FC236}">
                <a16:creationId xmlns:a16="http://schemas.microsoft.com/office/drawing/2014/main" id="{1EBA26F6-0394-4E6B-8679-85B7C48817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9703" y="1782299"/>
            <a:ext cx="7429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32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Folded Paper w/ 4 Pieces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592A14-701A-471B-8DAB-7ECF9ED7C1BB}"/>
              </a:ext>
            </a:extLst>
          </p:cNvPr>
          <p:cNvGrpSpPr/>
          <p:nvPr/>
        </p:nvGrpSpPr>
        <p:grpSpPr>
          <a:xfrm>
            <a:off x="0" y="1083685"/>
            <a:ext cx="2980933" cy="4690631"/>
            <a:chOff x="0" y="1083685"/>
            <a:chExt cx="2381253" cy="4690631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61E5506-0154-4B14-AC12-1B2BDDA9198E}"/>
                </a:ext>
              </a:extLst>
            </p:cNvPr>
            <p:cNvSpPr/>
            <p:nvPr/>
          </p:nvSpPr>
          <p:spPr>
            <a:xfrm>
              <a:off x="0" y="1083685"/>
              <a:ext cx="2381252" cy="4690630"/>
            </a:xfrm>
            <a:custGeom>
              <a:avLst/>
              <a:gdLst>
                <a:gd name="connsiteX0" fmla="*/ 2438401 w 2438401"/>
                <a:gd name="connsiteY0" fmla="*/ 0 h 4690630"/>
                <a:gd name="connsiteX1" fmla="*/ 2438401 w 2438401"/>
                <a:gd name="connsiteY1" fmla="*/ 583190 h 4690630"/>
                <a:gd name="connsiteX2" fmla="*/ 2438401 w 2438401"/>
                <a:gd name="connsiteY2" fmla="*/ 4107440 h 4690630"/>
                <a:gd name="connsiteX3" fmla="*/ 1 w 2438401"/>
                <a:gd name="connsiteY3" fmla="*/ 4690630 h 4690630"/>
                <a:gd name="connsiteX4" fmla="*/ 1 w 2438401"/>
                <a:gd name="connsiteY4" fmla="*/ 583190 h 4690630"/>
                <a:gd name="connsiteX5" fmla="*/ 0 w 2438401"/>
                <a:gd name="connsiteY5" fmla="*/ 583190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38401" h="4690630">
                  <a:moveTo>
                    <a:pt x="2438401" y="0"/>
                  </a:moveTo>
                  <a:lnTo>
                    <a:pt x="2438401" y="583190"/>
                  </a:lnTo>
                  <a:lnTo>
                    <a:pt x="2438401" y="4107440"/>
                  </a:lnTo>
                  <a:lnTo>
                    <a:pt x="1" y="4690630"/>
                  </a:lnTo>
                  <a:lnTo>
                    <a:pt x="1" y="583190"/>
                  </a:lnTo>
                  <a:lnTo>
                    <a:pt x="0" y="58319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1597394-FF83-4B8D-85C1-3F74E1029EDF}"/>
                </a:ext>
              </a:extLst>
            </p:cNvPr>
            <p:cNvSpPr/>
            <p:nvPr/>
          </p:nvSpPr>
          <p:spPr>
            <a:xfrm>
              <a:off x="2" y="5099577"/>
              <a:ext cx="2381251" cy="674739"/>
            </a:xfrm>
            <a:custGeom>
              <a:avLst/>
              <a:gdLst>
                <a:gd name="connsiteX0" fmla="*/ 2381251 w 2381251"/>
                <a:gd name="connsiteY0" fmla="*/ 0 h 674739"/>
                <a:gd name="connsiteX1" fmla="*/ 2381251 w 2381251"/>
                <a:gd name="connsiteY1" fmla="*/ 91549 h 674739"/>
                <a:gd name="connsiteX2" fmla="*/ 0 w 2381251"/>
                <a:gd name="connsiteY2" fmla="*/ 674739 h 674739"/>
                <a:gd name="connsiteX3" fmla="*/ 0 w 2381251"/>
                <a:gd name="connsiteY3" fmla="*/ 574572 h 674739"/>
                <a:gd name="connsiteX4" fmla="*/ 2381251 w 2381251"/>
                <a:gd name="connsiteY4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1" h="674739">
                  <a:moveTo>
                    <a:pt x="2381251" y="0"/>
                  </a:moveTo>
                  <a:lnTo>
                    <a:pt x="2381251" y="91549"/>
                  </a:lnTo>
                  <a:lnTo>
                    <a:pt x="0" y="674739"/>
                  </a:lnTo>
                  <a:lnTo>
                    <a:pt x="0" y="574572"/>
                  </a:lnTo>
                  <a:lnTo>
                    <a:pt x="2381251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F0E86C0-FAA7-4D31-9A00-DE1970F2AD28}"/>
              </a:ext>
            </a:extLst>
          </p:cNvPr>
          <p:cNvGrpSpPr/>
          <p:nvPr/>
        </p:nvGrpSpPr>
        <p:grpSpPr>
          <a:xfrm>
            <a:off x="3070356" y="1083685"/>
            <a:ext cx="2980930" cy="4690630"/>
            <a:chOff x="2452687" y="1083685"/>
            <a:chExt cx="2381251" cy="469063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0567E6A-DB40-443E-AEDD-50F19113B5FC}"/>
                </a:ext>
              </a:extLst>
            </p:cNvPr>
            <p:cNvSpPr/>
            <p:nvPr/>
          </p:nvSpPr>
          <p:spPr>
            <a:xfrm>
              <a:off x="2452687" y="1083685"/>
              <a:ext cx="2381251" cy="4690630"/>
            </a:xfrm>
            <a:custGeom>
              <a:avLst/>
              <a:gdLst>
                <a:gd name="connsiteX0" fmla="*/ 0 w 2438400"/>
                <a:gd name="connsiteY0" fmla="*/ 0 h 4690630"/>
                <a:gd name="connsiteX1" fmla="*/ 2438400 w 2438400"/>
                <a:gd name="connsiteY1" fmla="*/ 583190 h 4690630"/>
                <a:gd name="connsiteX2" fmla="*/ 2438400 w 2438400"/>
                <a:gd name="connsiteY2" fmla="*/ 583190 h 4690630"/>
                <a:gd name="connsiteX3" fmla="*/ 2438400 w 2438400"/>
                <a:gd name="connsiteY3" fmla="*/ 583190 h 4690630"/>
                <a:gd name="connsiteX4" fmla="*/ 2438400 w 2438400"/>
                <a:gd name="connsiteY4" fmla="*/ 4690630 h 4690630"/>
                <a:gd name="connsiteX5" fmla="*/ 0 w 2438400"/>
                <a:gd name="connsiteY5" fmla="*/ 4107440 h 4690630"/>
                <a:gd name="connsiteX6" fmla="*/ 0 w 2438400"/>
                <a:gd name="connsiteY6" fmla="*/ 583190 h 4690630"/>
                <a:gd name="connsiteX7" fmla="*/ 0 w 2438400"/>
                <a:gd name="connsiteY7" fmla="*/ 583190 h 4690630"/>
                <a:gd name="connsiteX8" fmla="*/ 0 w 2438400"/>
                <a:gd name="connsiteY8" fmla="*/ 0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8400" h="4690630">
                  <a:moveTo>
                    <a:pt x="0" y="0"/>
                  </a:moveTo>
                  <a:lnTo>
                    <a:pt x="2438400" y="583190"/>
                  </a:lnTo>
                  <a:lnTo>
                    <a:pt x="2438400" y="583190"/>
                  </a:lnTo>
                  <a:lnTo>
                    <a:pt x="2438400" y="583190"/>
                  </a:lnTo>
                  <a:lnTo>
                    <a:pt x="2438400" y="4690630"/>
                  </a:lnTo>
                  <a:lnTo>
                    <a:pt x="0" y="4107440"/>
                  </a:lnTo>
                  <a:lnTo>
                    <a:pt x="0" y="583190"/>
                  </a:lnTo>
                  <a:lnTo>
                    <a:pt x="0" y="5831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4EDB559-61DC-4A21-8A7C-AE6C1DC40A69}"/>
                </a:ext>
              </a:extLst>
            </p:cNvPr>
            <p:cNvSpPr/>
            <p:nvPr/>
          </p:nvSpPr>
          <p:spPr>
            <a:xfrm>
              <a:off x="2452687" y="5099577"/>
              <a:ext cx="2381250" cy="674738"/>
            </a:xfrm>
            <a:custGeom>
              <a:avLst/>
              <a:gdLst>
                <a:gd name="connsiteX0" fmla="*/ 0 w 2381250"/>
                <a:gd name="connsiteY0" fmla="*/ 0 h 674738"/>
                <a:gd name="connsiteX1" fmla="*/ 2381250 w 2381250"/>
                <a:gd name="connsiteY1" fmla="*/ 574571 h 674738"/>
                <a:gd name="connsiteX2" fmla="*/ 2381250 w 2381250"/>
                <a:gd name="connsiteY2" fmla="*/ 674738 h 674738"/>
                <a:gd name="connsiteX3" fmla="*/ 0 w 2381250"/>
                <a:gd name="connsiteY3" fmla="*/ 91548 h 674738"/>
                <a:gd name="connsiteX4" fmla="*/ 0 w 2381250"/>
                <a:gd name="connsiteY4" fmla="*/ 0 h 67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0" h="674738">
                  <a:moveTo>
                    <a:pt x="0" y="0"/>
                  </a:moveTo>
                  <a:lnTo>
                    <a:pt x="2381250" y="574571"/>
                  </a:lnTo>
                  <a:lnTo>
                    <a:pt x="2381250" y="674738"/>
                  </a:lnTo>
                  <a:lnTo>
                    <a:pt x="0" y="915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4579A4E4-47D3-4756-82CF-4C7DA9C43D62}"/>
              </a:ext>
            </a:extLst>
          </p:cNvPr>
          <p:cNvGrpSpPr/>
          <p:nvPr/>
        </p:nvGrpSpPr>
        <p:grpSpPr>
          <a:xfrm>
            <a:off x="6140711" y="1083685"/>
            <a:ext cx="2980934" cy="4690631"/>
            <a:chOff x="7358059" y="1083685"/>
            <a:chExt cx="2381254" cy="4690631"/>
          </a:xfrm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2022AE7-39A1-4C09-AF43-B7B1A5B0CC36}"/>
                </a:ext>
              </a:extLst>
            </p:cNvPr>
            <p:cNvSpPr/>
            <p:nvPr/>
          </p:nvSpPr>
          <p:spPr>
            <a:xfrm>
              <a:off x="7358059" y="1083685"/>
              <a:ext cx="2381254" cy="4690630"/>
            </a:xfrm>
            <a:custGeom>
              <a:avLst/>
              <a:gdLst>
                <a:gd name="connsiteX0" fmla="*/ 2438400 w 2438403"/>
                <a:gd name="connsiteY0" fmla="*/ 0 h 4690630"/>
                <a:gd name="connsiteX1" fmla="*/ 2438403 w 2438403"/>
                <a:gd name="connsiteY1" fmla="*/ 1 h 4690630"/>
                <a:gd name="connsiteX2" fmla="*/ 2438403 w 2438403"/>
                <a:gd name="connsiteY2" fmla="*/ 583190 h 4690630"/>
                <a:gd name="connsiteX3" fmla="*/ 2438403 w 2438403"/>
                <a:gd name="connsiteY3" fmla="*/ 4107441 h 4690630"/>
                <a:gd name="connsiteX4" fmla="*/ 2438400 w 2438403"/>
                <a:gd name="connsiteY4" fmla="*/ 4107440 h 4690630"/>
                <a:gd name="connsiteX5" fmla="*/ 3 w 2438403"/>
                <a:gd name="connsiteY5" fmla="*/ 4690630 h 4690630"/>
                <a:gd name="connsiteX6" fmla="*/ 3 w 2438403"/>
                <a:gd name="connsiteY6" fmla="*/ 583190 h 4690630"/>
                <a:gd name="connsiteX7" fmla="*/ 0 w 2438403"/>
                <a:gd name="connsiteY7" fmla="*/ 583190 h 4690630"/>
                <a:gd name="connsiteX8" fmla="*/ 3 w 2438403"/>
                <a:gd name="connsiteY8" fmla="*/ 583189 h 4690630"/>
                <a:gd name="connsiteX9" fmla="*/ 3 w 2438403"/>
                <a:gd name="connsiteY9" fmla="*/ 583189 h 4690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38403" h="4690630">
                  <a:moveTo>
                    <a:pt x="2438400" y="0"/>
                  </a:moveTo>
                  <a:lnTo>
                    <a:pt x="2438403" y="1"/>
                  </a:lnTo>
                  <a:lnTo>
                    <a:pt x="2438403" y="583190"/>
                  </a:lnTo>
                  <a:lnTo>
                    <a:pt x="2438403" y="4107441"/>
                  </a:lnTo>
                  <a:lnTo>
                    <a:pt x="2438400" y="4107440"/>
                  </a:lnTo>
                  <a:lnTo>
                    <a:pt x="3" y="4690630"/>
                  </a:lnTo>
                  <a:lnTo>
                    <a:pt x="3" y="583190"/>
                  </a:lnTo>
                  <a:lnTo>
                    <a:pt x="0" y="583190"/>
                  </a:lnTo>
                  <a:lnTo>
                    <a:pt x="3" y="583189"/>
                  </a:lnTo>
                  <a:lnTo>
                    <a:pt x="3" y="583189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0DD9C60-2F8A-4F14-A30F-BD7972BF1E63}"/>
                </a:ext>
              </a:extLst>
            </p:cNvPr>
            <p:cNvSpPr/>
            <p:nvPr/>
          </p:nvSpPr>
          <p:spPr>
            <a:xfrm>
              <a:off x="7358062" y="5099577"/>
              <a:ext cx="2381251" cy="674739"/>
            </a:xfrm>
            <a:custGeom>
              <a:avLst/>
              <a:gdLst>
                <a:gd name="connsiteX0" fmla="*/ 2381251 w 2381251"/>
                <a:gd name="connsiteY0" fmla="*/ 0 h 674739"/>
                <a:gd name="connsiteX1" fmla="*/ 2381251 w 2381251"/>
                <a:gd name="connsiteY1" fmla="*/ 91550 h 674739"/>
                <a:gd name="connsiteX2" fmla="*/ 2381248 w 2381251"/>
                <a:gd name="connsiteY2" fmla="*/ 91549 h 674739"/>
                <a:gd name="connsiteX3" fmla="*/ 0 w 2381251"/>
                <a:gd name="connsiteY3" fmla="*/ 674739 h 674739"/>
                <a:gd name="connsiteX4" fmla="*/ 0 w 2381251"/>
                <a:gd name="connsiteY4" fmla="*/ 574572 h 674739"/>
                <a:gd name="connsiteX5" fmla="*/ 2381251 w 2381251"/>
                <a:gd name="connsiteY5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1251" h="674739">
                  <a:moveTo>
                    <a:pt x="2381251" y="0"/>
                  </a:moveTo>
                  <a:lnTo>
                    <a:pt x="2381251" y="91550"/>
                  </a:lnTo>
                  <a:lnTo>
                    <a:pt x="2381248" y="91549"/>
                  </a:lnTo>
                  <a:lnTo>
                    <a:pt x="0" y="674739"/>
                  </a:lnTo>
                  <a:lnTo>
                    <a:pt x="0" y="574572"/>
                  </a:lnTo>
                  <a:lnTo>
                    <a:pt x="2381251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3C46935-555C-4A12-8D00-BE6CF00783E5}"/>
              </a:ext>
            </a:extLst>
          </p:cNvPr>
          <p:cNvGrpSpPr/>
          <p:nvPr/>
        </p:nvGrpSpPr>
        <p:grpSpPr>
          <a:xfrm>
            <a:off x="9211070" y="1083687"/>
            <a:ext cx="2980930" cy="4690630"/>
            <a:chOff x="9810749" y="1083687"/>
            <a:chExt cx="2381251" cy="469063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8D4BDC7-B397-4E30-91DD-1B5BACA73529}"/>
                </a:ext>
              </a:extLst>
            </p:cNvPr>
            <p:cNvSpPr/>
            <p:nvPr/>
          </p:nvSpPr>
          <p:spPr>
            <a:xfrm>
              <a:off x="9810749" y="1083687"/>
              <a:ext cx="2381251" cy="4690629"/>
            </a:xfrm>
            <a:custGeom>
              <a:avLst/>
              <a:gdLst>
                <a:gd name="connsiteX0" fmla="*/ 0 w 2438400"/>
                <a:gd name="connsiteY0" fmla="*/ 0 h 4690629"/>
                <a:gd name="connsiteX1" fmla="*/ 2438398 w 2438400"/>
                <a:gd name="connsiteY1" fmla="*/ 583189 h 4690629"/>
                <a:gd name="connsiteX2" fmla="*/ 2438400 w 2438400"/>
                <a:gd name="connsiteY2" fmla="*/ 4690629 h 4690629"/>
                <a:gd name="connsiteX3" fmla="*/ 2438398 w 2438400"/>
                <a:gd name="connsiteY3" fmla="*/ 4690628 h 4690629"/>
                <a:gd name="connsiteX4" fmla="*/ 0 w 2438400"/>
                <a:gd name="connsiteY4" fmla="*/ 4107439 h 4690629"/>
                <a:gd name="connsiteX5" fmla="*/ 0 w 2438400"/>
                <a:gd name="connsiteY5" fmla="*/ 583189 h 4690629"/>
                <a:gd name="connsiteX6" fmla="*/ 0 w 2438400"/>
                <a:gd name="connsiteY6" fmla="*/ 0 h 4690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38400" h="4690629">
                  <a:moveTo>
                    <a:pt x="0" y="0"/>
                  </a:moveTo>
                  <a:lnTo>
                    <a:pt x="2438398" y="583189"/>
                  </a:lnTo>
                  <a:cubicBezTo>
                    <a:pt x="2438399" y="1952336"/>
                    <a:pt x="2438399" y="3321482"/>
                    <a:pt x="2438400" y="4690629"/>
                  </a:cubicBezTo>
                  <a:cubicBezTo>
                    <a:pt x="2438399" y="4690629"/>
                    <a:pt x="2438399" y="4690628"/>
                    <a:pt x="2438398" y="4690628"/>
                  </a:cubicBezTo>
                  <a:lnTo>
                    <a:pt x="0" y="4107439"/>
                  </a:lnTo>
                  <a:lnTo>
                    <a:pt x="0" y="5831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E5AA1DB-2BC6-4F57-9733-F6284C02EB96}"/>
                </a:ext>
              </a:extLst>
            </p:cNvPr>
            <p:cNvSpPr/>
            <p:nvPr/>
          </p:nvSpPr>
          <p:spPr>
            <a:xfrm>
              <a:off x="9810749" y="5099578"/>
              <a:ext cx="2381251" cy="674739"/>
            </a:xfrm>
            <a:custGeom>
              <a:avLst/>
              <a:gdLst>
                <a:gd name="connsiteX0" fmla="*/ 0 w 2381251"/>
                <a:gd name="connsiteY0" fmla="*/ 0 h 674739"/>
                <a:gd name="connsiteX1" fmla="*/ 2381251 w 2381251"/>
                <a:gd name="connsiteY1" fmla="*/ 574571 h 674739"/>
                <a:gd name="connsiteX2" fmla="*/ 2381251 w 2381251"/>
                <a:gd name="connsiteY2" fmla="*/ 674739 h 674739"/>
                <a:gd name="connsiteX3" fmla="*/ 2381249 w 2381251"/>
                <a:gd name="connsiteY3" fmla="*/ 674738 h 674739"/>
                <a:gd name="connsiteX4" fmla="*/ 0 w 2381251"/>
                <a:gd name="connsiteY4" fmla="*/ 91549 h 674739"/>
                <a:gd name="connsiteX5" fmla="*/ 0 w 2381251"/>
                <a:gd name="connsiteY5" fmla="*/ 0 h 674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1251" h="674739">
                  <a:moveTo>
                    <a:pt x="0" y="0"/>
                  </a:moveTo>
                  <a:lnTo>
                    <a:pt x="2381251" y="574571"/>
                  </a:lnTo>
                  <a:lnTo>
                    <a:pt x="2381251" y="674739"/>
                  </a:lnTo>
                  <a:cubicBezTo>
                    <a:pt x="2381250" y="674739"/>
                    <a:pt x="2381250" y="674738"/>
                    <a:pt x="2381249" y="674738"/>
                  </a:cubicBezTo>
                  <a:lnTo>
                    <a:pt x="0" y="915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CBE0550-CE41-413B-8914-0D47ED5E124D}"/>
              </a:ext>
            </a:extLst>
          </p:cNvPr>
          <p:cNvGrpSpPr/>
          <p:nvPr/>
        </p:nvGrpSpPr>
        <p:grpSpPr>
          <a:xfrm>
            <a:off x="522564" y="2525249"/>
            <a:ext cx="1935805" cy="2336593"/>
            <a:chOff x="332936" y="1180595"/>
            <a:chExt cx="2926080" cy="233659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DF8CDD6E-CB3E-4790-A8B9-8DE9A18BC29E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A3D7650-A2C5-4224-B878-4FC30817E4C4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73663E0-395C-4BE9-BBF1-D0D0BC5B4BC4}"/>
              </a:ext>
            </a:extLst>
          </p:cNvPr>
          <p:cNvGrpSpPr/>
          <p:nvPr/>
        </p:nvGrpSpPr>
        <p:grpSpPr>
          <a:xfrm>
            <a:off x="3592919" y="2525249"/>
            <a:ext cx="1935805" cy="2336593"/>
            <a:chOff x="332936" y="1180595"/>
            <a:chExt cx="2926080" cy="233659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185050C-1E90-4370-BB68-325BDE27F041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B585B5A-0250-4E45-9B54-606D94D79775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D603F89-357C-4EC1-AE0D-2964F273E0B2}"/>
              </a:ext>
            </a:extLst>
          </p:cNvPr>
          <p:cNvGrpSpPr/>
          <p:nvPr/>
        </p:nvGrpSpPr>
        <p:grpSpPr>
          <a:xfrm>
            <a:off x="6663276" y="2525249"/>
            <a:ext cx="1935805" cy="2336593"/>
            <a:chOff x="332936" y="1180595"/>
            <a:chExt cx="2926080" cy="233659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FED77EF-4668-4D09-99CF-A64B88AC4CF5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ABC1C49-6748-49E4-AC81-B78DDD9F96CB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00B1387-BAFC-48D1-BA75-0DFE55FD6655}"/>
              </a:ext>
            </a:extLst>
          </p:cNvPr>
          <p:cNvGrpSpPr/>
          <p:nvPr/>
        </p:nvGrpSpPr>
        <p:grpSpPr>
          <a:xfrm>
            <a:off x="9733633" y="2525249"/>
            <a:ext cx="1935805" cy="2336593"/>
            <a:chOff x="332936" y="1180595"/>
            <a:chExt cx="2926080" cy="233659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278A5F7-B26C-44D4-99A0-62E9E9E73DC4}"/>
                </a:ext>
              </a:extLst>
            </p:cNvPr>
            <p:cNvSpPr txBox="1"/>
            <p:nvPr/>
          </p:nvSpPr>
          <p:spPr>
            <a:xfrm>
              <a:off x="332936" y="1180595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C0D47A-FA77-4AF4-AFD4-9849B6DBED5B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1588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5" name="Graphic 64" descr="Pie chart">
            <a:extLst>
              <a:ext uri="{FF2B5EF4-FFF2-40B4-BE49-F238E27FC236}">
                <a16:creationId xmlns:a16="http://schemas.microsoft.com/office/drawing/2014/main" id="{15A8FCDD-6AAB-4217-B2B0-4E881A892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30060" y="1782299"/>
            <a:ext cx="742950" cy="742950"/>
          </a:xfrm>
          <a:prstGeom prst="rect">
            <a:avLst/>
          </a:prstGeom>
        </p:spPr>
      </p:pic>
      <p:pic>
        <p:nvPicPr>
          <p:cNvPr id="66" name="Graphic 65" descr="Lightbulb">
            <a:extLst>
              <a:ext uri="{FF2B5EF4-FFF2-40B4-BE49-F238E27FC236}">
                <a16:creationId xmlns:a16="http://schemas.microsoft.com/office/drawing/2014/main" id="{B229FE83-4B03-4245-84C0-49F6F7FAD7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8991" y="1782299"/>
            <a:ext cx="742950" cy="742950"/>
          </a:xfrm>
          <a:prstGeom prst="rect">
            <a:avLst/>
          </a:prstGeom>
        </p:spPr>
      </p:pic>
      <p:pic>
        <p:nvPicPr>
          <p:cNvPr id="68" name="Graphic 67" descr="Research">
            <a:extLst>
              <a:ext uri="{FF2B5EF4-FFF2-40B4-BE49-F238E27FC236}">
                <a16:creationId xmlns:a16="http://schemas.microsoft.com/office/drawing/2014/main" id="{B2746FBB-EEB6-4456-9506-A99B3E7F231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89346" y="1782299"/>
            <a:ext cx="742950" cy="742950"/>
          </a:xfrm>
          <a:prstGeom prst="rect">
            <a:avLst/>
          </a:prstGeom>
        </p:spPr>
      </p:pic>
      <p:pic>
        <p:nvPicPr>
          <p:cNvPr id="69" name="Graphic 68" descr="Single gear">
            <a:extLst>
              <a:ext uri="{FF2B5EF4-FFF2-40B4-BE49-F238E27FC236}">
                <a16:creationId xmlns:a16="http://schemas.microsoft.com/office/drawing/2014/main" id="{1EBA26F6-0394-4E6B-8679-85B7C48817D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59703" y="1782299"/>
            <a:ext cx="74295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15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8458</TotalTime>
  <Words>366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Paper w/ 4 Pieces – Slide Template</vt:lpstr>
      <vt:lpstr>Folded Paper w/ 4 Pieces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Paper w/ 4 Pieces</dc:title>
  <dc:creator>PresentationGO.com</dc:creator>
  <dc:description>© Copyright PresentationGO.com</dc:description>
  <dcterms:created xsi:type="dcterms:W3CDTF">2014-11-26T05:14:11Z</dcterms:created>
  <dcterms:modified xsi:type="dcterms:W3CDTF">2019-04-29T18:46:17Z</dcterms:modified>
  <cp:category>Text &amp; Tables</cp:category>
</cp:coreProperties>
</file>