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939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Paper w/ 5 Pieces – Slide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44D2DC-9117-4077-A68D-4C8EC0F52989}"/>
              </a:ext>
            </a:extLst>
          </p:cNvPr>
          <p:cNvSpPr/>
          <p:nvPr/>
        </p:nvSpPr>
        <p:spPr>
          <a:xfrm>
            <a:off x="3679030" y="2107406"/>
            <a:ext cx="1785938" cy="3080580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4AD69FC-1990-452F-B18D-3E5CC591FB03}"/>
              </a:ext>
            </a:extLst>
          </p:cNvPr>
          <p:cNvSpPr/>
          <p:nvPr/>
        </p:nvSpPr>
        <p:spPr>
          <a:xfrm>
            <a:off x="5518544" y="1670014"/>
            <a:ext cx="1785941" cy="3517973"/>
          </a:xfrm>
          <a:custGeom>
            <a:avLst/>
            <a:gdLst>
              <a:gd name="connsiteX0" fmla="*/ 2438400 w 2438403"/>
              <a:gd name="connsiteY0" fmla="*/ 0 h 4690630"/>
              <a:gd name="connsiteX1" fmla="*/ 2438403 w 2438403"/>
              <a:gd name="connsiteY1" fmla="*/ 1 h 4690630"/>
              <a:gd name="connsiteX2" fmla="*/ 2438403 w 2438403"/>
              <a:gd name="connsiteY2" fmla="*/ 583190 h 4690630"/>
              <a:gd name="connsiteX3" fmla="*/ 2438403 w 2438403"/>
              <a:gd name="connsiteY3" fmla="*/ 4107441 h 4690630"/>
              <a:gd name="connsiteX4" fmla="*/ 2438400 w 2438403"/>
              <a:gd name="connsiteY4" fmla="*/ 4107440 h 4690630"/>
              <a:gd name="connsiteX5" fmla="*/ 3 w 2438403"/>
              <a:gd name="connsiteY5" fmla="*/ 4690630 h 4690630"/>
              <a:gd name="connsiteX6" fmla="*/ 3 w 2438403"/>
              <a:gd name="connsiteY6" fmla="*/ 583190 h 4690630"/>
              <a:gd name="connsiteX7" fmla="*/ 0 w 2438403"/>
              <a:gd name="connsiteY7" fmla="*/ 583190 h 4690630"/>
              <a:gd name="connsiteX8" fmla="*/ 3 w 2438403"/>
              <a:gd name="connsiteY8" fmla="*/ 583189 h 4690630"/>
              <a:gd name="connsiteX9" fmla="*/ 3 w 2438403"/>
              <a:gd name="connsiteY9" fmla="*/ 583189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3" h="4690630">
                <a:moveTo>
                  <a:pt x="2438400" y="0"/>
                </a:moveTo>
                <a:lnTo>
                  <a:pt x="2438403" y="1"/>
                </a:lnTo>
                <a:lnTo>
                  <a:pt x="2438403" y="583190"/>
                </a:lnTo>
                <a:lnTo>
                  <a:pt x="2438403" y="4107441"/>
                </a:lnTo>
                <a:lnTo>
                  <a:pt x="2438400" y="4107440"/>
                </a:lnTo>
                <a:lnTo>
                  <a:pt x="3" y="4690630"/>
                </a:lnTo>
                <a:lnTo>
                  <a:pt x="3" y="583190"/>
                </a:lnTo>
                <a:lnTo>
                  <a:pt x="0" y="583190"/>
                </a:lnTo>
                <a:lnTo>
                  <a:pt x="3" y="583189"/>
                </a:lnTo>
                <a:lnTo>
                  <a:pt x="3" y="58318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0509BE7-A1F7-4B73-972F-A679DD24B086}"/>
              </a:ext>
            </a:extLst>
          </p:cNvPr>
          <p:cNvSpPr/>
          <p:nvPr/>
        </p:nvSpPr>
        <p:spPr>
          <a:xfrm>
            <a:off x="7358062" y="1670016"/>
            <a:ext cx="1785938" cy="3517972"/>
          </a:xfrm>
          <a:custGeom>
            <a:avLst/>
            <a:gdLst>
              <a:gd name="connsiteX0" fmla="*/ 0 w 2438400"/>
              <a:gd name="connsiteY0" fmla="*/ 0 h 4690629"/>
              <a:gd name="connsiteX1" fmla="*/ 2438398 w 2438400"/>
              <a:gd name="connsiteY1" fmla="*/ 583189 h 4690629"/>
              <a:gd name="connsiteX2" fmla="*/ 2438400 w 2438400"/>
              <a:gd name="connsiteY2" fmla="*/ 4690629 h 4690629"/>
              <a:gd name="connsiteX3" fmla="*/ 2438398 w 2438400"/>
              <a:gd name="connsiteY3" fmla="*/ 4690628 h 4690629"/>
              <a:gd name="connsiteX4" fmla="*/ 0 w 2438400"/>
              <a:gd name="connsiteY4" fmla="*/ 4107439 h 4690629"/>
              <a:gd name="connsiteX5" fmla="*/ 0 w 2438400"/>
              <a:gd name="connsiteY5" fmla="*/ 583189 h 4690629"/>
              <a:gd name="connsiteX6" fmla="*/ 0 w 2438400"/>
              <a:gd name="connsiteY6" fmla="*/ 0 h 46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4690629">
                <a:moveTo>
                  <a:pt x="0" y="0"/>
                </a:moveTo>
                <a:lnTo>
                  <a:pt x="2438398" y="583189"/>
                </a:lnTo>
                <a:cubicBezTo>
                  <a:pt x="2438399" y="1952336"/>
                  <a:pt x="2438399" y="3321482"/>
                  <a:pt x="2438400" y="4690629"/>
                </a:cubicBezTo>
                <a:cubicBezTo>
                  <a:pt x="2438399" y="4690629"/>
                  <a:pt x="2438399" y="4690628"/>
                  <a:pt x="2438398" y="4690628"/>
                </a:cubicBezTo>
                <a:lnTo>
                  <a:pt x="0" y="4107439"/>
                </a:lnTo>
                <a:lnTo>
                  <a:pt x="0" y="583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02D79D0-783F-497D-B616-09C324CBE662}"/>
              </a:ext>
            </a:extLst>
          </p:cNvPr>
          <p:cNvSpPr/>
          <p:nvPr/>
        </p:nvSpPr>
        <p:spPr>
          <a:xfrm>
            <a:off x="0" y="1670014"/>
            <a:ext cx="1785939" cy="3517973"/>
          </a:xfrm>
          <a:custGeom>
            <a:avLst/>
            <a:gdLst>
              <a:gd name="connsiteX0" fmla="*/ 2438401 w 2438401"/>
              <a:gd name="connsiteY0" fmla="*/ 0 h 4690630"/>
              <a:gd name="connsiteX1" fmla="*/ 2438401 w 2438401"/>
              <a:gd name="connsiteY1" fmla="*/ 583190 h 4690630"/>
              <a:gd name="connsiteX2" fmla="*/ 2438401 w 2438401"/>
              <a:gd name="connsiteY2" fmla="*/ 4107440 h 4690630"/>
              <a:gd name="connsiteX3" fmla="*/ 1 w 2438401"/>
              <a:gd name="connsiteY3" fmla="*/ 4690630 h 4690630"/>
              <a:gd name="connsiteX4" fmla="*/ 1 w 2438401"/>
              <a:gd name="connsiteY4" fmla="*/ 583190 h 4690630"/>
              <a:gd name="connsiteX5" fmla="*/ 0 w 2438401"/>
              <a:gd name="connsiteY5" fmla="*/ 58319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1" h="4690630">
                <a:moveTo>
                  <a:pt x="2438401" y="0"/>
                </a:moveTo>
                <a:lnTo>
                  <a:pt x="2438401" y="583190"/>
                </a:lnTo>
                <a:lnTo>
                  <a:pt x="2438401" y="4107440"/>
                </a:lnTo>
                <a:lnTo>
                  <a:pt x="1" y="4690630"/>
                </a:lnTo>
                <a:lnTo>
                  <a:pt x="1" y="583190"/>
                </a:lnTo>
                <a:lnTo>
                  <a:pt x="0" y="5831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F3509C-7CC4-453E-B6E7-56F6447B7967}"/>
              </a:ext>
            </a:extLst>
          </p:cNvPr>
          <p:cNvSpPr/>
          <p:nvPr/>
        </p:nvSpPr>
        <p:spPr>
          <a:xfrm>
            <a:off x="1839516" y="1670014"/>
            <a:ext cx="1785938" cy="3517973"/>
          </a:xfrm>
          <a:custGeom>
            <a:avLst/>
            <a:gdLst>
              <a:gd name="connsiteX0" fmla="*/ 0 w 2438400"/>
              <a:gd name="connsiteY0" fmla="*/ 0 h 4690630"/>
              <a:gd name="connsiteX1" fmla="*/ 2438400 w 2438400"/>
              <a:gd name="connsiteY1" fmla="*/ 583190 h 4690630"/>
              <a:gd name="connsiteX2" fmla="*/ 2438400 w 2438400"/>
              <a:gd name="connsiteY2" fmla="*/ 583190 h 4690630"/>
              <a:gd name="connsiteX3" fmla="*/ 2438400 w 2438400"/>
              <a:gd name="connsiteY3" fmla="*/ 583190 h 4690630"/>
              <a:gd name="connsiteX4" fmla="*/ 2438400 w 2438400"/>
              <a:gd name="connsiteY4" fmla="*/ 4690630 h 4690630"/>
              <a:gd name="connsiteX5" fmla="*/ 0 w 2438400"/>
              <a:gd name="connsiteY5" fmla="*/ 4107440 h 4690630"/>
              <a:gd name="connsiteX6" fmla="*/ 0 w 2438400"/>
              <a:gd name="connsiteY6" fmla="*/ 583190 h 4690630"/>
              <a:gd name="connsiteX7" fmla="*/ 0 w 2438400"/>
              <a:gd name="connsiteY7" fmla="*/ 583190 h 4690630"/>
              <a:gd name="connsiteX8" fmla="*/ 0 w 2438400"/>
              <a:gd name="connsiteY8" fmla="*/ 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0" h="4690630">
                <a:moveTo>
                  <a:pt x="0" y="0"/>
                </a:moveTo>
                <a:lnTo>
                  <a:pt x="2438400" y="583190"/>
                </a:lnTo>
                <a:lnTo>
                  <a:pt x="2438400" y="583190"/>
                </a:lnTo>
                <a:lnTo>
                  <a:pt x="2438400" y="583190"/>
                </a:lnTo>
                <a:lnTo>
                  <a:pt x="2438400" y="4690630"/>
                </a:lnTo>
                <a:lnTo>
                  <a:pt x="0" y="4107440"/>
                </a:lnTo>
                <a:lnTo>
                  <a:pt x="0" y="583190"/>
                </a:lnTo>
                <a:lnTo>
                  <a:pt x="0" y="5831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FDB7A42-667F-4B85-905F-A0C6DBA02959}"/>
              </a:ext>
            </a:extLst>
          </p:cNvPr>
          <p:cNvGrpSpPr/>
          <p:nvPr/>
        </p:nvGrpSpPr>
        <p:grpSpPr>
          <a:xfrm>
            <a:off x="167043" y="2728103"/>
            <a:ext cx="1451854" cy="1798611"/>
            <a:chOff x="332936" y="1149818"/>
            <a:chExt cx="2926080" cy="239814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839374-A0F2-441E-AEF6-3E3DE3CF425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1F9B11-6879-4FED-AD72-209A937DF2D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CCC408-B937-40DA-8B6E-033CB5DA1A3B}"/>
              </a:ext>
            </a:extLst>
          </p:cNvPr>
          <p:cNvGrpSpPr/>
          <p:nvPr/>
        </p:nvGrpSpPr>
        <p:grpSpPr>
          <a:xfrm>
            <a:off x="2006558" y="2728103"/>
            <a:ext cx="1451854" cy="1798611"/>
            <a:chOff x="332936" y="1149818"/>
            <a:chExt cx="2926080" cy="239814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376FEC2-D826-4D51-9436-FC3E83EF6759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FCA875-BB29-46EE-AA61-98EEEBE62FC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9F5117-864C-4BD0-BB44-9242CDA41115}"/>
              </a:ext>
            </a:extLst>
          </p:cNvPr>
          <p:cNvGrpSpPr/>
          <p:nvPr/>
        </p:nvGrpSpPr>
        <p:grpSpPr>
          <a:xfrm>
            <a:off x="3846072" y="2728103"/>
            <a:ext cx="1451854" cy="1798611"/>
            <a:chOff x="332936" y="1149818"/>
            <a:chExt cx="2926080" cy="239814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4C2ACB-0780-4A77-9C58-EB04FA12CBD0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09D21-7742-4F67-A8DA-6132C31F286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55F22B3-E3EE-40FF-A823-1B5693AA38B9}"/>
              </a:ext>
            </a:extLst>
          </p:cNvPr>
          <p:cNvGrpSpPr/>
          <p:nvPr/>
        </p:nvGrpSpPr>
        <p:grpSpPr>
          <a:xfrm>
            <a:off x="5685588" y="2728103"/>
            <a:ext cx="1451854" cy="1798611"/>
            <a:chOff x="332936" y="1149818"/>
            <a:chExt cx="2926080" cy="239814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082D4B-B5A6-41FA-A8F1-36A506E256E8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E15106-4EB6-4F43-9F66-D774063BD87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90D268-29B3-4E8D-AA93-E27361EBE93A}"/>
              </a:ext>
            </a:extLst>
          </p:cNvPr>
          <p:cNvGrpSpPr/>
          <p:nvPr/>
        </p:nvGrpSpPr>
        <p:grpSpPr>
          <a:xfrm>
            <a:off x="7525104" y="2728103"/>
            <a:ext cx="1451854" cy="1798611"/>
            <a:chOff x="332936" y="1149818"/>
            <a:chExt cx="2926080" cy="239814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6855B7-12DF-4FF7-B76E-F13FE7618976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2B2A1F-7568-4624-A1CE-E2B87376CC2A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ie chart">
            <a:extLst>
              <a:ext uri="{FF2B5EF4-FFF2-40B4-BE49-F238E27FC236}">
                <a16:creationId xmlns:a16="http://schemas.microsoft.com/office/drawing/2014/main" id="{CCBB818E-F61F-44CF-8DF0-129A0E608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72424" y="2193974"/>
            <a:ext cx="557213" cy="557213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6C762C32-3910-4D72-B616-7ED630C3E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4363" y="2193974"/>
            <a:ext cx="557213" cy="557213"/>
          </a:xfrm>
          <a:prstGeom prst="rect">
            <a:avLst/>
          </a:prstGeom>
        </p:spPr>
      </p:pic>
      <p:pic>
        <p:nvPicPr>
          <p:cNvPr id="50" name="Graphic 49" descr="Research">
            <a:extLst>
              <a:ext uri="{FF2B5EF4-FFF2-40B4-BE49-F238E27FC236}">
                <a16:creationId xmlns:a16="http://schemas.microsoft.com/office/drawing/2014/main" id="{25A6A7D2-4D5B-4B9F-8A2F-40ED08E77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3878" y="2193974"/>
            <a:ext cx="557213" cy="557213"/>
          </a:xfrm>
          <a:prstGeom prst="rect">
            <a:avLst/>
          </a:prstGeom>
        </p:spPr>
      </p:pic>
      <p:pic>
        <p:nvPicPr>
          <p:cNvPr id="51" name="Graphic 50" descr="Database">
            <a:extLst>
              <a:ext uri="{FF2B5EF4-FFF2-40B4-BE49-F238E27FC236}">
                <a16:creationId xmlns:a16="http://schemas.microsoft.com/office/drawing/2014/main" id="{C8210676-F869-47A9-8F95-2C5B7DEC2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32908" y="2193974"/>
            <a:ext cx="557213" cy="557213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96EB8478-7388-4007-BB6A-5799258055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392" y="2193974"/>
            <a:ext cx="557213" cy="557213"/>
          </a:xfrm>
          <a:prstGeom prst="rect">
            <a:avLst/>
          </a:prstGeom>
        </p:spPr>
      </p:pic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82DD82C-3629-420C-B5ED-D151F2DB2A10}"/>
              </a:ext>
            </a:extLst>
          </p:cNvPr>
          <p:cNvSpPr/>
          <p:nvPr/>
        </p:nvSpPr>
        <p:spPr>
          <a:xfrm>
            <a:off x="3679030" y="5112862"/>
            <a:ext cx="1785938" cy="75125"/>
          </a:xfrm>
          <a:custGeom>
            <a:avLst/>
            <a:gdLst>
              <a:gd name="connsiteX0" fmla="*/ 0 w 2381251"/>
              <a:gd name="connsiteY0" fmla="*/ 0 h 100167"/>
              <a:gd name="connsiteX1" fmla="*/ 2381251 w 2381251"/>
              <a:gd name="connsiteY1" fmla="*/ 0 h 100167"/>
              <a:gd name="connsiteX2" fmla="*/ 2381251 w 2381251"/>
              <a:gd name="connsiteY2" fmla="*/ 100167 h 100167"/>
              <a:gd name="connsiteX3" fmla="*/ 0 w 2381251"/>
              <a:gd name="connsiteY3" fmla="*/ 100167 h 100167"/>
              <a:gd name="connsiteX4" fmla="*/ 0 w 2381251"/>
              <a:gd name="connsiteY4" fmla="*/ 0 h 10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100167">
                <a:moveTo>
                  <a:pt x="0" y="0"/>
                </a:moveTo>
                <a:lnTo>
                  <a:pt x="2381251" y="0"/>
                </a:lnTo>
                <a:lnTo>
                  <a:pt x="2381251" y="100167"/>
                </a:lnTo>
                <a:lnTo>
                  <a:pt x="0" y="1001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D689440-EB00-4021-979B-E77D65D4BBAC}"/>
              </a:ext>
            </a:extLst>
          </p:cNvPr>
          <p:cNvSpPr/>
          <p:nvPr/>
        </p:nvSpPr>
        <p:spPr>
          <a:xfrm>
            <a:off x="2" y="4681933"/>
            <a:ext cx="1785938" cy="506054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49 h 674739"/>
              <a:gd name="connsiteX2" fmla="*/ 0 w 2381251"/>
              <a:gd name="connsiteY2" fmla="*/ 674739 h 674739"/>
              <a:gd name="connsiteX3" fmla="*/ 0 w 2381251"/>
              <a:gd name="connsiteY3" fmla="*/ 574572 h 674739"/>
              <a:gd name="connsiteX4" fmla="*/ 2381251 w 2381251"/>
              <a:gd name="connsiteY4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415E064-31BC-4DEB-BDB9-F63E4A0FB4BD}"/>
              </a:ext>
            </a:extLst>
          </p:cNvPr>
          <p:cNvSpPr/>
          <p:nvPr/>
        </p:nvSpPr>
        <p:spPr>
          <a:xfrm>
            <a:off x="1839515" y="4681933"/>
            <a:ext cx="1785938" cy="506054"/>
          </a:xfrm>
          <a:custGeom>
            <a:avLst/>
            <a:gdLst>
              <a:gd name="connsiteX0" fmla="*/ 0 w 2381250"/>
              <a:gd name="connsiteY0" fmla="*/ 0 h 674738"/>
              <a:gd name="connsiteX1" fmla="*/ 2381250 w 2381250"/>
              <a:gd name="connsiteY1" fmla="*/ 574571 h 674738"/>
              <a:gd name="connsiteX2" fmla="*/ 2381250 w 2381250"/>
              <a:gd name="connsiteY2" fmla="*/ 674738 h 674738"/>
              <a:gd name="connsiteX3" fmla="*/ 0 w 2381250"/>
              <a:gd name="connsiteY3" fmla="*/ 91548 h 674738"/>
              <a:gd name="connsiteX4" fmla="*/ 0 w 2381250"/>
              <a:gd name="connsiteY4" fmla="*/ 0 h 67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674738">
                <a:moveTo>
                  <a:pt x="0" y="0"/>
                </a:moveTo>
                <a:lnTo>
                  <a:pt x="2381250" y="574571"/>
                </a:lnTo>
                <a:lnTo>
                  <a:pt x="2381250" y="674738"/>
                </a:lnTo>
                <a:lnTo>
                  <a:pt x="0" y="915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17F1484-B24F-40AF-A3E3-B648E241D809}"/>
              </a:ext>
            </a:extLst>
          </p:cNvPr>
          <p:cNvSpPr/>
          <p:nvPr/>
        </p:nvSpPr>
        <p:spPr>
          <a:xfrm>
            <a:off x="5518547" y="4681933"/>
            <a:ext cx="1785938" cy="506054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50 h 674739"/>
              <a:gd name="connsiteX2" fmla="*/ 2381248 w 2381251"/>
              <a:gd name="connsiteY2" fmla="*/ 91549 h 674739"/>
              <a:gd name="connsiteX3" fmla="*/ 0 w 2381251"/>
              <a:gd name="connsiteY3" fmla="*/ 674739 h 674739"/>
              <a:gd name="connsiteX4" fmla="*/ 0 w 2381251"/>
              <a:gd name="connsiteY4" fmla="*/ 574572 h 674739"/>
              <a:gd name="connsiteX5" fmla="*/ 2381251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50"/>
                </a:lnTo>
                <a:lnTo>
                  <a:pt x="2381248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EDBEAB6-F392-4EB6-AA40-0876B4F8929B}"/>
              </a:ext>
            </a:extLst>
          </p:cNvPr>
          <p:cNvSpPr/>
          <p:nvPr/>
        </p:nvSpPr>
        <p:spPr>
          <a:xfrm>
            <a:off x="7358062" y="4681934"/>
            <a:ext cx="1785938" cy="506054"/>
          </a:xfrm>
          <a:custGeom>
            <a:avLst/>
            <a:gdLst>
              <a:gd name="connsiteX0" fmla="*/ 0 w 2381251"/>
              <a:gd name="connsiteY0" fmla="*/ 0 h 674739"/>
              <a:gd name="connsiteX1" fmla="*/ 2381251 w 2381251"/>
              <a:gd name="connsiteY1" fmla="*/ 574571 h 674739"/>
              <a:gd name="connsiteX2" fmla="*/ 2381251 w 2381251"/>
              <a:gd name="connsiteY2" fmla="*/ 674739 h 674739"/>
              <a:gd name="connsiteX3" fmla="*/ 2381249 w 2381251"/>
              <a:gd name="connsiteY3" fmla="*/ 674738 h 674739"/>
              <a:gd name="connsiteX4" fmla="*/ 0 w 2381251"/>
              <a:gd name="connsiteY4" fmla="*/ 91549 h 674739"/>
              <a:gd name="connsiteX5" fmla="*/ 0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0" y="0"/>
                </a:moveTo>
                <a:lnTo>
                  <a:pt x="2381251" y="574571"/>
                </a:lnTo>
                <a:lnTo>
                  <a:pt x="2381251" y="674739"/>
                </a:lnTo>
                <a:cubicBezTo>
                  <a:pt x="2381250" y="674739"/>
                  <a:pt x="2381250" y="674738"/>
                  <a:pt x="2381249" y="674738"/>
                </a:cubicBezTo>
                <a:lnTo>
                  <a:pt x="0" y="9154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45234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Folded Paper w/ 5 Pieces – Slide Template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E44D2DC-9117-4077-A68D-4C8EC0F52989}"/>
              </a:ext>
            </a:extLst>
          </p:cNvPr>
          <p:cNvSpPr/>
          <p:nvPr/>
        </p:nvSpPr>
        <p:spPr>
          <a:xfrm>
            <a:off x="3679030" y="2107406"/>
            <a:ext cx="1785938" cy="3080580"/>
          </a:xfrm>
          <a:prstGeom prst="rect">
            <a:avLst/>
          </a:prstGeom>
          <a:solidFill>
            <a:schemeClr val="accent3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34AD69FC-1990-452F-B18D-3E5CC591FB03}"/>
              </a:ext>
            </a:extLst>
          </p:cNvPr>
          <p:cNvSpPr/>
          <p:nvPr/>
        </p:nvSpPr>
        <p:spPr>
          <a:xfrm>
            <a:off x="5518544" y="1670014"/>
            <a:ext cx="1785941" cy="3517973"/>
          </a:xfrm>
          <a:custGeom>
            <a:avLst/>
            <a:gdLst>
              <a:gd name="connsiteX0" fmla="*/ 2438400 w 2438403"/>
              <a:gd name="connsiteY0" fmla="*/ 0 h 4690630"/>
              <a:gd name="connsiteX1" fmla="*/ 2438403 w 2438403"/>
              <a:gd name="connsiteY1" fmla="*/ 1 h 4690630"/>
              <a:gd name="connsiteX2" fmla="*/ 2438403 w 2438403"/>
              <a:gd name="connsiteY2" fmla="*/ 583190 h 4690630"/>
              <a:gd name="connsiteX3" fmla="*/ 2438403 w 2438403"/>
              <a:gd name="connsiteY3" fmla="*/ 4107441 h 4690630"/>
              <a:gd name="connsiteX4" fmla="*/ 2438400 w 2438403"/>
              <a:gd name="connsiteY4" fmla="*/ 4107440 h 4690630"/>
              <a:gd name="connsiteX5" fmla="*/ 3 w 2438403"/>
              <a:gd name="connsiteY5" fmla="*/ 4690630 h 4690630"/>
              <a:gd name="connsiteX6" fmla="*/ 3 w 2438403"/>
              <a:gd name="connsiteY6" fmla="*/ 583190 h 4690630"/>
              <a:gd name="connsiteX7" fmla="*/ 0 w 2438403"/>
              <a:gd name="connsiteY7" fmla="*/ 583190 h 4690630"/>
              <a:gd name="connsiteX8" fmla="*/ 3 w 2438403"/>
              <a:gd name="connsiteY8" fmla="*/ 583189 h 4690630"/>
              <a:gd name="connsiteX9" fmla="*/ 3 w 2438403"/>
              <a:gd name="connsiteY9" fmla="*/ 583189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38403" h="4690630">
                <a:moveTo>
                  <a:pt x="2438400" y="0"/>
                </a:moveTo>
                <a:lnTo>
                  <a:pt x="2438403" y="1"/>
                </a:lnTo>
                <a:lnTo>
                  <a:pt x="2438403" y="583190"/>
                </a:lnTo>
                <a:lnTo>
                  <a:pt x="2438403" y="4107441"/>
                </a:lnTo>
                <a:lnTo>
                  <a:pt x="2438400" y="4107440"/>
                </a:lnTo>
                <a:lnTo>
                  <a:pt x="3" y="4690630"/>
                </a:lnTo>
                <a:lnTo>
                  <a:pt x="3" y="583190"/>
                </a:lnTo>
                <a:lnTo>
                  <a:pt x="0" y="583190"/>
                </a:lnTo>
                <a:lnTo>
                  <a:pt x="3" y="583189"/>
                </a:lnTo>
                <a:lnTo>
                  <a:pt x="3" y="583189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0509BE7-A1F7-4B73-972F-A679DD24B086}"/>
              </a:ext>
            </a:extLst>
          </p:cNvPr>
          <p:cNvSpPr/>
          <p:nvPr/>
        </p:nvSpPr>
        <p:spPr>
          <a:xfrm>
            <a:off x="7358062" y="1670016"/>
            <a:ext cx="1785938" cy="3517972"/>
          </a:xfrm>
          <a:custGeom>
            <a:avLst/>
            <a:gdLst>
              <a:gd name="connsiteX0" fmla="*/ 0 w 2438400"/>
              <a:gd name="connsiteY0" fmla="*/ 0 h 4690629"/>
              <a:gd name="connsiteX1" fmla="*/ 2438398 w 2438400"/>
              <a:gd name="connsiteY1" fmla="*/ 583189 h 4690629"/>
              <a:gd name="connsiteX2" fmla="*/ 2438400 w 2438400"/>
              <a:gd name="connsiteY2" fmla="*/ 4690629 h 4690629"/>
              <a:gd name="connsiteX3" fmla="*/ 2438398 w 2438400"/>
              <a:gd name="connsiteY3" fmla="*/ 4690628 h 4690629"/>
              <a:gd name="connsiteX4" fmla="*/ 0 w 2438400"/>
              <a:gd name="connsiteY4" fmla="*/ 4107439 h 4690629"/>
              <a:gd name="connsiteX5" fmla="*/ 0 w 2438400"/>
              <a:gd name="connsiteY5" fmla="*/ 583189 h 4690629"/>
              <a:gd name="connsiteX6" fmla="*/ 0 w 2438400"/>
              <a:gd name="connsiteY6" fmla="*/ 0 h 469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38400" h="4690629">
                <a:moveTo>
                  <a:pt x="0" y="0"/>
                </a:moveTo>
                <a:lnTo>
                  <a:pt x="2438398" y="583189"/>
                </a:lnTo>
                <a:cubicBezTo>
                  <a:pt x="2438399" y="1952336"/>
                  <a:pt x="2438399" y="3321482"/>
                  <a:pt x="2438400" y="4690629"/>
                </a:cubicBezTo>
                <a:cubicBezTo>
                  <a:pt x="2438399" y="4690629"/>
                  <a:pt x="2438399" y="4690628"/>
                  <a:pt x="2438398" y="4690628"/>
                </a:cubicBezTo>
                <a:lnTo>
                  <a:pt x="0" y="4107439"/>
                </a:lnTo>
                <a:lnTo>
                  <a:pt x="0" y="58318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102D79D0-783F-497D-B616-09C324CBE662}"/>
              </a:ext>
            </a:extLst>
          </p:cNvPr>
          <p:cNvSpPr/>
          <p:nvPr/>
        </p:nvSpPr>
        <p:spPr>
          <a:xfrm>
            <a:off x="0" y="1670014"/>
            <a:ext cx="1785939" cy="3517973"/>
          </a:xfrm>
          <a:custGeom>
            <a:avLst/>
            <a:gdLst>
              <a:gd name="connsiteX0" fmla="*/ 2438401 w 2438401"/>
              <a:gd name="connsiteY0" fmla="*/ 0 h 4690630"/>
              <a:gd name="connsiteX1" fmla="*/ 2438401 w 2438401"/>
              <a:gd name="connsiteY1" fmla="*/ 583190 h 4690630"/>
              <a:gd name="connsiteX2" fmla="*/ 2438401 w 2438401"/>
              <a:gd name="connsiteY2" fmla="*/ 4107440 h 4690630"/>
              <a:gd name="connsiteX3" fmla="*/ 1 w 2438401"/>
              <a:gd name="connsiteY3" fmla="*/ 4690630 h 4690630"/>
              <a:gd name="connsiteX4" fmla="*/ 1 w 2438401"/>
              <a:gd name="connsiteY4" fmla="*/ 583190 h 4690630"/>
              <a:gd name="connsiteX5" fmla="*/ 0 w 2438401"/>
              <a:gd name="connsiteY5" fmla="*/ 58319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38401" h="4690630">
                <a:moveTo>
                  <a:pt x="2438401" y="0"/>
                </a:moveTo>
                <a:lnTo>
                  <a:pt x="2438401" y="583190"/>
                </a:lnTo>
                <a:lnTo>
                  <a:pt x="2438401" y="4107440"/>
                </a:lnTo>
                <a:lnTo>
                  <a:pt x="1" y="4690630"/>
                </a:lnTo>
                <a:lnTo>
                  <a:pt x="1" y="583190"/>
                </a:lnTo>
                <a:lnTo>
                  <a:pt x="0" y="58319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E2F3509C-7CC4-453E-B6E7-56F6447B7967}"/>
              </a:ext>
            </a:extLst>
          </p:cNvPr>
          <p:cNvSpPr/>
          <p:nvPr/>
        </p:nvSpPr>
        <p:spPr>
          <a:xfrm>
            <a:off x="1839516" y="1670014"/>
            <a:ext cx="1785938" cy="3517973"/>
          </a:xfrm>
          <a:custGeom>
            <a:avLst/>
            <a:gdLst>
              <a:gd name="connsiteX0" fmla="*/ 0 w 2438400"/>
              <a:gd name="connsiteY0" fmla="*/ 0 h 4690630"/>
              <a:gd name="connsiteX1" fmla="*/ 2438400 w 2438400"/>
              <a:gd name="connsiteY1" fmla="*/ 583190 h 4690630"/>
              <a:gd name="connsiteX2" fmla="*/ 2438400 w 2438400"/>
              <a:gd name="connsiteY2" fmla="*/ 583190 h 4690630"/>
              <a:gd name="connsiteX3" fmla="*/ 2438400 w 2438400"/>
              <a:gd name="connsiteY3" fmla="*/ 583190 h 4690630"/>
              <a:gd name="connsiteX4" fmla="*/ 2438400 w 2438400"/>
              <a:gd name="connsiteY4" fmla="*/ 4690630 h 4690630"/>
              <a:gd name="connsiteX5" fmla="*/ 0 w 2438400"/>
              <a:gd name="connsiteY5" fmla="*/ 4107440 h 4690630"/>
              <a:gd name="connsiteX6" fmla="*/ 0 w 2438400"/>
              <a:gd name="connsiteY6" fmla="*/ 583190 h 4690630"/>
              <a:gd name="connsiteX7" fmla="*/ 0 w 2438400"/>
              <a:gd name="connsiteY7" fmla="*/ 583190 h 4690630"/>
              <a:gd name="connsiteX8" fmla="*/ 0 w 2438400"/>
              <a:gd name="connsiteY8" fmla="*/ 0 h 4690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400" h="4690630">
                <a:moveTo>
                  <a:pt x="0" y="0"/>
                </a:moveTo>
                <a:lnTo>
                  <a:pt x="2438400" y="583190"/>
                </a:lnTo>
                <a:lnTo>
                  <a:pt x="2438400" y="583190"/>
                </a:lnTo>
                <a:lnTo>
                  <a:pt x="2438400" y="583190"/>
                </a:lnTo>
                <a:lnTo>
                  <a:pt x="2438400" y="4690630"/>
                </a:lnTo>
                <a:lnTo>
                  <a:pt x="0" y="4107440"/>
                </a:lnTo>
                <a:lnTo>
                  <a:pt x="0" y="583190"/>
                </a:lnTo>
                <a:lnTo>
                  <a:pt x="0" y="58319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8FDB7A42-667F-4B85-905F-A0C6DBA02959}"/>
              </a:ext>
            </a:extLst>
          </p:cNvPr>
          <p:cNvGrpSpPr/>
          <p:nvPr/>
        </p:nvGrpSpPr>
        <p:grpSpPr>
          <a:xfrm>
            <a:off x="167043" y="2728103"/>
            <a:ext cx="1451854" cy="1798611"/>
            <a:chOff x="332936" y="1149818"/>
            <a:chExt cx="2926080" cy="2398148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839374-A0F2-441E-AEF6-3E3DE3CF425E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61F9B11-6879-4FED-AD72-209A937DF2D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41CCC408-B937-40DA-8B6E-033CB5DA1A3B}"/>
              </a:ext>
            </a:extLst>
          </p:cNvPr>
          <p:cNvGrpSpPr/>
          <p:nvPr/>
        </p:nvGrpSpPr>
        <p:grpSpPr>
          <a:xfrm>
            <a:off x="2006558" y="2728103"/>
            <a:ext cx="1451854" cy="1798611"/>
            <a:chOff x="332936" y="1149818"/>
            <a:chExt cx="2926080" cy="239814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376FEC2-D826-4D51-9436-FC3E83EF6759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AFCA875-BB29-46EE-AA61-98EEEBE62FC8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E69F5117-864C-4BD0-BB44-9242CDA41115}"/>
              </a:ext>
            </a:extLst>
          </p:cNvPr>
          <p:cNvGrpSpPr/>
          <p:nvPr/>
        </p:nvGrpSpPr>
        <p:grpSpPr>
          <a:xfrm>
            <a:off x="3846072" y="2728103"/>
            <a:ext cx="1451854" cy="1798611"/>
            <a:chOff x="332936" y="1149818"/>
            <a:chExt cx="2926080" cy="239814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B4C2ACB-0780-4A77-9C58-EB04FA12CBD0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AC609D21-7742-4F67-A8DA-6132C31F286F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55F22B3-E3EE-40FF-A823-1B5693AA38B9}"/>
              </a:ext>
            </a:extLst>
          </p:cNvPr>
          <p:cNvGrpSpPr/>
          <p:nvPr/>
        </p:nvGrpSpPr>
        <p:grpSpPr>
          <a:xfrm>
            <a:off x="5685588" y="2728103"/>
            <a:ext cx="1451854" cy="1798611"/>
            <a:chOff x="332936" y="1149818"/>
            <a:chExt cx="2926080" cy="2398148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B082D4B-B5A6-41FA-A8F1-36A506E256E8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CE15106-4EB6-4F43-9F66-D774063BD876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590D268-29B3-4E8D-AA93-E27361EBE93A}"/>
              </a:ext>
            </a:extLst>
          </p:cNvPr>
          <p:cNvGrpSpPr/>
          <p:nvPr/>
        </p:nvGrpSpPr>
        <p:grpSpPr>
          <a:xfrm>
            <a:off x="7525104" y="2728103"/>
            <a:ext cx="1451854" cy="1798611"/>
            <a:chOff x="332936" y="1149818"/>
            <a:chExt cx="2926080" cy="2398148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CF6855B7-12DF-4FF7-B76E-F13FE7618976}"/>
                </a:ext>
              </a:extLst>
            </p:cNvPr>
            <p:cNvSpPr txBox="1"/>
            <p:nvPr/>
          </p:nvSpPr>
          <p:spPr>
            <a:xfrm>
              <a:off x="332936" y="1149818"/>
              <a:ext cx="2926080" cy="55399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272B2A1F-7568-4624-A1CE-E2B87376CC2A}"/>
                </a:ext>
              </a:extLst>
            </p:cNvPr>
            <p:cNvSpPr txBox="1"/>
            <p:nvPr/>
          </p:nvSpPr>
          <p:spPr>
            <a:xfrm>
              <a:off x="332936" y="1701306"/>
              <a:ext cx="2926080" cy="18466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48" name="Graphic 47" descr="Pie chart">
            <a:extLst>
              <a:ext uri="{FF2B5EF4-FFF2-40B4-BE49-F238E27FC236}">
                <a16:creationId xmlns:a16="http://schemas.microsoft.com/office/drawing/2014/main" id="{CCBB818E-F61F-44CF-8DF0-129A0E6080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972424" y="2193974"/>
            <a:ext cx="557213" cy="557213"/>
          </a:xfrm>
          <a:prstGeom prst="rect">
            <a:avLst/>
          </a:prstGeom>
        </p:spPr>
      </p:pic>
      <p:pic>
        <p:nvPicPr>
          <p:cNvPr id="49" name="Graphic 48" descr="Lightbulb">
            <a:extLst>
              <a:ext uri="{FF2B5EF4-FFF2-40B4-BE49-F238E27FC236}">
                <a16:creationId xmlns:a16="http://schemas.microsoft.com/office/drawing/2014/main" id="{6C762C32-3910-4D72-B616-7ED630C3ECE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14363" y="2193974"/>
            <a:ext cx="557213" cy="557213"/>
          </a:xfrm>
          <a:prstGeom prst="rect">
            <a:avLst/>
          </a:prstGeom>
        </p:spPr>
      </p:pic>
      <p:pic>
        <p:nvPicPr>
          <p:cNvPr id="50" name="Graphic 49" descr="Research">
            <a:extLst>
              <a:ext uri="{FF2B5EF4-FFF2-40B4-BE49-F238E27FC236}">
                <a16:creationId xmlns:a16="http://schemas.microsoft.com/office/drawing/2014/main" id="{25A6A7D2-4D5B-4B9F-8A2F-40ED08E77C1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453878" y="2193974"/>
            <a:ext cx="557213" cy="557213"/>
          </a:xfrm>
          <a:prstGeom prst="rect">
            <a:avLst/>
          </a:prstGeom>
        </p:spPr>
      </p:pic>
      <p:pic>
        <p:nvPicPr>
          <p:cNvPr id="51" name="Graphic 50" descr="Database">
            <a:extLst>
              <a:ext uri="{FF2B5EF4-FFF2-40B4-BE49-F238E27FC236}">
                <a16:creationId xmlns:a16="http://schemas.microsoft.com/office/drawing/2014/main" id="{C8210676-F869-47A9-8F95-2C5B7DEC2D3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132908" y="2193974"/>
            <a:ext cx="557213" cy="557213"/>
          </a:xfrm>
          <a:prstGeom prst="rect">
            <a:avLst/>
          </a:prstGeom>
        </p:spPr>
      </p:pic>
      <p:pic>
        <p:nvPicPr>
          <p:cNvPr id="52" name="Graphic 51" descr="Single gear">
            <a:extLst>
              <a:ext uri="{FF2B5EF4-FFF2-40B4-BE49-F238E27FC236}">
                <a16:creationId xmlns:a16="http://schemas.microsoft.com/office/drawing/2014/main" id="{96EB8478-7388-4007-BB6A-57992580555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293392" y="2193974"/>
            <a:ext cx="557213" cy="557213"/>
          </a:xfrm>
          <a:prstGeom prst="rect">
            <a:avLst/>
          </a:prstGeom>
        </p:spPr>
      </p:pic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B82DD82C-3629-420C-B5ED-D151F2DB2A10}"/>
              </a:ext>
            </a:extLst>
          </p:cNvPr>
          <p:cNvSpPr/>
          <p:nvPr/>
        </p:nvSpPr>
        <p:spPr>
          <a:xfrm>
            <a:off x="3679030" y="5112862"/>
            <a:ext cx="1785938" cy="75125"/>
          </a:xfrm>
          <a:custGeom>
            <a:avLst/>
            <a:gdLst>
              <a:gd name="connsiteX0" fmla="*/ 0 w 2381251"/>
              <a:gd name="connsiteY0" fmla="*/ 0 h 100167"/>
              <a:gd name="connsiteX1" fmla="*/ 2381251 w 2381251"/>
              <a:gd name="connsiteY1" fmla="*/ 0 h 100167"/>
              <a:gd name="connsiteX2" fmla="*/ 2381251 w 2381251"/>
              <a:gd name="connsiteY2" fmla="*/ 100167 h 100167"/>
              <a:gd name="connsiteX3" fmla="*/ 0 w 2381251"/>
              <a:gd name="connsiteY3" fmla="*/ 100167 h 100167"/>
              <a:gd name="connsiteX4" fmla="*/ 0 w 2381251"/>
              <a:gd name="connsiteY4" fmla="*/ 0 h 1001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100167">
                <a:moveTo>
                  <a:pt x="0" y="0"/>
                </a:moveTo>
                <a:lnTo>
                  <a:pt x="2381251" y="0"/>
                </a:lnTo>
                <a:lnTo>
                  <a:pt x="2381251" y="100167"/>
                </a:lnTo>
                <a:lnTo>
                  <a:pt x="0" y="100167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8D689440-EB00-4021-979B-E77D65D4BBAC}"/>
              </a:ext>
            </a:extLst>
          </p:cNvPr>
          <p:cNvSpPr/>
          <p:nvPr/>
        </p:nvSpPr>
        <p:spPr>
          <a:xfrm>
            <a:off x="2" y="4681933"/>
            <a:ext cx="1785938" cy="506054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49 h 674739"/>
              <a:gd name="connsiteX2" fmla="*/ 0 w 2381251"/>
              <a:gd name="connsiteY2" fmla="*/ 674739 h 674739"/>
              <a:gd name="connsiteX3" fmla="*/ 0 w 2381251"/>
              <a:gd name="connsiteY3" fmla="*/ 574572 h 674739"/>
              <a:gd name="connsiteX4" fmla="*/ 2381251 w 2381251"/>
              <a:gd name="connsiteY4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1415E064-31BC-4DEB-BDB9-F63E4A0FB4BD}"/>
              </a:ext>
            </a:extLst>
          </p:cNvPr>
          <p:cNvSpPr/>
          <p:nvPr/>
        </p:nvSpPr>
        <p:spPr>
          <a:xfrm>
            <a:off x="1839515" y="4681933"/>
            <a:ext cx="1785938" cy="506054"/>
          </a:xfrm>
          <a:custGeom>
            <a:avLst/>
            <a:gdLst>
              <a:gd name="connsiteX0" fmla="*/ 0 w 2381250"/>
              <a:gd name="connsiteY0" fmla="*/ 0 h 674738"/>
              <a:gd name="connsiteX1" fmla="*/ 2381250 w 2381250"/>
              <a:gd name="connsiteY1" fmla="*/ 574571 h 674738"/>
              <a:gd name="connsiteX2" fmla="*/ 2381250 w 2381250"/>
              <a:gd name="connsiteY2" fmla="*/ 674738 h 674738"/>
              <a:gd name="connsiteX3" fmla="*/ 0 w 2381250"/>
              <a:gd name="connsiteY3" fmla="*/ 91548 h 674738"/>
              <a:gd name="connsiteX4" fmla="*/ 0 w 2381250"/>
              <a:gd name="connsiteY4" fmla="*/ 0 h 674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81250" h="674738">
                <a:moveTo>
                  <a:pt x="0" y="0"/>
                </a:moveTo>
                <a:lnTo>
                  <a:pt x="2381250" y="574571"/>
                </a:lnTo>
                <a:lnTo>
                  <a:pt x="2381250" y="674738"/>
                </a:lnTo>
                <a:lnTo>
                  <a:pt x="0" y="91548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517F1484-B24F-40AF-A3E3-B648E241D809}"/>
              </a:ext>
            </a:extLst>
          </p:cNvPr>
          <p:cNvSpPr/>
          <p:nvPr/>
        </p:nvSpPr>
        <p:spPr>
          <a:xfrm>
            <a:off x="5518547" y="4681933"/>
            <a:ext cx="1785938" cy="506054"/>
          </a:xfrm>
          <a:custGeom>
            <a:avLst/>
            <a:gdLst>
              <a:gd name="connsiteX0" fmla="*/ 2381251 w 2381251"/>
              <a:gd name="connsiteY0" fmla="*/ 0 h 674739"/>
              <a:gd name="connsiteX1" fmla="*/ 2381251 w 2381251"/>
              <a:gd name="connsiteY1" fmla="*/ 91550 h 674739"/>
              <a:gd name="connsiteX2" fmla="*/ 2381248 w 2381251"/>
              <a:gd name="connsiteY2" fmla="*/ 91549 h 674739"/>
              <a:gd name="connsiteX3" fmla="*/ 0 w 2381251"/>
              <a:gd name="connsiteY3" fmla="*/ 674739 h 674739"/>
              <a:gd name="connsiteX4" fmla="*/ 0 w 2381251"/>
              <a:gd name="connsiteY4" fmla="*/ 574572 h 674739"/>
              <a:gd name="connsiteX5" fmla="*/ 2381251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2381251" y="0"/>
                </a:moveTo>
                <a:lnTo>
                  <a:pt x="2381251" y="91550"/>
                </a:lnTo>
                <a:lnTo>
                  <a:pt x="2381248" y="91549"/>
                </a:lnTo>
                <a:lnTo>
                  <a:pt x="0" y="674739"/>
                </a:lnTo>
                <a:lnTo>
                  <a:pt x="0" y="574572"/>
                </a:lnTo>
                <a:lnTo>
                  <a:pt x="2381251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3EDBEAB6-F392-4EB6-AA40-0876B4F8929B}"/>
              </a:ext>
            </a:extLst>
          </p:cNvPr>
          <p:cNvSpPr/>
          <p:nvPr/>
        </p:nvSpPr>
        <p:spPr>
          <a:xfrm>
            <a:off x="7358062" y="4681934"/>
            <a:ext cx="1785938" cy="506054"/>
          </a:xfrm>
          <a:custGeom>
            <a:avLst/>
            <a:gdLst>
              <a:gd name="connsiteX0" fmla="*/ 0 w 2381251"/>
              <a:gd name="connsiteY0" fmla="*/ 0 h 674739"/>
              <a:gd name="connsiteX1" fmla="*/ 2381251 w 2381251"/>
              <a:gd name="connsiteY1" fmla="*/ 574571 h 674739"/>
              <a:gd name="connsiteX2" fmla="*/ 2381251 w 2381251"/>
              <a:gd name="connsiteY2" fmla="*/ 674739 h 674739"/>
              <a:gd name="connsiteX3" fmla="*/ 2381249 w 2381251"/>
              <a:gd name="connsiteY3" fmla="*/ 674738 h 674739"/>
              <a:gd name="connsiteX4" fmla="*/ 0 w 2381251"/>
              <a:gd name="connsiteY4" fmla="*/ 91549 h 674739"/>
              <a:gd name="connsiteX5" fmla="*/ 0 w 2381251"/>
              <a:gd name="connsiteY5" fmla="*/ 0 h 674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81251" h="674739">
                <a:moveTo>
                  <a:pt x="0" y="0"/>
                </a:moveTo>
                <a:lnTo>
                  <a:pt x="2381251" y="574571"/>
                </a:lnTo>
                <a:lnTo>
                  <a:pt x="2381251" y="674739"/>
                </a:lnTo>
                <a:cubicBezTo>
                  <a:pt x="2381250" y="674739"/>
                  <a:pt x="2381250" y="674738"/>
                  <a:pt x="2381249" y="674738"/>
                </a:cubicBezTo>
                <a:lnTo>
                  <a:pt x="0" y="9154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145928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10110</TotalTime>
  <Words>444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Folded Paper w/ 5 Pieces – Slide Template</vt:lpstr>
      <vt:lpstr>Folded Paper w/ 5 Pieces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Folded Paper w/ 5 Pieces</dc:title>
  <dc:creator>PresentationGO.com</dc:creator>
  <dc:description>© Copyright PresentationGO.com</dc:description>
  <dcterms:created xsi:type="dcterms:W3CDTF">2014-11-26T05:14:11Z</dcterms:created>
  <dcterms:modified xsi:type="dcterms:W3CDTF">2019-04-29T18:43:19Z</dcterms:modified>
  <cp:category>Text &amp; Tables</cp:category>
</cp:coreProperties>
</file>