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ED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7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8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39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Folded Paper w/ 5 Pieces – Slide Template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E44D2DC-9117-4077-A68D-4C8EC0F52989}"/>
              </a:ext>
            </a:extLst>
          </p:cNvPr>
          <p:cNvSpPr/>
          <p:nvPr/>
        </p:nvSpPr>
        <p:spPr>
          <a:xfrm>
            <a:off x="4905373" y="1666875"/>
            <a:ext cx="2381251" cy="4107440"/>
          </a:xfrm>
          <a:prstGeom prst="rect">
            <a:avLst/>
          </a:prstGeom>
          <a:solidFill>
            <a:schemeClr val="accent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4AD69FC-1990-452F-B18D-3E5CC591FB03}"/>
              </a:ext>
            </a:extLst>
          </p:cNvPr>
          <p:cNvSpPr/>
          <p:nvPr/>
        </p:nvSpPr>
        <p:spPr>
          <a:xfrm>
            <a:off x="7358059" y="1083685"/>
            <a:ext cx="2381254" cy="4690630"/>
          </a:xfrm>
          <a:custGeom>
            <a:avLst/>
            <a:gdLst>
              <a:gd name="connsiteX0" fmla="*/ 2438400 w 2438403"/>
              <a:gd name="connsiteY0" fmla="*/ 0 h 4690630"/>
              <a:gd name="connsiteX1" fmla="*/ 2438403 w 2438403"/>
              <a:gd name="connsiteY1" fmla="*/ 1 h 4690630"/>
              <a:gd name="connsiteX2" fmla="*/ 2438403 w 2438403"/>
              <a:gd name="connsiteY2" fmla="*/ 583190 h 4690630"/>
              <a:gd name="connsiteX3" fmla="*/ 2438403 w 2438403"/>
              <a:gd name="connsiteY3" fmla="*/ 4107441 h 4690630"/>
              <a:gd name="connsiteX4" fmla="*/ 2438400 w 2438403"/>
              <a:gd name="connsiteY4" fmla="*/ 4107440 h 4690630"/>
              <a:gd name="connsiteX5" fmla="*/ 3 w 2438403"/>
              <a:gd name="connsiteY5" fmla="*/ 4690630 h 4690630"/>
              <a:gd name="connsiteX6" fmla="*/ 3 w 2438403"/>
              <a:gd name="connsiteY6" fmla="*/ 583190 h 4690630"/>
              <a:gd name="connsiteX7" fmla="*/ 0 w 2438403"/>
              <a:gd name="connsiteY7" fmla="*/ 583190 h 4690630"/>
              <a:gd name="connsiteX8" fmla="*/ 3 w 2438403"/>
              <a:gd name="connsiteY8" fmla="*/ 583189 h 4690630"/>
              <a:gd name="connsiteX9" fmla="*/ 3 w 2438403"/>
              <a:gd name="connsiteY9" fmla="*/ 583189 h 469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3" h="4690630">
                <a:moveTo>
                  <a:pt x="2438400" y="0"/>
                </a:moveTo>
                <a:lnTo>
                  <a:pt x="2438403" y="1"/>
                </a:lnTo>
                <a:lnTo>
                  <a:pt x="2438403" y="583190"/>
                </a:lnTo>
                <a:lnTo>
                  <a:pt x="2438403" y="4107441"/>
                </a:lnTo>
                <a:lnTo>
                  <a:pt x="2438400" y="4107440"/>
                </a:lnTo>
                <a:lnTo>
                  <a:pt x="3" y="4690630"/>
                </a:lnTo>
                <a:lnTo>
                  <a:pt x="3" y="583190"/>
                </a:lnTo>
                <a:lnTo>
                  <a:pt x="0" y="583190"/>
                </a:lnTo>
                <a:lnTo>
                  <a:pt x="3" y="583189"/>
                </a:lnTo>
                <a:lnTo>
                  <a:pt x="3" y="58318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0509BE7-A1F7-4B73-972F-A679DD24B086}"/>
              </a:ext>
            </a:extLst>
          </p:cNvPr>
          <p:cNvSpPr/>
          <p:nvPr/>
        </p:nvSpPr>
        <p:spPr>
          <a:xfrm>
            <a:off x="9810749" y="1083687"/>
            <a:ext cx="2381251" cy="4690629"/>
          </a:xfrm>
          <a:custGeom>
            <a:avLst/>
            <a:gdLst>
              <a:gd name="connsiteX0" fmla="*/ 0 w 2438400"/>
              <a:gd name="connsiteY0" fmla="*/ 0 h 4690629"/>
              <a:gd name="connsiteX1" fmla="*/ 2438398 w 2438400"/>
              <a:gd name="connsiteY1" fmla="*/ 583189 h 4690629"/>
              <a:gd name="connsiteX2" fmla="*/ 2438400 w 2438400"/>
              <a:gd name="connsiteY2" fmla="*/ 4690629 h 4690629"/>
              <a:gd name="connsiteX3" fmla="*/ 2438398 w 2438400"/>
              <a:gd name="connsiteY3" fmla="*/ 4690628 h 4690629"/>
              <a:gd name="connsiteX4" fmla="*/ 0 w 2438400"/>
              <a:gd name="connsiteY4" fmla="*/ 4107439 h 4690629"/>
              <a:gd name="connsiteX5" fmla="*/ 0 w 2438400"/>
              <a:gd name="connsiteY5" fmla="*/ 583189 h 4690629"/>
              <a:gd name="connsiteX6" fmla="*/ 0 w 2438400"/>
              <a:gd name="connsiteY6" fmla="*/ 0 h 46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8400" h="4690629">
                <a:moveTo>
                  <a:pt x="0" y="0"/>
                </a:moveTo>
                <a:lnTo>
                  <a:pt x="2438398" y="583189"/>
                </a:lnTo>
                <a:cubicBezTo>
                  <a:pt x="2438399" y="1952336"/>
                  <a:pt x="2438399" y="3321482"/>
                  <a:pt x="2438400" y="4690629"/>
                </a:cubicBezTo>
                <a:cubicBezTo>
                  <a:pt x="2438399" y="4690629"/>
                  <a:pt x="2438399" y="4690628"/>
                  <a:pt x="2438398" y="4690628"/>
                </a:cubicBezTo>
                <a:lnTo>
                  <a:pt x="0" y="4107439"/>
                </a:lnTo>
                <a:lnTo>
                  <a:pt x="0" y="5831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02D79D0-783F-497D-B616-09C324CBE662}"/>
              </a:ext>
            </a:extLst>
          </p:cNvPr>
          <p:cNvSpPr/>
          <p:nvPr/>
        </p:nvSpPr>
        <p:spPr>
          <a:xfrm>
            <a:off x="0" y="1083685"/>
            <a:ext cx="2381252" cy="4690630"/>
          </a:xfrm>
          <a:custGeom>
            <a:avLst/>
            <a:gdLst>
              <a:gd name="connsiteX0" fmla="*/ 2438401 w 2438401"/>
              <a:gd name="connsiteY0" fmla="*/ 0 h 4690630"/>
              <a:gd name="connsiteX1" fmla="*/ 2438401 w 2438401"/>
              <a:gd name="connsiteY1" fmla="*/ 583190 h 4690630"/>
              <a:gd name="connsiteX2" fmla="*/ 2438401 w 2438401"/>
              <a:gd name="connsiteY2" fmla="*/ 4107440 h 4690630"/>
              <a:gd name="connsiteX3" fmla="*/ 1 w 2438401"/>
              <a:gd name="connsiteY3" fmla="*/ 4690630 h 4690630"/>
              <a:gd name="connsiteX4" fmla="*/ 1 w 2438401"/>
              <a:gd name="connsiteY4" fmla="*/ 583190 h 4690630"/>
              <a:gd name="connsiteX5" fmla="*/ 0 w 2438401"/>
              <a:gd name="connsiteY5" fmla="*/ 583190 h 469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8401" h="4690630">
                <a:moveTo>
                  <a:pt x="2438401" y="0"/>
                </a:moveTo>
                <a:lnTo>
                  <a:pt x="2438401" y="583190"/>
                </a:lnTo>
                <a:lnTo>
                  <a:pt x="2438401" y="4107440"/>
                </a:lnTo>
                <a:lnTo>
                  <a:pt x="1" y="4690630"/>
                </a:lnTo>
                <a:lnTo>
                  <a:pt x="1" y="583190"/>
                </a:lnTo>
                <a:lnTo>
                  <a:pt x="0" y="5831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2F3509C-7CC4-453E-B6E7-56F6447B7967}"/>
              </a:ext>
            </a:extLst>
          </p:cNvPr>
          <p:cNvSpPr/>
          <p:nvPr/>
        </p:nvSpPr>
        <p:spPr>
          <a:xfrm>
            <a:off x="2452687" y="1083685"/>
            <a:ext cx="2381251" cy="4690630"/>
          </a:xfrm>
          <a:custGeom>
            <a:avLst/>
            <a:gdLst>
              <a:gd name="connsiteX0" fmla="*/ 0 w 2438400"/>
              <a:gd name="connsiteY0" fmla="*/ 0 h 4690630"/>
              <a:gd name="connsiteX1" fmla="*/ 2438400 w 2438400"/>
              <a:gd name="connsiteY1" fmla="*/ 583190 h 4690630"/>
              <a:gd name="connsiteX2" fmla="*/ 2438400 w 2438400"/>
              <a:gd name="connsiteY2" fmla="*/ 583190 h 4690630"/>
              <a:gd name="connsiteX3" fmla="*/ 2438400 w 2438400"/>
              <a:gd name="connsiteY3" fmla="*/ 583190 h 4690630"/>
              <a:gd name="connsiteX4" fmla="*/ 2438400 w 2438400"/>
              <a:gd name="connsiteY4" fmla="*/ 4690630 h 4690630"/>
              <a:gd name="connsiteX5" fmla="*/ 0 w 2438400"/>
              <a:gd name="connsiteY5" fmla="*/ 4107440 h 4690630"/>
              <a:gd name="connsiteX6" fmla="*/ 0 w 2438400"/>
              <a:gd name="connsiteY6" fmla="*/ 583190 h 4690630"/>
              <a:gd name="connsiteX7" fmla="*/ 0 w 2438400"/>
              <a:gd name="connsiteY7" fmla="*/ 583190 h 4690630"/>
              <a:gd name="connsiteX8" fmla="*/ 0 w 2438400"/>
              <a:gd name="connsiteY8" fmla="*/ 0 h 469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400" h="4690630">
                <a:moveTo>
                  <a:pt x="0" y="0"/>
                </a:moveTo>
                <a:lnTo>
                  <a:pt x="2438400" y="583190"/>
                </a:lnTo>
                <a:lnTo>
                  <a:pt x="2438400" y="583190"/>
                </a:lnTo>
                <a:lnTo>
                  <a:pt x="2438400" y="583190"/>
                </a:lnTo>
                <a:lnTo>
                  <a:pt x="2438400" y="4690630"/>
                </a:lnTo>
                <a:lnTo>
                  <a:pt x="0" y="4107440"/>
                </a:lnTo>
                <a:lnTo>
                  <a:pt x="0" y="583190"/>
                </a:lnTo>
                <a:lnTo>
                  <a:pt x="0" y="5831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FDB7A42-667F-4B85-905F-A0C6DBA02959}"/>
              </a:ext>
            </a:extLst>
          </p:cNvPr>
          <p:cNvGrpSpPr/>
          <p:nvPr/>
        </p:nvGrpSpPr>
        <p:grpSpPr>
          <a:xfrm>
            <a:off x="222724" y="2525249"/>
            <a:ext cx="1935805" cy="2336593"/>
            <a:chOff x="332936" y="1180595"/>
            <a:chExt cx="2926080" cy="233659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839374-A0F2-441E-AEF6-3E3DE3CF425E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61F9B11-6879-4FED-AD72-209A937DF2D6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1CCC408-B937-40DA-8B6E-033CB5DA1A3B}"/>
              </a:ext>
            </a:extLst>
          </p:cNvPr>
          <p:cNvGrpSpPr/>
          <p:nvPr/>
        </p:nvGrpSpPr>
        <p:grpSpPr>
          <a:xfrm>
            <a:off x="2675410" y="2525249"/>
            <a:ext cx="1935805" cy="2336593"/>
            <a:chOff x="332936" y="1180595"/>
            <a:chExt cx="2926080" cy="233659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376FEC2-D826-4D51-9436-FC3E83EF6759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AFCA875-BB29-46EE-AA61-98EEEBE62FC8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69F5117-864C-4BD0-BB44-9242CDA41115}"/>
              </a:ext>
            </a:extLst>
          </p:cNvPr>
          <p:cNvGrpSpPr/>
          <p:nvPr/>
        </p:nvGrpSpPr>
        <p:grpSpPr>
          <a:xfrm>
            <a:off x="5128096" y="2525249"/>
            <a:ext cx="1935805" cy="2336593"/>
            <a:chOff x="332936" y="1180595"/>
            <a:chExt cx="2926080" cy="233659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B4C2ACB-0780-4A77-9C58-EB04FA12CBD0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609D21-7742-4F67-A8DA-6132C31F286F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55F22B3-E3EE-40FF-A823-1B5693AA38B9}"/>
              </a:ext>
            </a:extLst>
          </p:cNvPr>
          <p:cNvGrpSpPr/>
          <p:nvPr/>
        </p:nvGrpSpPr>
        <p:grpSpPr>
          <a:xfrm>
            <a:off x="7580784" y="2525249"/>
            <a:ext cx="1935805" cy="2336593"/>
            <a:chOff x="332936" y="1180595"/>
            <a:chExt cx="2926080" cy="233659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B082D4B-B5A6-41FA-A8F1-36A506E256E8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CE15106-4EB6-4F43-9F66-D774063BD876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590D268-29B3-4E8D-AA93-E27361EBE93A}"/>
              </a:ext>
            </a:extLst>
          </p:cNvPr>
          <p:cNvGrpSpPr/>
          <p:nvPr/>
        </p:nvGrpSpPr>
        <p:grpSpPr>
          <a:xfrm>
            <a:off x="10033472" y="2525249"/>
            <a:ext cx="1935805" cy="2336593"/>
            <a:chOff x="332936" y="1180595"/>
            <a:chExt cx="2926080" cy="233659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F6855B7-12DF-4FF7-B76E-F13FE7618976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72B2A1F-7568-4624-A1CE-E2B87376CC2A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8" name="Graphic 47" descr="Pie chart">
            <a:extLst>
              <a:ext uri="{FF2B5EF4-FFF2-40B4-BE49-F238E27FC236}">
                <a16:creationId xmlns:a16="http://schemas.microsoft.com/office/drawing/2014/main" id="{CCBB818E-F61F-44CF-8DF0-129A0E608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29899" y="1782299"/>
            <a:ext cx="742950" cy="742950"/>
          </a:xfrm>
          <a:prstGeom prst="rect">
            <a:avLst/>
          </a:prstGeom>
        </p:spPr>
      </p:pic>
      <p:pic>
        <p:nvPicPr>
          <p:cNvPr id="49" name="Graphic 48" descr="Lightbulb">
            <a:extLst>
              <a:ext uri="{FF2B5EF4-FFF2-40B4-BE49-F238E27FC236}">
                <a16:creationId xmlns:a16="http://schemas.microsoft.com/office/drawing/2014/main" id="{6C762C32-3910-4D72-B616-7ED630C3EC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9151" y="1782299"/>
            <a:ext cx="742950" cy="742950"/>
          </a:xfrm>
          <a:prstGeom prst="rect">
            <a:avLst/>
          </a:prstGeom>
        </p:spPr>
      </p:pic>
      <p:pic>
        <p:nvPicPr>
          <p:cNvPr id="50" name="Graphic 49" descr="Research">
            <a:extLst>
              <a:ext uri="{FF2B5EF4-FFF2-40B4-BE49-F238E27FC236}">
                <a16:creationId xmlns:a16="http://schemas.microsoft.com/office/drawing/2014/main" id="{25A6A7D2-4D5B-4B9F-8A2F-40ED08E77C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71837" y="1782299"/>
            <a:ext cx="742950" cy="742950"/>
          </a:xfrm>
          <a:prstGeom prst="rect">
            <a:avLst/>
          </a:prstGeom>
        </p:spPr>
      </p:pic>
      <p:pic>
        <p:nvPicPr>
          <p:cNvPr id="51" name="Graphic 50" descr="Database">
            <a:extLst>
              <a:ext uri="{FF2B5EF4-FFF2-40B4-BE49-F238E27FC236}">
                <a16:creationId xmlns:a16="http://schemas.microsoft.com/office/drawing/2014/main" id="{C8210676-F869-47A9-8F95-2C5B7DEC2D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77211" y="1782299"/>
            <a:ext cx="742950" cy="742950"/>
          </a:xfrm>
          <a:prstGeom prst="rect">
            <a:avLst/>
          </a:prstGeom>
        </p:spPr>
      </p:pic>
      <p:pic>
        <p:nvPicPr>
          <p:cNvPr id="52" name="Graphic 51" descr="Single gear">
            <a:extLst>
              <a:ext uri="{FF2B5EF4-FFF2-40B4-BE49-F238E27FC236}">
                <a16:creationId xmlns:a16="http://schemas.microsoft.com/office/drawing/2014/main" id="{96EB8478-7388-4007-BB6A-57992580555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24523" y="1782299"/>
            <a:ext cx="742950" cy="742950"/>
          </a:xfrm>
          <a:prstGeom prst="rect">
            <a:avLst/>
          </a:prstGeom>
        </p:spPr>
      </p:pic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82DD82C-3629-420C-B5ED-D151F2DB2A10}"/>
              </a:ext>
            </a:extLst>
          </p:cNvPr>
          <p:cNvSpPr/>
          <p:nvPr/>
        </p:nvSpPr>
        <p:spPr>
          <a:xfrm>
            <a:off x="4905373" y="5674149"/>
            <a:ext cx="2381251" cy="100167"/>
          </a:xfrm>
          <a:custGeom>
            <a:avLst/>
            <a:gdLst>
              <a:gd name="connsiteX0" fmla="*/ 0 w 2381251"/>
              <a:gd name="connsiteY0" fmla="*/ 0 h 100167"/>
              <a:gd name="connsiteX1" fmla="*/ 2381251 w 2381251"/>
              <a:gd name="connsiteY1" fmla="*/ 0 h 100167"/>
              <a:gd name="connsiteX2" fmla="*/ 2381251 w 2381251"/>
              <a:gd name="connsiteY2" fmla="*/ 100167 h 100167"/>
              <a:gd name="connsiteX3" fmla="*/ 0 w 2381251"/>
              <a:gd name="connsiteY3" fmla="*/ 100167 h 100167"/>
              <a:gd name="connsiteX4" fmla="*/ 0 w 2381251"/>
              <a:gd name="connsiteY4" fmla="*/ 0 h 10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1" h="100167">
                <a:moveTo>
                  <a:pt x="0" y="0"/>
                </a:moveTo>
                <a:lnTo>
                  <a:pt x="2381251" y="0"/>
                </a:lnTo>
                <a:lnTo>
                  <a:pt x="2381251" y="100167"/>
                </a:lnTo>
                <a:lnTo>
                  <a:pt x="0" y="10016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D689440-EB00-4021-979B-E77D65D4BBAC}"/>
              </a:ext>
            </a:extLst>
          </p:cNvPr>
          <p:cNvSpPr/>
          <p:nvPr/>
        </p:nvSpPr>
        <p:spPr>
          <a:xfrm>
            <a:off x="2" y="5099577"/>
            <a:ext cx="2381251" cy="674739"/>
          </a:xfrm>
          <a:custGeom>
            <a:avLst/>
            <a:gdLst>
              <a:gd name="connsiteX0" fmla="*/ 2381251 w 2381251"/>
              <a:gd name="connsiteY0" fmla="*/ 0 h 674739"/>
              <a:gd name="connsiteX1" fmla="*/ 2381251 w 2381251"/>
              <a:gd name="connsiteY1" fmla="*/ 91549 h 674739"/>
              <a:gd name="connsiteX2" fmla="*/ 0 w 2381251"/>
              <a:gd name="connsiteY2" fmla="*/ 674739 h 674739"/>
              <a:gd name="connsiteX3" fmla="*/ 0 w 2381251"/>
              <a:gd name="connsiteY3" fmla="*/ 574572 h 674739"/>
              <a:gd name="connsiteX4" fmla="*/ 2381251 w 2381251"/>
              <a:gd name="connsiteY4" fmla="*/ 0 h 67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1" h="674739">
                <a:moveTo>
                  <a:pt x="2381251" y="0"/>
                </a:moveTo>
                <a:lnTo>
                  <a:pt x="2381251" y="91549"/>
                </a:lnTo>
                <a:lnTo>
                  <a:pt x="0" y="674739"/>
                </a:lnTo>
                <a:lnTo>
                  <a:pt x="0" y="574572"/>
                </a:lnTo>
                <a:lnTo>
                  <a:pt x="2381251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415E064-31BC-4DEB-BDB9-F63E4A0FB4BD}"/>
              </a:ext>
            </a:extLst>
          </p:cNvPr>
          <p:cNvSpPr/>
          <p:nvPr/>
        </p:nvSpPr>
        <p:spPr>
          <a:xfrm>
            <a:off x="2452687" y="5099577"/>
            <a:ext cx="2381250" cy="674738"/>
          </a:xfrm>
          <a:custGeom>
            <a:avLst/>
            <a:gdLst>
              <a:gd name="connsiteX0" fmla="*/ 0 w 2381250"/>
              <a:gd name="connsiteY0" fmla="*/ 0 h 674738"/>
              <a:gd name="connsiteX1" fmla="*/ 2381250 w 2381250"/>
              <a:gd name="connsiteY1" fmla="*/ 574571 h 674738"/>
              <a:gd name="connsiteX2" fmla="*/ 2381250 w 2381250"/>
              <a:gd name="connsiteY2" fmla="*/ 674738 h 674738"/>
              <a:gd name="connsiteX3" fmla="*/ 0 w 2381250"/>
              <a:gd name="connsiteY3" fmla="*/ 91548 h 674738"/>
              <a:gd name="connsiteX4" fmla="*/ 0 w 2381250"/>
              <a:gd name="connsiteY4" fmla="*/ 0 h 67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0" h="674738">
                <a:moveTo>
                  <a:pt x="0" y="0"/>
                </a:moveTo>
                <a:lnTo>
                  <a:pt x="2381250" y="574571"/>
                </a:lnTo>
                <a:lnTo>
                  <a:pt x="2381250" y="674738"/>
                </a:lnTo>
                <a:lnTo>
                  <a:pt x="0" y="9154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17F1484-B24F-40AF-A3E3-B648E241D809}"/>
              </a:ext>
            </a:extLst>
          </p:cNvPr>
          <p:cNvSpPr/>
          <p:nvPr/>
        </p:nvSpPr>
        <p:spPr>
          <a:xfrm>
            <a:off x="7358062" y="5099577"/>
            <a:ext cx="2381251" cy="674739"/>
          </a:xfrm>
          <a:custGeom>
            <a:avLst/>
            <a:gdLst>
              <a:gd name="connsiteX0" fmla="*/ 2381251 w 2381251"/>
              <a:gd name="connsiteY0" fmla="*/ 0 h 674739"/>
              <a:gd name="connsiteX1" fmla="*/ 2381251 w 2381251"/>
              <a:gd name="connsiteY1" fmla="*/ 91550 h 674739"/>
              <a:gd name="connsiteX2" fmla="*/ 2381248 w 2381251"/>
              <a:gd name="connsiteY2" fmla="*/ 91549 h 674739"/>
              <a:gd name="connsiteX3" fmla="*/ 0 w 2381251"/>
              <a:gd name="connsiteY3" fmla="*/ 674739 h 674739"/>
              <a:gd name="connsiteX4" fmla="*/ 0 w 2381251"/>
              <a:gd name="connsiteY4" fmla="*/ 574572 h 674739"/>
              <a:gd name="connsiteX5" fmla="*/ 2381251 w 2381251"/>
              <a:gd name="connsiteY5" fmla="*/ 0 h 67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1251" h="674739">
                <a:moveTo>
                  <a:pt x="2381251" y="0"/>
                </a:moveTo>
                <a:lnTo>
                  <a:pt x="2381251" y="91550"/>
                </a:lnTo>
                <a:lnTo>
                  <a:pt x="2381248" y="91549"/>
                </a:lnTo>
                <a:lnTo>
                  <a:pt x="0" y="674739"/>
                </a:lnTo>
                <a:lnTo>
                  <a:pt x="0" y="574572"/>
                </a:lnTo>
                <a:lnTo>
                  <a:pt x="2381251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EDBEAB6-F392-4EB6-AA40-0876B4F8929B}"/>
              </a:ext>
            </a:extLst>
          </p:cNvPr>
          <p:cNvSpPr/>
          <p:nvPr/>
        </p:nvSpPr>
        <p:spPr>
          <a:xfrm>
            <a:off x="9810749" y="5099578"/>
            <a:ext cx="2381251" cy="674739"/>
          </a:xfrm>
          <a:custGeom>
            <a:avLst/>
            <a:gdLst>
              <a:gd name="connsiteX0" fmla="*/ 0 w 2381251"/>
              <a:gd name="connsiteY0" fmla="*/ 0 h 674739"/>
              <a:gd name="connsiteX1" fmla="*/ 2381251 w 2381251"/>
              <a:gd name="connsiteY1" fmla="*/ 574571 h 674739"/>
              <a:gd name="connsiteX2" fmla="*/ 2381251 w 2381251"/>
              <a:gd name="connsiteY2" fmla="*/ 674739 h 674739"/>
              <a:gd name="connsiteX3" fmla="*/ 2381249 w 2381251"/>
              <a:gd name="connsiteY3" fmla="*/ 674738 h 674739"/>
              <a:gd name="connsiteX4" fmla="*/ 0 w 2381251"/>
              <a:gd name="connsiteY4" fmla="*/ 91549 h 674739"/>
              <a:gd name="connsiteX5" fmla="*/ 0 w 2381251"/>
              <a:gd name="connsiteY5" fmla="*/ 0 h 67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1251" h="674739">
                <a:moveTo>
                  <a:pt x="0" y="0"/>
                </a:moveTo>
                <a:lnTo>
                  <a:pt x="2381251" y="574571"/>
                </a:lnTo>
                <a:lnTo>
                  <a:pt x="2381251" y="674739"/>
                </a:lnTo>
                <a:cubicBezTo>
                  <a:pt x="2381250" y="674739"/>
                  <a:pt x="2381250" y="674738"/>
                  <a:pt x="2381249" y="674738"/>
                </a:cubicBezTo>
                <a:lnTo>
                  <a:pt x="0" y="9154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Folded Paper w/ 5 Pieces – Slide Template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E44D2DC-9117-4077-A68D-4C8EC0F52989}"/>
              </a:ext>
            </a:extLst>
          </p:cNvPr>
          <p:cNvSpPr/>
          <p:nvPr/>
        </p:nvSpPr>
        <p:spPr>
          <a:xfrm>
            <a:off x="4905373" y="1666875"/>
            <a:ext cx="2381251" cy="4107440"/>
          </a:xfrm>
          <a:prstGeom prst="rect">
            <a:avLst/>
          </a:prstGeom>
          <a:solidFill>
            <a:schemeClr val="accent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4AD69FC-1990-452F-B18D-3E5CC591FB03}"/>
              </a:ext>
            </a:extLst>
          </p:cNvPr>
          <p:cNvSpPr/>
          <p:nvPr/>
        </p:nvSpPr>
        <p:spPr>
          <a:xfrm>
            <a:off x="7358059" y="1083685"/>
            <a:ext cx="2381254" cy="4690630"/>
          </a:xfrm>
          <a:custGeom>
            <a:avLst/>
            <a:gdLst>
              <a:gd name="connsiteX0" fmla="*/ 2438400 w 2438403"/>
              <a:gd name="connsiteY0" fmla="*/ 0 h 4690630"/>
              <a:gd name="connsiteX1" fmla="*/ 2438403 w 2438403"/>
              <a:gd name="connsiteY1" fmla="*/ 1 h 4690630"/>
              <a:gd name="connsiteX2" fmla="*/ 2438403 w 2438403"/>
              <a:gd name="connsiteY2" fmla="*/ 583190 h 4690630"/>
              <a:gd name="connsiteX3" fmla="*/ 2438403 w 2438403"/>
              <a:gd name="connsiteY3" fmla="*/ 4107441 h 4690630"/>
              <a:gd name="connsiteX4" fmla="*/ 2438400 w 2438403"/>
              <a:gd name="connsiteY4" fmla="*/ 4107440 h 4690630"/>
              <a:gd name="connsiteX5" fmla="*/ 3 w 2438403"/>
              <a:gd name="connsiteY5" fmla="*/ 4690630 h 4690630"/>
              <a:gd name="connsiteX6" fmla="*/ 3 w 2438403"/>
              <a:gd name="connsiteY6" fmla="*/ 583190 h 4690630"/>
              <a:gd name="connsiteX7" fmla="*/ 0 w 2438403"/>
              <a:gd name="connsiteY7" fmla="*/ 583190 h 4690630"/>
              <a:gd name="connsiteX8" fmla="*/ 3 w 2438403"/>
              <a:gd name="connsiteY8" fmla="*/ 583189 h 4690630"/>
              <a:gd name="connsiteX9" fmla="*/ 3 w 2438403"/>
              <a:gd name="connsiteY9" fmla="*/ 583189 h 469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3" h="4690630">
                <a:moveTo>
                  <a:pt x="2438400" y="0"/>
                </a:moveTo>
                <a:lnTo>
                  <a:pt x="2438403" y="1"/>
                </a:lnTo>
                <a:lnTo>
                  <a:pt x="2438403" y="583190"/>
                </a:lnTo>
                <a:lnTo>
                  <a:pt x="2438403" y="4107441"/>
                </a:lnTo>
                <a:lnTo>
                  <a:pt x="2438400" y="4107440"/>
                </a:lnTo>
                <a:lnTo>
                  <a:pt x="3" y="4690630"/>
                </a:lnTo>
                <a:lnTo>
                  <a:pt x="3" y="583190"/>
                </a:lnTo>
                <a:lnTo>
                  <a:pt x="0" y="583190"/>
                </a:lnTo>
                <a:lnTo>
                  <a:pt x="3" y="583189"/>
                </a:lnTo>
                <a:lnTo>
                  <a:pt x="3" y="58318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0509BE7-A1F7-4B73-972F-A679DD24B086}"/>
              </a:ext>
            </a:extLst>
          </p:cNvPr>
          <p:cNvSpPr/>
          <p:nvPr/>
        </p:nvSpPr>
        <p:spPr>
          <a:xfrm>
            <a:off x="9810749" y="1083687"/>
            <a:ext cx="2381251" cy="4690629"/>
          </a:xfrm>
          <a:custGeom>
            <a:avLst/>
            <a:gdLst>
              <a:gd name="connsiteX0" fmla="*/ 0 w 2438400"/>
              <a:gd name="connsiteY0" fmla="*/ 0 h 4690629"/>
              <a:gd name="connsiteX1" fmla="*/ 2438398 w 2438400"/>
              <a:gd name="connsiteY1" fmla="*/ 583189 h 4690629"/>
              <a:gd name="connsiteX2" fmla="*/ 2438400 w 2438400"/>
              <a:gd name="connsiteY2" fmla="*/ 4690629 h 4690629"/>
              <a:gd name="connsiteX3" fmla="*/ 2438398 w 2438400"/>
              <a:gd name="connsiteY3" fmla="*/ 4690628 h 4690629"/>
              <a:gd name="connsiteX4" fmla="*/ 0 w 2438400"/>
              <a:gd name="connsiteY4" fmla="*/ 4107439 h 4690629"/>
              <a:gd name="connsiteX5" fmla="*/ 0 w 2438400"/>
              <a:gd name="connsiteY5" fmla="*/ 583189 h 4690629"/>
              <a:gd name="connsiteX6" fmla="*/ 0 w 2438400"/>
              <a:gd name="connsiteY6" fmla="*/ 0 h 46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8400" h="4690629">
                <a:moveTo>
                  <a:pt x="0" y="0"/>
                </a:moveTo>
                <a:lnTo>
                  <a:pt x="2438398" y="583189"/>
                </a:lnTo>
                <a:cubicBezTo>
                  <a:pt x="2438399" y="1952336"/>
                  <a:pt x="2438399" y="3321482"/>
                  <a:pt x="2438400" y="4690629"/>
                </a:cubicBezTo>
                <a:cubicBezTo>
                  <a:pt x="2438399" y="4690629"/>
                  <a:pt x="2438399" y="4690628"/>
                  <a:pt x="2438398" y="4690628"/>
                </a:cubicBezTo>
                <a:lnTo>
                  <a:pt x="0" y="4107439"/>
                </a:lnTo>
                <a:lnTo>
                  <a:pt x="0" y="5831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02D79D0-783F-497D-B616-09C324CBE662}"/>
              </a:ext>
            </a:extLst>
          </p:cNvPr>
          <p:cNvSpPr/>
          <p:nvPr/>
        </p:nvSpPr>
        <p:spPr>
          <a:xfrm>
            <a:off x="0" y="1083685"/>
            <a:ext cx="2381252" cy="4690630"/>
          </a:xfrm>
          <a:custGeom>
            <a:avLst/>
            <a:gdLst>
              <a:gd name="connsiteX0" fmla="*/ 2438401 w 2438401"/>
              <a:gd name="connsiteY0" fmla="*/ 0 h 4690630"/>
              <a:gd name="connsiteX1" fmla="*/ 2438401 w 2438401"/>
              <a:gd name="connsiteY1" fmla="*/ 583190 h 4690630"/>
              <a:gd name="connsiteX2" fmla="*/ 2438401 w 2438401"/>
              <a:gd name="connsiteY2" fmla="*/ 4107440 h 4690630"/>
              <a:gd name="connsiteX3" fmla="*/ 1 w 2438401"/>
              <a:gd name="connsiteY3" fmla="*/ 4690630 h 4690630"/>
              <a:gd name="connsiteX4" fmla="*/ 1 w 2438401"/>
              <a:gd name="connsiteY4" fmla="*/ 583190 h 4690630"/>
              <a:gd name="connsiteX5" fmla="*/ 0 w 2438401"/>
              <a:gd name="connsiteY5" fmla="*/ 583190 h 469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8401" h="4690630">
                <a:moveTo>
                  <a:pt x="2438401" y="0"/>
                </a:moveTo>
                <a:lnTo>
                  <a:pt x="2438401" y="583190"/>
                </a:lnTo>
                <a:lnTo>
                  <a:pt x="2438401" y="4107440"/>
                </a:lnTo>
                <a:lnTo>
                  <a:pt x="1" y="4690630"/>
                </a:lnTo>
                <a:lnTo>
                  <a:pt x="1" y="583190"/>
                </a:lnTo>
                <a:lnTo>
                  <a:pt x="0" y="5831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2F3509C-7CC4-453E-B6E7-56F6447B7967}"/>
              </a:ext>
            </a:extLst>
          </p:cNvPr>
          <p:cNvSpPr/>
          <p:nvPr/>
        </p:nvSpPr>
        <p:spPr>
          <a:xfrm>
            <a:off x="2452687" y="1083685"/>
            <a:ext cx="2381251" cy="4690630"/>
          </a:xfrm>
          <a:custGeom>
            <a:avLst/>
            <a:gdLst>
              <a:gd name="connsiteX0" fmla="*/ 0 w 2438400"/>
              <a:gd name="connsiteY0" fmla="*/ 0 h 4690630"/>
              <a:gd name="connsiteX1" fmla="*/ 2438400 w 2438400"/>
              <a:gd name="connsiteY1" fmla="*/ 583190 h 4690630"/>
              <a:gd name="connsiteX2" fmla="*/ 2438400 w 2438400"/>
              <a:gd name="connsiteY2" fmla="*/ 583190 h 4690630"/>
              <a:gd name="connsiteX3" fmla="*/ 2438400 w 2438400"/>
              <a:gd name="connsiteY3" fmla="*/ 583190 h 4690630"/>
              <a:gd name="connsiteX4" fmla="*/ 2438400 w 2438400"/>
              <a:gd name="connsiteY4" fmla="*/ 4690630 h 4690630"/>
              <a:gd name="connsiteX5" fmla="*/ 0 w 2438400"/>
              <a:gd name="connsiteY5" fmla="*/ 4107440 h 4690630"/>
              <a:gd name="connsiteX6" fmla="*/ 0 w 2438400"/>
              <a:gd name="connsiteY6" fmla="*/ 583190 h 4690630"/>
              <a:gd name="connsiteX7" fmla="*/ 0 w 2438400"/>
              <a:gd name="connsiteY7" fmla="*/ 583190 h 4690630"/>
              <a:gd name="connsiteX8" fmla="*/ 0 w 2438400"/>
              <a:gd name="connsiteY8" fmla="*/ 0 h 469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400" h="4690630">
                <a:moveTo>
                  <a:pt x="0" y="0"/>
                </a:moveTo>
                <a:lnTo>
                  <a:pt x="2438400" y="583190"/>
                </a:lnTo>
                <a:lnTo>
                  <a:pt x="2438400" y="583190"/>
                </a:lnTo>
                <a:lnTo>
                  <a:pt x="2438400" y="583190"/>
                </a:lnTo>
                <a:lnTo>
                  <a:pt x="2438400" y="4690630"/>
                </a:lnTo>
                <a:lnTo>
                  <a:pt x="0" y="4107440"/>
                </a:lnTo>
                <a:lnTo>
                  <a:pt x="0" y="583190"/>
                </a:lnTo>
                <a:lnTo>
                  <a:pt x="0" y="5831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FDB7A42-667F-4B85-905F-A0C6DBA02959}"/>
              </a:ext>
            </a:extLst>
          </p:cNvPr>
          <p:cNvGrpSpPr/>
          <p:nvPr/>
        </p:nvGrpSpPr>
        <p:grpSpPr>
          <a:xfrm>
            <a:off x="222724" y="2525249"/>
            <a:ext cx="1935805" cy="2336593"/>
            <a:chOff x="332936" y="1180595"/>
            <a:chExt cx="2926080" cy="233659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839374-A0F2-441E-AEF6-3E3DE3CF425E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61F9B11-6879-4FED-AD72-209A937DF2D6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1CCC408-B937-40DA-8B6E-033CB5DA1A3B}"/>
              </a:ext>
            </a:extLst>
          </p:cNvPr>
          <p:cNvGrpSpPr/>
          <p:nvPr/>
        </p:nvGrpSpPr>
        <p:grpSpPr>
          <a:xfrm>
            <a:off x="2675410" y="2525249"/>
            <a:ext cx="1935805" cy="2336593"/>
            <a:chOff x="332936" y="1180595"/>
            <a:chExt cx="2926080" cy="233659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376FEC2-D826-4D51-9436-FC3E83EF6759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AFCA875-BB29-46EE-AA61-98EEEBE62FC8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69F5117-864C-4BD0-BB44-9242CDA41115}"/>
              </a:ext>
            </a:extLst>
          </p:cNvPr>
          <p:cNvGrpSpPr/>
          <p:nvPr/>
        </p:nvGrpSpPr>
        <p:grpSpPr>
          <a:xfrm>
            <a:off x="5128096" y="2525249"/>
            <a:ext cx="1935805" cy="2336593"/>
            <a:chOff x="332936" y="1180595"/>
            <a:chExt cx="2926080" cy="233659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B4C2ACB-0780-4A77-9C58-EB04FA12CBD0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609D21-7742-4F67-A8DA-6132C31F286F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55F22B3-E3EE-40FF-A823-1B5693AA38B9}"/>
              </a:ext>
            </a:extLst>
          </p:cNvPr>
          <p:cNvGrpSpPr/>
          <p:nvPr/>
        </p:nvGrpSpPr>
        <p:grpSpPr>
          <a:xfrm>
            <a:off x="7580784" y="2525249"/>
            <a:ext cx="1935805" cy="2336593"/>
            <a:chOff x="332936" y="1180595"/>
            <a:chExt cx="2926080" cy="233659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B082D4B-B5A6-41FA-A8F1-36A506E256E8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CE15106-4EB6-4F43-9F66-D774063BD876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590D268-29B3-4E8D-AA93-E27361EBE93A}"/>
              </a:ext>
            </a:extLst>
          </p:cNvPr>
          <p:cNvGrpSpPr/>
          <p:nvPr/>
        </p:nvGrpSpPr>
        <p:grpSpPr>
          <a:xfrm>
            <a:off x="10033472" y="2525249"/>
            <a:ext cx="1935805" cy="2336593"/>
            <a:chOff x="332936" y="1180595"/>
            <a:chExt cx="2926080" cy="233659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F6855B7-12DF-4FF7-B76E-F13FE7618976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72B2A1F-7568-4624-A1CE-E2B87376CC2A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8" name="Graphic 47" descr="Pie chart">
            <a:extLst>
              <a:ext uri="{FF2B5EF4-FFF2-40B4-BE49-F238E27FC236}">
                <a16:creationId xmlns:a16="http://schemas.microsoft.com/office/drawing/2014/main" id="{CCBB818E-F61F-44CF-8DF0-129A0E608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29899" y="1782299"/>
            <a:ext cx="742950" cy="742950"/>
          </a:xfrm>
          <a:prstGeom prst="rect">
            <a:avLst/>
          </a:prstGeom>
        </p:spPr>
      </p:pic>
      <p:pic>
        <p:nvPicPr>
          <p:cNvPr id="49" name="Graphic 48" descr="Lightbulb">
            <a:extLst>
              <a:ext uri="{FF2B5EF4-FFF2-40B4-BE49-F238E27FC236}">
                <a16:creationId xmlns:a16="http://schemas.microsoft.com/office/drawing/2014/main" id="{6C762C32-3910-4D72-B616-7ED630C3EC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9151" y="1782299"/>
            <a:ext cx="742950" cy="742950"/>
          </a:xfrm>
          <a:prstGeom prst="rect">
            <a:avLst/>
          </a:prstGeom>
        </p:spPr>
      </p:pic>
      <p:pic>
        <p:nvPicPr>
          <p:cNvPr id="50" name="Graphic 49" descr="Research">
            <a:extLst>
              <a:ext uri="{FF2B5EF4-FFF2-40B4-BE49-F238E27FC236}">
                <a16:creationId xmlns:a16="http://schemas.microsoft.com/office/drawing/2014/main" id="{25A6A7D2-4D5B-4B9F-8A2F-40ED08E77C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71837" y="1782299"/>
            <a:ext cx="742950" cy="742950"/>
          </a:xfrm>
          <a:prstGeom prst="rect">
            <a:avLst/>
          </a:prstGeom>
        </p:spPr>
      </p:pic>
      <p:pic>
        <p:nvPicPr>
          <p:cNvPr id="51" name="Graphic 50" descr="Database">
            <a:extLst>
              <a:ext uri="{FF2B5EF4-FFF2-40B4-BE49-F238E27FC236}">
                <a16:creationId xmlns:a16="http://schemas.microsoft.com/office/drawing/2014/main" id="{C8210676-F869-47A9-8F95-2C5B7DEC2D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77211" y="1782299"/>
            <a:ext cx="742950" cy="742950"/>
          </a:xfrm>
          <a:prstGeom prst="rect">
            <a:avLst/>
          </a:prstGeom>
        </p:spPr>
      </p:pic>
      <p:pic>
        <p:nvPicPr>
          <p:cNvPr id="52" name="Graphic 51" descr="Single gear">
            <a:extLst>
              <a:ext uri="{FF2B5EF4-FFF2-40B4-BE49-F238E27FC236}">
                <a16:creationId xmlns:a16="http://schemas.microsoft.com/office/drawing/2014/main" id="{96EB8478-7388-4007-BB6A-57992580555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24523" y="1782299"/>
            <a:ext cx="742950" cy="742950"/>
          </a:xfrm>
          <a:prstGeom prst="rect">
            <a:avLst/>
          </a:prstGeom>
        </p:spPr>
      </p:pic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82DD82C-3629-420C-B5ED-D151F2DB2A10}"/>
              </a:ext>
            </a:extLst>
          </p:cNvPr>
          <p:cNvSpPr/>
          <p:nvPr/>
        </p:nvSpPr>
        <p:spPr>
          <a:xfrm>
            <a:off x="4905373" y="5674149"/>
            <a:ext cx="2381251" cy="100167"/>
          </a:xfrm>
          <a:custGeom>
            <a:avLst/>
            <a:gdLst>
              <a:gd name="connsiteX0" fmla="*/ 0 w 2381251"/>
              <a:gd name="connsiteY0" fmla="*/ 0 h 100167"/>
              <a:gd name="connsiteX1" fmla="*/ 2381251 w 2381251"/>
              <a:gd name="connsiteY1" fmla="*/ 0 h 100167"/>
              <a:gd name="connsiteX2" fmla="*/ 2381251 w 2381251"/>
              <a:gd name="connsiteY2" fmla="*/ 100167 h 100167"/>
              <a:gd name="connsiteX3" fmla="*/ 0 w 2381251"/>
              <a:gd name="connsiteY3" fmla="*/ 100167 h 100167"/>
              <a:gd name="connsiteX4" fmla="*/ 0 w 2381251"/>
              <a:gd name="connsiteY4" fmla="*/ 0 h 10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1" h="100167">
                <a:moveTo>
                  <a:pt x="0" y="0"/>
                </a:moveTo>
                <a:lnTo>
                  <a:pt x="2381251" y="0"/>
                </a:lnTo>
                <a:lnTo>
                  <a:pt x="2381251" y="100167"/>
                </a:lnTo>
                <a:lnTo>
                  <a:pt x="0" y="10016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D689440-EB00-4021-979B-E77D65D4BBAC}"/>
              </a:ext>
            </a:extLst>
          </p:cNvPr>
          <p:cNvSpPr/>
          <p:nvPr/>
        </p:nvSpPr>
        <p:spPr>
          <a:xfrm>
            <a:off x="2" y="5099577"/>
            <a:ext cx="2381251" cy="674739"/>
          </a:xfrm>
          <a:custGeom>
            <a:avLst/>
            <a:gdLst>
              <a:gd name="connsiteX0" fmla="*/ 2381251 w 2381251"/>
              <a:gd name="connsiteY0" fmla="*/ 0 h 674739"/>
              <a:gd name="connsiteX1" fmla="*/ 2381251 w 2381251"/>
              <a:gd name="connsiteY1" fmla="*/ 91549 h 674739"/>
              <a:gd name="connsiteX2" fmla="*/ 0 w 2381251"/>
              <a:gd name="connsiteY2" fmla="*/ 674739 h 674739"/>
              <a:gd name="connsiteX3" fmla="*/ 0 w 2381251"/>
              <a:gd name="connsiteY3" fmla="*/ 574572 h 674739"/>
              <a:gd name="connsiteX4" fmla="*/ 2381251 w 2381251"/>
              <a:gd name="connsiteY4" fmla="*/ 0 h 67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1" h="674739">
                <a:moveTo>
                  <a:pt x="2381251" y="0"/>
                </a:moveTo>
                <a:lnTo>
                  <a:pt x="2381251" y="91549"/>
                </a:lnTo>
                <a:lnTo>
                  <a:pt x="0" y="674739"/>
                </a:lnTo>
                <a:lnTo>
                  <a:pt x="0" y="574572"/>
                </a:lnTo>
                <a:lnTo>
                  <a:pt x="2381251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415E064-31BC-4DEB-BDB9-F63E4A0FB4BD}"/>
              </a:ext>
            </a:extLst>
          </p:cNvPr>
          <p:cNvSpPr/>
          <p:nvPr/>
        </p:nvSpPr>
        <p:spPr>
          <a:xfrm>
            <a:off x="2452687" y="5099577"/>
            <a:ext cx="2381250" cy="674738"/>
          </a:xfrm>
          <a:custGeom>
            <a:avLst/>
            <a:gdLst>
              <a:gd name="connsiteX0" fmla="*/ 0 w 2381250"/>
              <a:gd name="connsiteY0" fmla="*/ 0 h 674738"/>
              <a:gd name="connsiteX1" fmla="*/ 2381250 w 2381250"/>
              <a:gd name="connsiteY1" fmla="*/ 574571 h 674738"/>
              <a:gd name="connsiteX2" fmla="*/ 2381250 w 2381250"/>
              <a:gd name="connsiteY2" fmla="*/ 674738 h 674738"/>
              <a:gd name="connsiteX3" fmla="*/ 0 w 2381250"/>
              <a:gd name="connsiteY3" fmla="*/ 91548 h 674738"/>
              <a:gd name="connsiteX4" fmla="*/ 0 w 2381250"/>
              <a:gd name="connsiteY4" fmla="*/ 0 h 67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0" h="674738">
                <a:moveTo>
                  <a:pt x="0" y="0"/>
                </a:moveTo>
                <a:lnTo>
                  <a:pt x="2381250" y="574571"/>
                </a:lnTo>
                <a:lnTo>
                  <a:pt x="2381250" y="674738"/>
                </a:lnTo>
                <a:lnTo>
                  <a:pt x="0" y="9154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17F1484-B24F-40AF-A3E3-B648E241D809}"/>
              </a:ext>
            </a:extLst>
          </p:cNvPr>
          <p:cNvSpPr/>
          <p:nvPr/>
        </p:nvSpPr>
        <p:spPr>
          <a:xfrm>
            <a:off x="7358062" y="5099577"/>
            <a:ext cx="2381251" cy="674739"/>
          </a:xfrm>
          <a:custGeom>
            <a:avLst/>
            <a:gdLst>
              <a:gd name="connsiteX0" fmla="*/ 2381251 w 2381251"/>
              <a:gd name="connsiteY0" fmla="*/ 0 h 674739"/>
              <a:gd name="connsiteX1" fmla="*/ 2381251 w 2381251"/>
              <a:gd name="connsiteY1" fmla="*/ 91550 h 674739"/>
              <a:gd name="connsiteX2" fmla="*/ 2381248 w 2381251"/>
              <a:gd name="connsiteY2" fmla="*/ 91549 h 674739"/>
              <a:gd name="connsiteX3" fmla="*/ 0 w 2381251"/>
              <a:gd name="connsiteY3" fmla="*/ 674739 h 674739"/>
              <a:gd name="connsiteX4" fmla="*/ 0 w 2381251"/>
              <a:gd name="connsiteY4" fmla="*/ 574572 h 674739"/>
              <a:gd name="connsiteX5" fmla="*/ 2381251 w 2381251"/>
              <a:gd name="connsiteY5" fmla="*/ 0 h 67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1251" h="674739">
                <a:moveTo>
                  <a:pt x="2381251" y="0"/>
                </a:moveTo>
                <a:lnTo>
                  <a:pt x="2381251" y="91550"/>
                </a:lnTo>
                <a:lnTo>
                  <a:pt x="2381248" y="91549"/>
                </a:lnTo>
                <a:lnTo>
                  <a:pt x="0" y="674739"/>
                </a:lnTo>
                <a:lnTo>
                  <a:pt x="0" y="574572"/>
                </a:lnTo>
                <a:lnTo>
                  <a:pt x="2381251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EDBEAB6-F392-4EB6-AA40-0876B4F8929B}"/>
              </a:ext>
            </a:extLst>
          </p:cNvPr>
          <p:cNvSpPr/>
          <p:nvPr/>
        </p:nvSpPr>
        <p:spPr>
          <a:xfrm>
            <a:off x="9810749" y="5099578"/>
            <a:ext cx="2381251" cy="674739"/>
          </a:xfrm>
          <a:custGeom>
            <a:avLst/>
            <a:gdLst>
              <a:gd name="connsiteX0" fmla="*/ 0 w 2381251"/>
              <a:gd name="connsiteY0" fmla="*/ 0 h 674739"/>
              <a:gd name="connsiteX1" fmla="*/ 2381251 w 2381251"/>
              <a:gd name="connsiteY1" fmla="*/ 574571 h 674739"/>
              <a:gd name="connsiteX2" fmla="*/ 2381251 w 2381251"/>
              <a:gd name="connsiteY2" fmla="*/ 674739 h 674739"/>
              <a:gd name="connsiteX3" fmla="*/ 2381249 w 2381251"/>
              <a:gd name="connsiteY3" fmla="*/ 674738 h 674739"/>
              <a:gd name="connsiteX4" fmla="*/ 0 w 2381251"/>
              <a:gd name="connsiteY4" fmla="*/ 91549 h 674739"/>
              <a:gd name="connsiteX5" fmla="*/ 0 w 2381251"/>
              <a:gd name="connsiteY5" fmla="*/ 0 h 67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1251" h="674739">
                <a:moveTo>
                  <a:pt x="0" y="0"/>
                </a:moveTo>
                <a:lnTo>
                  <a:pt x="2381251" y="574571"/>
                </a:lnTo>
                <a:lnTo>
                  <a:pt x="2381251" y="674739"/>
                </a:lnTo>
                <a:cubicBezTo>
                  <a:pt x="2381250" y="674739"/>
                  <a:pt x="2381250" y="674738"/>
                  <a:pt x="2381249" y="674738"/>
                </a:cubicBezTo>
                <a:lnTo>
                  <a:pt x="0" y="9154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2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8569</TotalTime>
  <Words>444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Paper w/ 5 Pieces – Slide Template</vt:lpstr>
      <vt:lpstr>Folded Paper w/ 5 Pieces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Paper w/ 5 Pieces</dc:title>
  <dc:creator>PresentationGO.com</dc:creator>
  <dc:description>© Copyright PresentationGO.com</dc:description>
  <dcterms:created xsi:type="dcterms:W3CDTF">2014-11-26T05:14:11Z</dcterms:created>
  <dcterms:modified xsi:type="dcterms:W3CDTF">2019-04-29T18:42:23Z</dcterms:modified>
  <cp:category>Text &amp; Tables</cp:category>
</cp:coreProperties>
</file>