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3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Folded Pentagon Arrows – Slide Template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6B856BA-33C1-4AC4-842D-ADFD747A5FE7}"/>
              </a:ext>
            </a:extLst>
          </p:cNvPr>
          <p:cNvSpPr/>
          <p:nvPr/>
        </p:nvSpPr>
        <p:spPr>
          <a:xfrm>
            <a:off x="334968" y="2373804"/>
            <a:ext cx="578127" cy="3932105"/>
          </a:xfrm>
          <a:custGeom>
            <a:avLst/>
            <a:gdLst>
              <a:gd name="connsiteX0" fmla="*/ 0 w 667746"/>
              <a:gd name="connsiteY0" fmla="*/ 0 h 4541645"/>
              <a:gd name="connsiteX1" fmla="*/ 667746 w 667746"/>
              <a:gd name="connsiteY1" fmla="*/ 0 h 4541645"/>
              <a:gd name="connsiteX2" fmla="*/ 667746 w 667746"/>
              <a:gd name="connsiteY2" fmla="*/ 414490 h 4541645"/>
              <a:gd name="connsiteX3" fmla="*/ 667746 w 667746"/>
              <a:gd name="connsiteY3" fmla="*/ 4127155 h 4541645"/>
              <a:gd name="connsiteX4" fmla="*/ 667746 w 667746"/>
              <a:gd name="connsiteY4" fmla="*/ 4541645 h 4541645"/>
              <a:gd name="connsiteX5" fmla="*/ 0 w 667746"/>
              <a:gd name="connsiteY5" fmla="*/ 4541645 h 4541645"/>
              <a:gd name="connsiteX6" fmla="*/ 0 w 667746"/>
              <a:gd name="connsiteY6" fmla="*/ 4127155 h 4541645"/>
              <a:gd name="connsiteX7" fmla="*/ 0 w 667746"/>
              <a:gd name="connsiteY7" fmla="*/ 414490 h 4541645"/>
              <a:gd name="connsiteX0" fmla="*/ 0 w 667746"/>
              <a:gd name="connsiteY0" fmla="*/ 0 h 4541645"/>
              <a:gd name="connsiteX1" fmla="*/ 667746 w 667746"/>
              <a:gd name="connsiteY1" fmla="*/ 0 h 4541645"/>
              <a:gd name="connsiteX2" fmla="*/ 667746 w 667746"/>
              <a:gd name="connsiteY2" fmla="*/ 414490 h 4541645"/>
              <a:gd name="connsiteX3" fmla="*/ 667746 w 667746"/>
              <a:gd name="connsiteY3" fmla="*/ 4127155 h 4541645"/>
              <a:gd name="connsiteX4" fmla="*/ 667746 w 667746"/>
              <a:gd name="connsiteY4" fmla="*/ 4541645 h 4541645"/>
              <a:gd name="connsiteX5" fmla="*/ 0 w 667746"/>
              <a:gd name="connsiteY5" fmla="*/ 4541645 h 4541645"/>
              <a:gd name="connsiteX6" fmla="*/ 0 w 667746"/>
              <a:gd name="connsiteY6" fmla="*/ 414490 h 4541645"/>
              <a:gd name="connsiteX7" fmla="*/ 0 w 667746"/>
              <a:gd name="connsiteY7" fmla="*/ 0 h 4541645"/>
              <a:gd name="connsiteX0" fmla="*/ 0 w 667746"/>
              <a:gd name="connsiteY0" fmla="*/ 0 h 4541645"/>
              <a:gd name="connsiteX1" fmla="*/ 667746 w 667746"/>
              <a:gd name="connsiteY1" fmla="*/ 0 h 4541645"/>
              <a:gd name="connsiteX2" fmla="*/ 667746 w 667746"/>
              <a:gd name="connsiteY2" fmla="*/ 414490 h 4541645"/>
              <a:gd name="connsiteX3" fmla="*/ 667746 w 667746"/>
              <a:gd name="connsiteY3" fmla="*/ 4541645 h 4541645"/>
              <a:gd name="connsiteX4" fmla="*/ 0 w 667746"/>
              <a:gd name="connsiteY4" fmla="*/ 4541645 h 4541645"/>
              <a:gd name="connsiteX5" fmla="*/ 0 w 667746"/>
              <a:gd name="connsiteY5" fmla="*/ 414490 h 4541645"/>
              <a:gd name="connsiteX6" fmla="*/ 0 w 667746"/>
              <a:gd name="connsiteY6" fmla="*/ 0 h 4541645"/>
              <a:gd name="connsiteX0" fmla="*/ 0 w 667746"/>
              <a:gd name="connsiteY0" fmla="*/ 0 h 4541645"/>
              <a:gd name="connsiteX1" fmla="*/ 667746 w 667746"/>
              <a:gd name="connsiteY1" fmla="*/ 0 h 4541645"/>
              <a:gd name="connsiteX2" fmla="*/ 667746 w 667746"/>
              <a:gd name="connsiteY2" fmla="*/ 414490 h 4541645"/>
              <a:gd name="connsiteX3" fmla="*/ 667746 w 667746"/>
              <a:gd name="connsiteY3" fmla="*/ 4541645 h 4541645"/>
              <a:gd name="connsiteX4" fmla="*/ 0 w 667746"/>
              <a:gd name="connsiteY4" fmla="*/ 4541645 h 4541645"/>
              <a:gd name="connsiteX5" fmla="*/ 0 w 667746"/>
              <a:gd name="connsiteY5" fmla="*/ 0 h 4541645"/>
              <a:gd name="connsiteX0" fmla="*/ 0 w 667746"/>
              <a:gd name="connsiteY0" fmla="*/ 0 h 4541645"/>
              <a:gd name="connsiteX1" fmla="*/ 667746 w 667746"/>
              <a:gd name="connsiteY1" fmla="*/ 0 h 4541645"/>
              <a:gd name="connsiteX2" fmla="*/ 667746 w 667746"/>
              <a:gd name="connsiteY2" fmla="*/ 4541645 h 4541645"/>
              <a:gd name="connsiteX3" fmla="*/ 0 w 667746"/>
              <a:gd name="connsiteY3" fmla="*/ 4541645 h 4541645"/>
              <a:gd name="connsiteX4" fmla="*/ 0 w 667746"/>
              <a:gd name="connsiteY4" fmla="*/ 0 h 454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746" h="4541645">
                <a:moveTo>
                  <a:pt x="0" y="0"/>
                </a:moveTo>
                <a:lnTo>
                  <a:pt x="667746" y="0"/>
                </a:lnTo>
                <a:lnTo>
                  <a:pt x="667746" y="4541645"/>
                </a:lnTo>
                <a:lnTo>
                  <a:pt x="0" y="45416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A34CAA57-036E-49C8-9C62-DBBD7AB1F6B0}"/>
              </a:ext>
            </a:extLst>
          </p:cNvPr>
          <p:cNvSpPr/>
          <p:nvPr/>
        </p:nvSpPr>
        <p:spPr>
          <a:xfrm>
            <a:off x="334969" y="1794805"/>
            <a:ext cx="4215803" cy="579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62" y="0"/>
                </a:moveTo>
                <a:lnTo>
                  <a:pt x="0" y="21600"/>
                </a:lnTo>
                <a:lnTo>
                  <a:pt x="0" y="21600"/>
                </a:lnTo>
                <a:lnTo>
                  <a:pt x="2962" y="21600"/>
                </a:lnTo>
                <a:lnTo>
                  <a:pt x="19762" y="21600"/>
                </a:lnTo>
                <a:lnTo>
                  <a:pt x="21600" y="10784"/>
                </a:lnTo>
                <a:lnTo>
                  <a:pt x="19762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324E108-A9D6-4BFF-9419-CD7DA88A77AC}"/>
              </a:ext>
            </a:extLst>
          </p:cNvPr>
          <p:cNvSpPr/>
          <p:nvPr/>
        </p:nvSpPr>
        <p:spPr>
          <a:xfrm>
            <a:off x="718064" y="3063377"/>
            <a:ext cx="578127" cy="3242533"/>
          </a:xfrm>
          <a:custGeom>
            <a:avLst/>
            <a:gdLst>
              <a:gd name="connsiteX0" fmla="*/ 0 w 667746"/>
              <a:gd name="connsiteY0" fmla="*/ 0 h 3745178"/>
              <a:gd name="connsiteX1" fmla="*/ 667746 w 667746"/>
              <a:gd name="connsiteY1" fmla="*/ 0 h 3745178"/>
              <a:gd name="connsiteX2" fmla="*/ 667746 w 667746"/>
              <a:gd name="connsiteY2" fmla="*/ 414490 h 3745178"/>
              <a:gd name="connsiteX3" fmla="*/ 667746 w 667746"/>
              <a:gd name="connsiteY3" fmla="*/ 3330688 h 3745178"/>
              <a:gd name="connsiteX4" fmla="*/ 667746 w 667746"/>
              <a:gd name="connsiteY4" fmla="*/ 3745178 h 3745178"/>
              <a:gd name="connsiteX5" fmla="*/ 0 w 667746"/>
              <a:gd name="connsiteY5" fmla="*/ 3745178 h 3745178"/>
              <a:gd name="connsiteX6" fmla="*/ 0 w 667746"/>
              <a:gd name="connsiteY6" fmla="*/ 3330688 h 3745178"/>
              <a:gd name="connsiteX7" fmla="*/ 0 w 667746"/>
              <a:gd name="connsiteY7" fmla="*/ 414490 h 3745178"/>
              <a:gd name="connsiteX0" fmla="*/ 0 w 667746"/>
              <a:gd name="connsiteY0" fmla="*/ 0 h 3745178"/>
              <a:gd name="connsiteX1" fmla="*/ 667746 w 667746"/>
              <a:gd name="connsiteY1" fmla="*/ 0 h 3745178"/>
              <a:gd name="connsiteX2" fmla="*/ 667746 w 667746"/>
              <a:gd name="connsiteY2" fmla="*/ 414490 h 3745178"/>
              <a:gd name="connsiteX3" fmla="*/ 667746 w 667746"/>
              <a:gd name="connsiteY3" fmla="*/ 3330688 h 3745178"/>
              <a:gd name="connsiteX4" fmla="*/ 667746 w 667746"/>
              <a:gd name="connsiteY4" fmla="*/ 3745178 h 3745178"/>
              <a:gd name="connsiteX5" fmla="*/ 0 w 667746"/>
              <a:gd name="connsiteY5" fmla="*/ 3745178 h 3745178"/>
              <a:gd name="connsiteX6" fmla="*/ 0 w 667746"/>
              <a:gd name="connsiteY6" fmla="*/ 414490 h 3745178"/>
              <a:gd name="connsiteX7" fmla="*/ 0 w 667746"/>
              <a:gd name="connsiteY7" fmla="*/ 0 h 3745178"/>
              <a:gd name="connsiteX0" fmla="*/ 0 w 667746"/>
              <a:gd name="connsiteY0" fmla="*/ 0 h 3745178"/>
              <a:gd name="connsiteX1" fmla="*/ 667746 w 667746"/>
              <a:gd name="connsiteY1" fmla="*/ 0 h 3745178"/>
              <a:gd name="connsiteX2" fmla="*/ 667746 w 667746"/>
              <a:gd name="connsiteY2" fmla="*/ 414490 h 3745178"/>
              <a:gd name="connsiteX3" fmla="*/ 667746 w 667746"/>
              <a:gd name="connsiteY3" fmla="*/ 3745178 h 3745178"/>
              <a:gd name="connsiteX4" fmla="*/ 0 w 667746"/>
              <a:gd name="connsiteY4" fmla="*/ 3745178 h 3745178"/>
              <a:gd name="connsiteX5" fmla="*/ 0 w 667746"/>
              <a:gd name="connsiteY5" fmla="*/ 414490 h 3745178"/>
              <a:gd name="connsiteX6" fmla="*/ 0 w 667746"/>
              <a:gd name="connsiteY6" fmla="*/ 0 h 3745178"/>
              <a:gd name="connsiteX0" fmla="*/ 0 w 667746"/>
              <a:gd name="connsiteY0" fmla="*/ 0 h 3745178"/>
              <a:gd name="connsiteX1" fmla="*/ 667746 w 667746"/>
              <a:gd name="connsiteY1" fmla="*/ 0 h 3745178"/>
              <a:gd name="connsiteX2" fmla="*/ 667746 w 667746"/>
              <a:gd name="connsiteY2" fmla="*/ 414490 h 3745178"/>
              <a:gd name="connsiteX3" fmla="*/ 667746 w 667746"/>
              <a:gd name="connsiteY3" fmla="*/ 3745178 h 3745178"/>
              <a:gd name="connsiteX4" fmla="*/ 0 w 667746"/>
              <a:gd name="connsiteY4" fmla="*/ 3745178 h 3745178"/>
              <a:gd name="connsiteX5" fmla="*/ 0 w 667746"/>
              <a:gd name="connsiteY5" fmla="*/ 0 h 3745178"/>
              <a:gd name="connsiteX0" fmla="*/ 0 w 667746"/>
              <a:gd name="connsiteY0" fmla="*/ 0 h 3745178"/>
              <a:gd name="connsiteX1" fmla="*/ 667746 w 667746"/>
              <a:gd name="connsiteY1" fmla="*/ 0 h 3745178"/>
              <a:gd name="connsiteX2" fmla="*/ 667746 w 667746"/>
              <a:gd name="connsiteY2" fmla="*/ 3745178 h 3745178"/>
              <a:gd name="connsiteX3" fmla="*/ 0 w 667746"/>
              <a:gd name="connsiteY3" fmla="*/ 3745178 h 3745178"/>
              <a:gd name="connsiteX4" fmla="*/ 0 w 667746"/>
              <a:gd name="connsiteY4" fmla="*/ 0 h 374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746" h="3745178">
                <a:moveTo>
                  <a:pt x="0" y="0"/>
                </a:moveTo>
                <a:lnTo>
                  <a:pt x="667746" y="0"/>
                </a:lnTo>
                <a:lnTo>
                  <a:pt x="667746" y="3745178"/>
                </a:lnTo>
                <a:lnTo>
                  <a:pt x="0" y="37451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720D7384-0E52-40A1-9D12-73E715BCE3EA}"/>
              </a:ext>
            </a:extLst>
          </p:cNvPr>
          <p:cNvSpPr/>
          <p:nvPr/>
        </p:nvSpPr>
        <p:spPr>
          <a:xfrm>
            <a:off x="718064" y="2486993"/>
            <a:ext cx="4215803" cy="578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62" y="0"/>
                </a:moveTo>
                <a:lnTo>
                  <a:pt x="0" y="21600"/>
                </a:lnTo>
                <a:lnTo>
                  <a:pt x="0" y="21600"/>
                </a:lnTo>
                <a:lnTo>
                  <a:pt x="2962" y="21600"/>
                </a:lnTo>
                <a:lnTo>
                  <a:pt x="19758" y="21600"/>
                </a:lnTo>
                <a:lnTo>
                  <a:pt x="21600" y="10800"/>
                </a:lnTo>
                <a:lnTo>
                  <a:pt x="19758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3FA01A6-EBE5-435C-9D8C-09BACB6ADC66}"/>
              </a:ext>
            </a:extLst>
          </p:cNvPr>
          <p:cNvSpPr/>
          <p:nvPr/>
        </p:nvSpPr>
        <p:spPr>
          <a:xfrm>
            <a:off x="1223055" y="3758176"/>
            <a:ext cx="578127" cy="2547734"/>
          </a:xfrm>
          <a:custGeom>
            <a:avLst/>
            <a:gdLst>
              <a:gd name="connsiteX0" fmla="*/ 0 w 667746"/>
              <a:gd name="connsiteY0" fmla="*/ 0 h 2942674"/>
              <a:gd name="connsiteX1" fmla="*/ 667746 w 667746"/>
              <a:gd name="connsiteY1" fmla="*/ 0 h 2942674"/>
              <a:gd name="connsiteX2" fmla="*/ 667746 w 667746"/>
              <a:gd name="connsiteY2" fmla="*/ 414490 h 2942674"/>
              <a:gd name="connsiteX3" fmla="*/ 667746 w 667746"/>
              <a:gd name="connsiteY3" fmla="*/ 2528184 h 2942674"/>
              <a:gd name="connsiteX4" fmla="*/ 667746 w 667746"/>
              <a:gd name="connsiteY4" fmla="*/ 2942674 h 2942674"/>
              <a:gd name="connsiteX5" fmla="*/ 0 w 667746"/>
              <a:gd name="connsiteY5" fmla="*/ 2942674 h 2942674"/>
              <a:gd name="connsiteX6" fmla="*/ 0 w 667746"/>
              <a:gd name="connsiteY6" fmla="*/ 2528184 h 2942674"/>
              <a:gd name="connsiteX7" fmla="*/ 0 w 667746"/>
              <a:gd name="connsiteY7" fmla="*/ 414490 h 2942674"/>
              <a:gd name="connsiteX0" fmla="*/ 0 w 667746"/>
              <a:gd name="connsiteY0" fmla="*/ 0 h 2942674"/>
              <a:gd name="connsiteX1" fmla="*/ 667746 w 667746"/>
              <a:gd name="connsiteY1" fmla="*/ 0 h 2942674"/>
              <a:gd name="connsiteX2" fmla="*/ 667746 w 667746"/>
              <a:gd name="connsiteY2" fmla="*/ 414490 h 2942674"/>
              <a:gd name="connsiteX3" fmla="*/ 667746 w 667746"/>
              <a:gd name="connsiteY3" fmla="*/ 2528184 h 2942674"/>
              <a:gd name="connsiteX4" fmla="*/ 667746 w 667746"/>
              <a:gd name="connsiteY4" fmla="*/ 2942674 h 2942674"/>
              <a:gd name="connsiteX5" fmla="*/ 0 w 667746"/>
              <a:gd name="connsiteY5" fmla="*/ 2942674 h 2942674"/>
              <a:gd name="connsiteX6" fmla="*/ 0 w 667746"/>
              <a:gd name="connsiteY6" fmla="*/ 414490 h 2942674"/>
              <a:gd name="connsiteX7" fmla="*/ 0 w 667746"/>
              <a:gd name="connsiteY7" fmla="*/ 0 h 2942674"/>
              <a:gd name="connsiteX0" fmla="*/ 0 w 667746"/>
              <a:gd name="connsiteY0" fmla="*/ 0 h 2942674"/>
              <a:gd name="connsiteX1" fmla="*/ 667746 w 667746"/>
              <a:gd name="connsiteY1" fmla="*/ 0 h 2942674"/>
              <a:gd name="connsiteX2" fmla="*/ 667746 w 667746"/>
              <a:gd name="connsiteY2" fmla="*/ 414490 h 2942674"/>
              <a:gd name="connsiteX3" fmla="*/ 667746 w 667746"/>
              <a:gd name="connsiteY3" fmla="*/ 2942674 h 2942674"/>
              <a:gd name="connsiteX4" fmla="*/ 0 w 667746"/>
              <a:gd name="connsiteY4" fmla="*/ 2942674 h 2942674"/>
              <a:gd name="connsiteX5" fmla="*/ 0 w 667746"/>
              <a:gd name="connsiteY5" fmla="*/ 414490 h 2942674"/>
              <a:gd name="connsiteX6" fmla="*/ 0 w 667746"/>
              <a:gd name="connsiteY6" fmla="*/ 0 h 2942674"/>
              <a:gd name="connsiteX0" fmla="*/ 0 w 667746"/>
              <a:gd name="connsiteY0" fmla="*/ 0 h 2942674"/>
              <a:gd name="connsiteX1" fmla="*/ 667746 w 667746"/>
              <a:gd name="connsiteY1" fmla="*/ 0 h 2942674"/>
              <a:gd name="connsiteX2" fmla="*/ 667746 w 667746"/>
              <a:gd name="connsiteY2" fmla="*/ 414490 h 2942674"/>
              <a:gd name="connsiteX3" fmla="*/ 667746 w 667746"/>
              <a:gd name="connsiteY3" fmla="*/ 2942674 h 2942674"/>
              <a:gd name="connsiteX4" fmla="*/ 0 w 667746"/>
              <a:gd name="connsiteY4" fmla="*/ 2942674 h 2942674"/>
              <a:gd name="connsiteX5" fmla="*/ 0 w 667746"/>
              <a:gd name="connsiteY5" fmla="*/ 0 h 2942674"/>
              <a:gd name="connsiteX0" fmla="*/ 0 w 667746"/>
              <a:gd name="connsiteY0" fmla="*/ 0 h 2942674"/>
              <a:gd name="connsiteX1" fmla="*/ 667746 w 667746"/>
              <a:gd name="connsiteY1" fmla="*/ 0 h 2942674"/>
              <a:gd name="connsiteX2" fmla="*/ 667746 w 667746"/>
              <a:gd name="connsiteY2" fmla="*/ 2942674 h 2942674"/>
              <a:gd name="connsiteX3" fmla="*/ 0 w 667746"/>
              <a:gd name="connsiteY3" fmla="*/ 2942674 h 2942674"/>
              <a:gd name="connsiteX4" fmla="*/ 0 w 667746"/>
              <a:gd name="connsiteY4" fmla="*/ 0 h 2942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746" h="2942674">
                <a:moveTo>
                  <a:pt x="0" y="0"/>
                </a:moveTo>
                <a:lnTo>
                  <a:pt x="667746" y="0"/>
                </a:lnTo>
                <a:lnTo>
                  <a:pt x="667746" y="2942674"/>
                </a:lnTo>
                <a:lnTo>
                  <a:pt x="0" y="29426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9DEB7648-DA86-4040-97AC-8EA9503427CE}"/>
              </a:ext>
            </a:extLst>
          </p:cNvPr>
          <p:cNvSpPr/>
          <p:nvPr/>
        </p:nvSpPr>
        <p:spPr>
          <a:xfrm>
            <a:off x="1223056" y="3184138"/>
            <a:ext cx="4215803" cy="578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62" y="0"/>
                </a:moveTo>
                <a:lnTo>
                  <a:pt x="0" y="21600"/>
                </a:lnTo>
                <a:lnTo>
                  <a:pt x="0" y="21600"/>
                </a:lnTo>
                <a:lnTo>
                  <a:pt x="2962" y="21600"/>
                </a:lnTo>
                <a:lnTo>
                  <a:pt x="19762" y="21600"/>
                </a:lnTo>
                <a:lnTo>
                  <a:pt x="21600" y="10800"/>
                </a:lnTo>
                <a:lnTo>
                  <a:pt x="19762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CF4208A-3B5B-408E-A86A-C65DBDAC0B05}"/>
              </a:ext>
            </a:extLst>
          </p:cNvPr>
          <p:cNvSpPr/>
          <p:nvPr/>
        </p:nvSpPr>
        <p:spPr>
          <a:xfrm>
            <a:off x="1606151" y="4446875"/>
            <a:ext cx="578127" cy="1859034"/>
          </a:xfrm>
          <a:custGeom>
            <a:avLst/>
            <a:gdLst>
              <a:gd name="connsiteX0" fmla="*/ 0 w 667746"/>
              <a:gd name="connsiteY0" fmla="*/ 0 h 2147214"/>
              <a:gd name="connsiteX1" fmla="*/ 667746 w 667746"/>
              <a:gd name="connsiteY1" fmla="*/ 0 h 2147214"/>
              <a:gd name="connsiteX2" fmla="*/ 667746 w 667746"/>
              <a:gd name="connsiteY2" fmla="*/ 414491 h 2147214"/>
              <a:gd name="connsiteX3" fmla="*/ 667746 w 667746"/>
              <a:gd name="connsiteY3" fmla="*/ 1732723 h 2147214"/>
              <a:gd name="connsiteX4" fmla="*/ 667746 w 667746"/>
              <a:gd name="connsiteY4" fmla="*/ 2147214 h 2147214"/>
              <a:gd name="connsiteX5" fmla="*/ 0 w 667746"/>
              <a:gd name="connsiteY5" fmla="*/ 2147214 h 2147214"/>
              <a:gd name="connsiteX6" fmla="*/ 0 w 667746"/>
              <a:gd name="connsiteY6" fmla="*/ 1732723 h 2147214"/>
              <a:gd name="connsiteX7" fmla="*/ 0 w 667746"/>
              <a:gd name="connsiteY7" fmla="*/ 414491 h 2147214"/>
              <a:gd name="connsiteX0" fmla="*/ 0 w 667746"/>
              <a:gd name="connsiteY0" fmla="*/ 0 h 2147214"/>
              <a:gd name="connsiteX1" fmla="*/ 667746 w 667746"/>
              <a:gd name="connsiteY1" fmla="*/ 0 h 2147214"/>
              <a:gd name="connsiteX2" fmla="*/ 667746 w 667746"/>
              <a:gd name="connsiteY2" fmla="*/ 414491 h 2147214"/>
              <a:gd name="connsiteX3" fmla="*/ 667746 w 667746"/>
              <a:gd name="connsiteY3" fmla="*/ 1732723 h 2147214"/>
              <a:gd name="connsiteX4" fmla="*/ 667746 w 667746"/>
              <a:gd name="connsiteY4" fmla="*/ 2147214 h 2147214"/>
              <a:gd name="connsiteX5" fmla="*/ 0 w 667746"/>
              <a:gd name="connsiteY5" fmla="*/ 2147214 h 2147214"/>
              <a:gd name="connsiteX6" fmla="*/ 0 w 667746"/>
              <a:gd name="connsiteY6" fmla="*/ 414491 h 2147214"/>
              <a:gd name="connsiteX7" fmla="*/ 0 w 667746"/>
              <a:gd name="connsiteY7" fmla="*/ 0 h 2147214"/>
              <a:gd name="connsiteX0" fmla="*/ 0 w 667746"/>
              <a:gd name="connsiteY0" fmla="*/ 0 h 2147214"/>
              <a:gd name="connsiteX1" fmla="*/ 667746 w 667746"/>
              <a:gd name="connsiteY1" fmla="*/ 0 h 2147214"/>
              <a:gd name="connsiteX2" fmla="*/ 667746 w 667746"/>
              <a:gd name="connsiteY2" fmla="*/ 414491 h 2147214"/>
              <a:gd name="connsiteX3" fmla="*/ 667746 w 667746"/>
              <a:gd name="connsiteY3" fmla="*/ 2147214 h 2147214"/>
              <a:gd name="connsiteX4" fmla="*/ 0 w 667746"/>
              <a:gd name="connsiteY4" fmla="*/ 2147214 h 2147214"/>
              <a:gd name="connsiteX5" fmla="*/ 0 w 667746"/>
              <a:gd name="connsiteY5" fmla="*/ 414491 h 2147214"/>
              <a:gd name="connsiteX6" fmla="*/ 0 w 667746"/>
              <a:gd name="connsiteY6" fmla="*/ 0 h 2147214"/>
              <a:gd name="connsiteX0" fmla="*/ 0 w 667746"/>
              <a:gd name="connsiteY0" fmla="*/ 0 h 2147214"/>
              <a:gd name="connsiteX1" fmla="*/ 667746 w 667746"/>
              <a:gd name="connsiteY1" fmla="*/ 0 h 2147214"/>
              <a:gd name="connsiteX2" fmla="*/ 667746 w 667746"/>
              <a:gd name="connsiteY2" fmla="*/ 2147214 h 2147214"/>
              <a:gd name="connsiteX3" fmla="*/ 0 w 667746"/>
              <a:gd name="connsiteY3" fmla="*/ 2147214 h 2147214"/>
              <a:gd name="connsiteX4" fmla="*/ 0 w 667746"/>
              <a:gd name="connsiteY4" fmla="*/ 414491 h 2147214"/>
              <a:gd name="connsiteX5" fmla="*/ 0 w 667746"/>
              <a:gd name="connsiteY5" fmla="*/ 0 h 2147214"/>
              <a:gd name="connsiteX0" fmla="*/ 0 w 667746"/>
              <a:gd name="connsiteY0" fmla="*/ 0 h 2147214"/>
              <a:gd name="connsiteX1" fmla="*/ 667746 w 667746"/>
              <a:gd name="connsiteY1" fmla="*/ 0 h 2147214"/>
              <a:gd name="connsiteX2" fmla="*/ 667746 w 667746"/>
              <a:gd name="connsiteY2" fmla="*/ 2147214 h 2147214"/>
              <a:gd name="connsiteX3" fmla="*/ 0 w 667746"/>
              <a:gd name="connsiteY3" fmla="*/ 2147214 h 2147214"/>
              <a:gd name="connsiteX4" fmla="*/ 0 w 667746"/>
              <a:gd name="connsiteY4" fmla="*/ 0 h 2147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746" h="2147214">
                <a:moveTo>
                  <a:pt x="0" y="0"/>
                </a:moveTo>
                <a:lnTo>
                  <a:pt x="667746" y="0"/>
                </a:lnTo>
                <a:lnTo>
                  <a:pt x="667746" y="2147214"/>
                </a:lnTo>
                <a:lnTo>
                  <a:pt x="0" y="21472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DC512767-D665-4FFB-B0FB-5BC7420C3F2E}"/>
              </a:ext>
            </a:extLst>
          </p:cNvPr>
          <p:cNvSpPr/>
          <p:nvPr/>
        </p:nvSpPr>
        <p:spPr>
          <a:xfrm>
            <a:off x="1606151" y="3871362"/>
            <a:ext cx="4215803" cy="579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62" y="0"/>
                </a:moveTo>
                <a:lnTo>
                  <a:pt x="0" y="21600"/>
                </a:lnTo>
                <a:lnTo>
                  <a:pt x="0" y="21600"/>
                </a:lnTo>
                <a:lnTo>
                  <a:pt x="2962" y="21600"/>
                </a:lnTo>
                <a:lnTo>
                  <a:pt x="19758" y="21600"/>
                </a:lnTo>
                <a:lnTo>
                  <a:pt x="21600" y="10784"/>
                </a:lnTo>
                <a:lnTo>
                  <a:pt x="19758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7" name="Graphic 11" descr="Megaphone1 with solid fill">
            <a:extLst>
              <a:ext uri="{FF2B5EF4-FFF2-40B4-BE49-F238E27FC236}">
                <a16:creationId xmlns:a16="http://schemas.microsoft.com/office/drawing/2014/main" id="{424A1D57-0521-4B93-B2C8-D19EAE6A5A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3358" y="2411996"/>
            <a:ext cx="501349" cy="5013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8" name="Graphic 15" descr="Bullseye with solid fill">
            <a:extLst>
              <a:ext uri="{FF2B5EF4-FFF2-40B4-BE49-F238E27FC236}">
                <a16:creationId xmlns:a16="http://schemas.microsoft.com/office/drawing/2014/main" id="{27ECA215-D306-484C-9A52-73E0125B16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6454" y="3172020"/>
            <a:ext cx="501349" cy="5013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Graphic 17" descr="Gears with solid fill">
            <a:extLst>
              <a:ext uri="{FF2B5EF4-FFF2-40B4-BE49-F238E27FC236}">
                <a16:creationId xmlns:a16="http://schemas.microsoft.com/office/drawing/2014/main" id="{DB5BA5A1-29CE-4A4C-9C23-27F871433B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61445" y="3866237"/>
            <a:ext cx="501349" cy="5013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18" descr="Stopwatch 75% with solid fill">
            <a:extLst>
              <a:ext uri="{FF2B5EF4-FFF2-40B4-BE49-F238E27FC236}">
                <a16:creationId xmlns:a16="http://schemas.microsoft.com/office/drawing/2014/main" id="{DE04E376-5C88-40B7-9A99-075FF4853A5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44541" y="4535170"/>
            <a:ext cx="501349" cy="5013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1" name="TextBox 19">
            <a:extLst>
              <a:ext uri="{FF2B5EF4-FFF2-40B4-BE49-F238E27FC236}">
                <a16:creationId xmlns:a16="http://schemas.microsoft.com/office/drawing/2014/main" id="{68CE0001-1D75-42E6-BB3B-A7AA48CF63B9}"/>
              </a:ext>
            </a:extLst>
          </p:cNvPr>
          <p:cNvSpPr txBox="1"/>
          <p:nvPr/>
        </p:nvSpPr>
        <p:spPr>
          <a:xfrm>
            <a:off x="1370239" y="1830390"/>
            <a:ext cx="2296922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cras.</a:t>
            </a:r>
          </a:p>
        </p:txBody>
      </p:sp>
      <p:sp>
        <p:nvSpPr>
          <p:cNvPr id="42" name="TextBox 20">
            <a:extLst>
              <a:ext uri="{FF2B5EF4-FFF2-40B4-BE49-F238E27FC236}">
                <a16:creationId xmlns:a16="http://schemas.microsoft.com/office/drawing/2014/main" id="{AFC9A7F6-90FC-43F1-9966-F8CDF884FA31}"/>
              </a:ext>
            </a:extLst>
          </p:cNvPr>
          <p:cNvSpPr txBox="1"/>
          <p:nvPr/>
        </p:nvSpPr>
        <p:spPr>
          <a:xfrm>
            <a:off x="4683061" y="1737895"/>
            <a:ext cx="3896529" cy="6928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b="1" noProof="1">
                <a:solidFill>
                  <a:schemeClr val="accent4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43" name="TextBox 21">
            <a:extLst>
              <a:ext uri="{FF2B5EF4-FFF2-40B4-BE49-F238E27FC236}">
                <a16:creationId xmlns:a16="http://schemas.microsoft.com/office/drawing/2014/main" id="{02E9E9AC-3DAD-4ECA-BF43-5BF168CF3932}"/>
              </a:ext>
            </a:extLst>
          </p:cNvPr>
          <p:cNvSpPr txBox="1"/>
          <p:nvPr/>
        </p:nvSpPr>
        <p:spPr>
          <a:xfrm>
            <a:off x="5046301" y="2421496"/>
            <a:ext cx="3896529" cy="6928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b="1" noProof="1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44" name="TextBox 22">
            <a:extLst>
              <a:ext uri="{FF2B5EF4-FFF2-40B4-BE49-F238E27FC236}">
                <a16:creationId xmlns:a16="http://schemas.microsoft.com/office/drawing/2014/main" id="{80CAC1AE-A68B-4795-AF6E-A60098257929}"/>
              </a:ext>
            </a:extLst>
          </p:cNvPr>
          <p:cNvSpPr txBox="1"/>
          <p:nvPr/>
        </p:nvSpPr>
        <p:spPr>
          <a:xfrm>
            <a:off x="5577191" y="3093730"/>
            <a:ext cx="3896529" cy="6928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45" name="TextBox 23">
            <a:extLst>
              <a:ext uri="{FF2B5EF4-FFF2-40B4-BE49-F238E27FC236}">
                <a16:creationId xmlns:a16="http://schemas.microsoft.com/office/drawing/2014/main" id="{7DD79A83-87AA-4D99-B92D-185D5CDA585C}"/>
              </a:ext>
            </a:extLst>
          </p:cNvPr>
          <p:cNvSpPr txBox="1"/>
          <p:nvPr/>
        </p:nvSpPr>
        <p:spPr>
          <a:xfrm>
            <a:off x="5940431" y="3814452"/>
            <a:ext cx="3896529" cy="6928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46" name="TextBox 24">
            <a:extLst>
              <a:ext uri="{FF2B5EF4-FFF2-40B4-BE49-F238E27FC236}">
                <a16:creationId xmlns:a16="http://schemas.microsoft.com/office/drawing/2014/main" id="{A5753463-39D9-4700-8AAE-43E1294194C5}"/>
              </a:ext>
            </a:extLst>
          </p:cNvPr>
          <p:cNvSpPr txBox="1"/>
          <p:nvPr/>
        </p:nvSpPr>
        <p:spPr>
          <a:xfrm>
            <a:off x="1753334" y="2522142"/>
            <a:ext cx="2296922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cras.</a:t>
            </a:r>
          </a:p>
        </p:txBody>
      </p:sp>
      <p:sp>
        <p:nvSpPr>
          <p:cNvPr id="47" name="TextBox 25">
            <a:extLst>
              <a:ext uri="{FF2B5EF4-FFF2-40B4-BE49-F238E27FC236}">
                <a16:creationId xmlns:a16="http://schemas.microsoft.com/office/drawing/2014/main" id="{E794E5A4-FA84-4A90-BDA1-2C9D50E946CA}"/>
              </a:ext>
            </a:extLst>
          </p:cNvPr>
          <p:cNvSpPr txBox="1"/>
          <p:nvPr/>
        </p:nvSpPr>
        <p:spPr>
          <a:xfrm>
            <a:off x="2258325" y="3219286"/>
            <a:ext cx="2296922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cras.</a:t>
            </a:r>
          </a:p>
        </p:txBody>
      </p:sp>
      <p:sp>
        <p:nvSpPr>
          <p:cNvPr id="48" name="TextBox 26">
            <a:extLst>
              <a:ext uri="{FF2B5EF4-FFF2-40B4-BE49-F238E27FC236}">
                <a16:creationId xmlns:a16="http://schemas.microsoft.com/office/drawing/2014/main" id="{DA96598B-7C8B-4285-B215-6F997DD3F067}"/>
              </a:ext>
            </a:extLst>
          </p:cNvPr>
          <p:cNvSpPr txBox="1"/>
          <p:nvPr/>
        </p:nvSpPr>
        <p:spPr>
          <a:xfrm>
            <a:off x="2641421" y="3906947"/>
            <a:ext cx="2296922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cras.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Folded Pentagon Arrows – Slide Template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6B856BA-33C1-4AC4-842D-ADFD747A5FE7}"/>
              </a:ext>
            </a:extLst>
          </p:cNvPr>
          <p:cNvSpPr/>
          <p:nvPr/>
        </p:nvSpPr>
        <p:spPr>
          <a:xfrm>
            <a:off x="334968" y="2373804"/>
            <a:ext cx="578127" cy="3932105"/>
          </a:xfrm>
          <a:custGeom>
            <a:avLst/>
            <a:gdLst>
              <a:gd name="connsiteX0" fmla="*/ 0 w 667746"/>
              <a:gd name="connsiteY0" fmla="*/ 0 h 4541645"/>
              <a:gd name="connsiteX1" fmla="*/ 667746 w 667746"/>
              <a:gd name="connsiteY1" fmla="*/ 0 h 4541645"/>
              <a:gd name="connsiteX2" fmla="*/ 667746 w 667746"/>
              <a:gd name="connsiteY2" fmla="*/ 414490 h 4541645"/>
              <a:gd name="connsiteX3" fmla="*/ 667746 w 667746"/>
              <a:gd name="connsiteY3" fmla="*/ 4127155 h 4541645"/>
              <a:gd name="connsiteX4" fmla="*/ 667746 w 667746"/>
              <a:gd name="connsiteY4" fmla="*/ 4541645 h 4541645"/>
              <a:gd name="connsiteX5" fmla="*/ 0 w 667746"/>
              <a:gd name="connsiteY5" fmla="*/ 4541645 h 4541645"/>
              <a:gd name="connsiteX6" fmla="*/ 0 w 667746"/>
              <a:gd name="connsiteY6" fmla="*/ 4127155 h 4541645"/>
              <a:gd name="connsiteX7" fmla="*/ 0 w 667746"/>
              <a:gd name="connsiteY7" fmla="*/ 414490 h 4541645"/>
              <a:gd name="connsiteX0" fmla="*/ 0 w 667746"/>
              <a:gd name="connsiteY0" fmla="*/ 0 h 4541645"/>
              <a:gd name="connsiteX1" fmla="*/ 667746 w 667746"/>
              <a:gd name="connsiteY1" fmla="*/ 0 h 4541645"/>
              <a:gd name="connsiteX2" fmla="*/ 667746 w 667746"/>
              <a:gd name="connsiteY2" fmla="*/ 414490 h 4541645"/>
              <a:gd name="connsiteX3" fmla="*/ 667746 w 667746"/>
              <a:gd name="connsiteY3" fmla="*/ 4127155 h 4541645"/>
              <a:gd name="connsiteX4" fmla="*/ 667746 w 667746"/>
              <a:gd name="connsiteY4" fmla="*/ 4541645 h 4541645"/>
              <a:gd name="connsiteX5" fmla="*/ 0 w 667746"/>
              <a:gd name="connsiteY5" fmla="*/ 4541645 h 4541645"/>
              <a:gd name="connsiteX6" fmla="*/ 0 w 667746"/>
              <a:gd name="connsiteY6" fmla="*/ 414490 h 4541645"/>
              <a:gd name="connsiteX7" fmla="*/ 0 w 667746"/>
              <a:gd name="connsiteY7" fmla="*/ 0 h 4541645"/>
              <a:gd name="connsiteX0" fmla="*/ 0 w 667746"/>
              <a:gd name="connsiteY0" fmla="*/ 0 h 4541645"/>
              <a:gd name="connsiteX1" fmla="*/ 667746 w 667746"/>
              <a:gd name="connsiteY1" fmla="*/ 0 h 4541645"/>
              <a:gd name="connsiteX2" fmla="*/ 667746 w 667746"/>
              <a:gd name="connsiteY2" fmla="*/ 414490 h 4541645"/>
              <a:gd name="connsiteX3" fmla="*/ 667746 w 667746"/>
              <a:gd name="connsiteY3" fmla="*/ 4541645 h 4541645"/>
              <a:gd name="connsiteX4" fmla="*/ 0 w 667746"/>
              <a:gd name="connsiteY4" fmla="*/ 4541645 h 4541645"/>
              <a:gd name="connsiteX5" fmla="*/ 0 w 667746"/>
              <a:gd name="connsiteY5" fmla="*/ 414490 h 4541645"/>
              <a:gd name="connsiteX6" fmla="*/ 0 w 667746"/>
              <a:gd name="connsiteY6" fmla="*/ 0 h 4541645"/>
              <a:gd name="connsiteX0" fmla="*/ 0 w 667746"/>
              <a:gd name="connsiteY0" fmla="*/ 0 h 4541645"/>
              <a:gd name="connsiteX1" fmla="*/ 667746 w 667746"/>
              <a:gd name="connsiteY1" fmla="*/ 0 h 4541645"/>
              <a:gd name="connsiteX2" fmla="*/ 667746 w 667746"/>
              <a:gd name="connsiteY2" fmla="*/ 414490 h 4541645"/>
              <a:gd name="connsiteX3" fmla="*/ 667746 w 667746"/>
              <a:gd name="connsiteY3" fmla="*/ 4541645 h 4541645"/>
              <a:gd name="connsiteX4" fmla="*/ 0 w 667746"/>
              <a:gd name="connsiteY4" fmla="*/ 4541645 h 4541645"/>
              <a:gd name="connsiteX5" fmla="*/ 0 w 667746"/>
              <a:gd name="connsiteY5" fmla="*/ 0 h 4541645"/>
              <a:gd name="connsiteX0" fmla="*/ 0 w 667746"/>
              <a:gd name="connsiteY0" fmla="*/ 0 h 4541645"/>
              <a:gd name="connsiteX1" fmla="*/ 667746 w 667746"/>
              <a:gd name="connsiteY1" fmla="*/ 0 h 4541645"/>
              <a:gd name="connsiteX2" fmla="*/ 667746 w 667746"/>
              <a:gd name="connsiteY2" fmla="*/ 4541645 h 4541645"/>
              <a:gd name="connsiteX3" fmla="*/ 0 w 667746"/>
              <a:gd name="connsiteY3" fmla="*/ 4541645 h 4541645"/>
              <a:gd name="connsiteX4" fmla="*/ 0 w 667746"/>
              <a:gd name="connsiteY4" fmla="*/ 0 h 454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746" h="4541645">
                <a:moveTo>
                  <a:pt x="0" y="0"/>
                </a:moveTo>
                <a:lnTo>
                  <a:pt x="667746" y="0"/>
                </a:lnTo>
                <a:lnTo>
                  <a:pt x="667746" y="4541645"/>
                </a:lnTo>
                <a:lnTo>
                  <a:pt x="0" y="45416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A34CAA57-036E-49C8-9C62-DBBD7AB1F6B0}"/>
              </a:ext>
            </a:extLst>
          </p:cNvPr>
          <p:cNvSpPr/>
          <p:nvPr/>
        </p:nvSpPr>
        <p:spPr>
          <a:xfrm>
            <a:off x="334969" y="1794805"/>
            <a:ext cx="4215803" cy="579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62" y="0"/>
                </a:moveTo>
                <a:lnTo>
                  <a:pt x="0" y="21600"/>
                </a:lnTo>
                <a:lnTo>
                  <a:pt x="0" y="21600"/>
                </a:lnTo>
                <a:lnTo>
                  <a:pt x="2962" y="21600"/>
                </a:lnTo>
                <a:lnTo>
                  <a:pt x="19762" y="21600"/>
                </a:lnTo>
                <a:lnTo>
                  <a:pt x="21600" y="10784"/>
                </a:lnTo>
                <a:lnTo>
                  <a:pt x="19762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324E108-A9D6-4BFF-9419-CD7DA88A77AC}"/>
              </a:ext>
            </a:extLst>
          </p:cNvPr>
          <p:cNvSpPr/>
          <p:nvPr/>
        </p:nvSpPr>
        <p:spPr>
          <a:xfrm>
            <a:off x="718064" y="3063377"/>
            <a:ext cx="578127" cy="3242533"/>
          </a:xfrm>
          <a:custGeom>
            <a:avLst/>
            <a:gdLst>
              <a:gd name="connsiteX0" fmla="*/ 0 w 667746"/>
              <a:gd name="connsiteY0" fmla="*/ 0 h 3745178"/>
              <a:gd name="connsiteX1" fmla="*/ 667746 w 667746"/>
              <a:gd name="connsiteY1" fmla="*/ 0 h 3745178"/>
              <a:gd name="connsiteX2" fmla="*/ 667746 w 667746"/>
              <a:gd name="connsiteY2" fmla="*/ 414490 h 3745178"/>
              <a:gd name="connsiteX3" fmla="*/ 667746 w 667746"/>
              <a:gd name="connsiteY3" fmla="*/ 3330688 h 3745178"/>
              <a:gd name="connsiteX4" fmla="*/ 667746 w 667746"/>
              <a:gd name="connsiteY4" fmla="*/ 3745178 h 3745178"/>
              <a:gd name="connsiteX5" fmla="*/ 0 w 667746"/>
              <a:gd name="connsiteY5" fmla="*/ 3745178 h 3745178"/>
              <a:gd name="connsiteX6" fmla="*/ 0 w 667746"/>
              <a:gd name="connsiteY6" fmla="*/ 3330688 h 3745178"/>
              <a:gd name="connsiteX7" fmla="*/ 0 w 667746"/>
              <a:gd name="connsiteY7" fmla="*/ 414490 h 3745178"/>
              <a:gd name="connsiteX0" fmla="*/ 0 w 667746"/>
              <a:gd name="connsiteY0" fmla="*/ 0 h 3745178"/>
              <a:gd name="connsiteX1" fmla="*/ 667746 w 667746"/>
              <a:gd name="connsiteY1" fmla="*/ 0 h 3745178"/>
              <a:gd name="connsiteX2" fmla="*/ 667746 w 667746"/>
              <a:gd name="connsiteY2" fmla="*/ 414490 h 3745178"/>
              <a:gd name="connsiteX3" fmla="*/ 667746 w 667746"/>
              <a:gd name="connsiteY3" fmla="*/ 3330688 h 3745178"/>
              <a:gd name="connsiteX4" fmla="*/ 667746 w 667746"/>
              <a:gd name="connsiteY4" fmla="*/ 3745178 h 3745178"/>
              <a:gd name="connsiteX5" fmla="*/ 0 w 667746"/>
              <a:gd name="connsiteY5" fmla="*/ 3745178 h 3745178"/>
              <a:gd name="connsiteX6" fmla="*/ 0 w 667746"/>
              <a:gd name="connsiteY6" fmla="*/ 414490 h 3745178"/>
              <a:gd name="connsiteX7" fmla="*/ 0 w 667746"/>
              <a:gd name="connsiteY7" fmla="*/ 0 h 3745178"/>
              <a:gd name="connsiteX0" fmla="*/ 0 w 667746"/>
              <a:gd name="connsiteY0" fmla="*/ 0 h 3745178"/>
              <a:gd name="connsiteX1" fmla="*/ 667746 w 667746"/>
              <a:gd name="connsiteY1" fmla="*/ 0 h 3745178"/>
              <a:gd name="connsiteX2" fmla="*/ 667746 w 667746"/>
              <a:gd name="connsiteY2" fmla="*/ 414490 h 3745178"/>
              <a:gd name="connsiteX3" fmla="*/ 667746 w 667746"/>
              <a:gd name="connsiteY3" fmla="*/ 3745178 h 3745178"/>
              <a:gd name="connsiteX4" fmla="*/ 0 w 667746"/>
              <a:gd name="connsiteY4" fmla="*/ 3745178 h 3745178"/>
              <a:gd name="connsiteX5" fmla="*/ 0 w 667746"/>
              <a:gd name="connsiteY5" fmla="*/ 414490 h 3745178"/>
              <a:gd name="connsiteX6" fmla="*/ 0 w 667746"/>
              <a:gd name="connsiteY6" fmla="*/ 0 h 3745178"/>
              <a:gd name="connsiteX0" fmla="*/ 0 w 667746"/>
              <a:gd name="connsiteY0" fmla="*/ 0 h 3745178"/>
              <a:gd name="connsiteX1" fmla="*/ 667746 w 667746"/>
              <a:gd name="connsiteY1" fmla="*/ 0 h 3745178"/>
              <a:gd name="connsiteX2" fmla="*/ 667746 w 667746"/>
              <a:gd name="connsiteY2" fmla="*/ 414490 h 3745178"/>
              <a:gd name="connsiteX3" fmla="*/ 667746 w 667746"/>
              <a:gd name="connsiteY3" fmla="*/ 3745178 h 3745178"/>
              <a:gd name="connsiteX4" fmla="*/ 0 w 667746"/>
              <a:gd name="connsiteY4" fmla="*/ 3745178 h 3745178"/>
              <a:gd name="connsiteX5" fmla="*/ 0 w 667746"/>
              <a:gd name="connsiteY5" fmla="*/ 0 h 3745178"/>
              <a:gd name="connsiteX0" fmla="*/ 0 w 667746"/>
              <a:gd name="connsiteY0" fmla="*/ 0 h 3745178"/>
              <a:gd name="connsiteX1" fmla="*/ 667746 w 667746"/>
              <a:gd name="connsiteY1" fmla="*/ 0 h 3745178"/>
              <a:gd name="connsiteX2" fmla="*/ 667746 w 667746"/>
              <a:gd name="connsiteY2" fmla="*/ 3745178 h 3745178"/>
              <a:gd name="connsiteX3" fmla="*/ 0 w 667746"/>
              <a:gd name="connsiteY3" fmla="*/ 3745178 h 3745178"/>
              <a:gd name="connsiteX4" fmla="*/ 0 w 667746"/>
              <a:gd name="connsiteY4" fmla="*/ 0 h 374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746" h="3745178">
                <a:moveTo>
                  <a:pt x="0" y="0"/>
                </a:moveTo>
                <a:lnTo>
                  <a:pt x="667746" y="0"/>
                </a:lnTo>
                <a:lnTo>
                  <a:pt x="667746" y="3745178"/>
                </a:lnTo>
                <a:lnTo>
                  <a:pt x="0" y="37451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720D7384-0E52-40A1-9D12-73E715BCE3EA}"/>
              </a:ext>
            </a:extLst>
          </p:cNvPr>
          <p:cNvSpPr/>
          <p:nvPr/>
        </p:nvSpPr>
        <p:spPr>
          <a:xfrm>
            <a:off x="718064" y="2486993"/>
            <a:ext cx="4215803" cy="578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62" y="0"/>
                </a:moveTo>
                <a:lnTo>
                  <a:pt x="0" y="21600"/>
                </a:lnTo>
                <a:lnTo>
                  <a:pt x="0" y="21600"/>
                </a:lnTo>
                <a:lnTo>
                  <a:pt x="2962" y="21600"/>
                </a:lnTo>
                <a:lnTo>
                  <a:pt x="19758" y="21600"/>
                </a:lnTo>
                <a:lnTo>
                  <a:pt x="21600" y="10800"/>
                </a:lnTo>
                <a:lnTo>
                  <a:pt x="19758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3FA01A6-EBE5-435C-9D8C-09BACB6ADC66}"/>
              </a:ext>
            </a:extLst>
          </p:cNvPr>
          <p:cNvSpPr/>
          <p:nvPr/>
        </p:nvSpPr>
        <p:spPr>
          <a:xfrm>
            <a:off x="1223055" y="3758176"/>
            <a:ext cx="578127" cy="2547734"/>
          </a:xfrm>
          <a:custGeom>
            <a:avLst/>
            <a:gdLst>
              <a:gd name="connsiteX0" fmla="*/ 0 w 667746"/>
              <a:gd name="connsiteY0" fmla="*/ 0 h 2942674"/>
              <a:gd name="connsiteX1" fmla="*/ 667746 w 667746"/>
              <a:gd name="connsiteY1" fmla="*/ 0 h 2942674"/>
              <a:gd name="connsiteX2" fmla="*/ 667746 w 667746"/>
              <a:gd name="connsiteY2" fmla="*/ 414490 h 2942674"/>
              <a:gd name="connsiteX3" fmla="*/ 667746 w 667746"/>
              <a:gd name="connsiteY3" fmla="*/ 2528184 h 2942674"/>
              <a:gd name="connsiteX4" fmla="*/ 667746 w 667746"/>
              <a:gd name="connsiteY4" fmla="*/ 2942674 h 2942674"/>
              <a:gd name="connsiteX5" fmla="*/ 0 w 667746"/>
              <a:gd name="connsiteY5" fmla="*/ 2942674 h 2942674"/>
              <a:gd name="connsiteX6" fmla="*/ 0 w 667746"/>
              <a:gd name="connsiteY6" fmla="*/ 2528184 h 2942674"/>
              <a:gd name="connsiteX7" fmla="*/ 0 w 667746"/>
              <a:gd name="connsiteY7" fmla="*/ 414490 h 2942674"/>
              <a:gd name="connsiteX0" fmla="*/ 0 w 667746"/>
              <a:gd name="connsiteY0" fmla="*/ 0 h 2942674"/>
              <a:gd name="connsiteX1" fmla="*/ 667746 w 667746"/>
              <a:gd name="connsiteY1" fmla="*/ 0 h 2942674"/>
              <a:gd name="connsiteX2" fmla="*/ 667746 w 667746"/>
              <a:gd name="connsiteY2" fmla="*/ 414490 h 2942674"/>
              <a:gd name="connsiteX3" fmla="*/ 667746 w 667746"/>
              <a:gd name="connsiteY3" fmla="*/ 2528184 h 2942674"/>
              <a:gd name="connsiteX4" fmla="*/ 667746 w 667746"/>
              <a:gd name="connsiteY4" fmla="*/ 2942674 h 2942674"/>
              <a:gd name="connsiteX5" fmla="*/ 0 w 667746"/>
              <a:gd name="connsiteY5" fmla="*/ 2942674 h 2942674"/>
              <a:gd name="connsiteX6" fmla="*/ 0 w 667746"/>
              <a:gd name="connsiteY6" fmla="*/ 414490 h 2942674"/>
              <a:gd name="connsiteX7" fmla="*/ 0 w 667746"/>
              <a:gd name="connsiteY7" fmla="*/ 0 h 2942674"/>
              <a:gd name="connsiteX0" fmla="*/ 0 w 667746"/>
              <a:gd name="connsiteY0" fmla="*/ 0 h 2942674"/>
              <a:gd name="connsiteX1" fmla="*/ 667746 w 667746"/>
              <a:gd name="connsiteY1" fmla="*/ 0 h 2942674"/>
              <a:gd name="connsiteX2" fmla="*/ 667746 w 667746"/>
              <a:gd name="connsiteY2" fmla="*/ 414490 h 2942674"/>
              <a:gd name="connsiteX3" fmla="*/ 667746 w 667746"/>
              <a:gd name="connsiteY3" fmla="*/ 2942674 h 2942674"/>
              <a:gd name="connsiteX4" fmla="*/ 0 w 667746"/>
              <a:gd name="connsiteY4" fmla="*/ 2942674 h 2942674"/>
              <a:gd name="connsiteX5" fmla="*/ 0 w 667746"/>
              <a:gd name="connsiteY5" fmla="*/ 414490 h 2942674"/>
              <a:gd name="connsiteX6" fmla="*/ 0 w 667746"/>
              <a:gd name="connsiteY6" fmla="*/ 0 h 2942674"/>
              <a:gd name="connsiteX0" fmla="*/ 0 w 667746"/>
              <a:gd name="connsiteY0" fmla="*/ 0 h 2942674"/>
              <a:gd name="connsiteX1" fmla="*/ 667746 w 667746"/>
              <a:gd name="connsiteY1" fmla="*/ 0 h 2942674"/>
              <a:gd name="connsiteX2" fmla="*/ 667746 w 667746"/>
              <a:gd name="connsiteY2" fmla="*/ 414490 h 2942674"/>
              <a:gd name="connsiteX3" fmla="*/ 667746 w 667746"/>
              <a:gd name="connsiteY3" fmla="*/ 2942674 h 2942674"/>
              <a:gd name="connsiteX4" fmla="*/ 0 w 667746"/>
              <a:gd name="connsiteY4" fmla="*/ 2942674 h 2942674"/>
              <a:gd name="connsiteX5" fmla="*/ 0 w 667746"/>
              <a:gd name="connsiteY5" fmla="*/ 0 h 2942674"/>
              <a:gd name="connsiteX0" fmla="*/ 0 w 667746"/>
              <a:gd name="connsiteY0" fmla="*/ 0 h 2942674"/>
              <a:gd name="connsiteX1" fmla="*/ 667746 w 667746"/>
              <a:gd name="connsiteY1" fmla="*/ 0 h 2942674"/>
              <a:gd name="connsiteX2" fmla="*/ 667746 w 667746"/>
              <a:gd name="connsiteY2" fmla="*/ 2942674 h 2942674"/>
              <a:gd name="connsiteX3" fmla="*/ 0 w 667746"/>
              <a:gd name="connsiteY3" fmla="*/ 2942674 h 2942674"/>
              <a:gd name="connsiteX4" fmla="*/ 0 w 667746"/>
              <a:gd name="connsiteY4" fmla="*/ 0 h 2942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746" h="2942674">
                <a:moveTo>
                  <a:pt x="0" y="0"/>
                </a:moveTo>
                <a:lnTo>
                  <a:pt x="667746" y="0"/>
                </a:lnTo>
                <a:lnTo>
                  <a:pt x="667746" y="2942674"/>
                </a:lnTo>
                <a:lnTo>
                  <a:pt x="0" y="29426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9DEB7648-DA86-4040-97AC-8EA9503427CE}"/>
              </a:ext>
            </a:extLst>
          </p:cNvPr>
          <p:cNvSpPr/>
          <p:nvPr/>
        </p:nvSpPr>
        <p:spPr>
          <a:xfrm>
            <a:off x="1223056" y="3184138"/>
            <a:ext cx="4215803" cy="578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62" y="0"/>
                </a:moveTo>
                <a:lnTo>
                  <a:pt x="0" y="21600"/>
                </a:lnTo>
                <a:lnTo>
                  <a:pt x="0" y="21600"/>
                </a:lnTo>
                <a:lnTo>
                  <a:pt x="2962" y="21600"/>
                </a:lnTo>
                <a:lnTo>
                  <a:pt x="19762" y="21600"/>
                </a:lnTo>
                <a:lnTo>
                  <a:pt x="21600" y="10800"/>
                </a:lnTo>
                <a:lnTo>
                  <a:pt x="19762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CF4208A-3B5B-408E-A86A-C65DBDAC0B05}"/>
              </a:ext>
            </a:extLst>
          </p:cNvPr>
          <p:cNvSpPr/>
          <p:nvPr/>
        </p:nvSpPr>
        <p:spPr>
          <a:xfrm>
            <a:off x="1606151" y="4446875"/>
            <a:ext cx="578127" cy="1859034"/>
          </a:xfrm>
          <a:custGeom>
            <a:avLst/>
            <a:gdLst>
              <a:gd name="connsiteX0" fmla="*/ 0 w 667746"/>
              <a:gd name="connsiteY0" fmla="*/ 0 h 2147214"/>
              <a:gd name="connsiteX1" fmla="*/ 667746 w 667746"/>
              <a:gd name="connsiteY1" fmla="*/ 0 h 2147214"/>
              <a:gd name="connsiteX2" fmla="*/ 667746 w 667746"/>
              <a:gd name="connsiteY2" fmla="*/ 414491 h 2147214"/>
              <a:gd name="connsiteX3" fmla="*/ 667746 w 667746"/>
              <a:gd name="connsiteY3" fmla="*/ 1732723 h 2147214"/>
              <a:gd name="connsiteX4" fmla="*/ 667746 w 667746"/>
              <a:gd name="connsiteY4" fmla="*/ 2147214 h 2147214"/>
              <a:gd name="connsiteX5" fmla="*/ 0 w 667746"/>
              <a:gd name="connsiteY5" fmla="*/ 2147214 h 2147214"/>
              <a:gd name="connsiteX6" fmla="*/ 0 w 667746"/>
              <a:gd name="connsiteY6" fmla="*/ 1732723 h 2147214"/>
              <a:gd name="connsiteX7" fmla="*/ 0 w 667746"/>
              <a:gd name="connsiteY7" fmla="*/ 414491 h 2147214"/>
              <a:gd name="connsiteX0" fmla="*/ 0 w 667746"/>
              <a:gd name="connsiteY0" fmla="*/ 0 h 2147214"/>
              <a:gd name="connsiteX1" fmla="*/ 667746 w 667746"/>
              <a:gd name="connsiteY1" fmla="*/ 0 h 2147214"/>
              <a:gd name="connsiteX2" fmla="*/ 667746 w 667746"/>
              <a:gd name="connsiteY2" fmla="*/ 414491 h 2147214"/>
              <a:gd name="connsiteX3" fmla="*/ 667746 w 667746"/>
              <a:gd name="connsiteY3" fmla="*/ 1732723 h 2147214"/>
              <a:gd name="connsiteX4" fmla="*/ 667746 w 667746"/>
              <a:gd name="connsiteY4" fmla="*/ 2147214 h 2147214"/>
              <a:gd name="connsiteX5" fmla="*/ 0 w 667746"/>
              <a:gd name="connsiteY5" fmla="*/ 2147214 h 2147214"/>
              <a:gd name="connsiteX6" fmla="*/ 0 w 667746"/>
              <a:gd name="connsiteY6" fmla="*/ 414491 h 2147214"/>
              <a:gd name="connsiteX7" fmla="*/ 0 w 667746"/>
              <a:gd name="connsiteY7" fmla="*/ 0 h 2147214"/>
              <a:gd name="connsiteX0" fmla="*/ 0 w 667746"/>
              <a:gd name="connsiteY0" fmla="*/ 0 h 2147214"/>
              <a:gd name="connsiteX1" fmla="*/ 667746 w 667746"/>
              <a:gd name="connsiteY1" fmla="*/ 0 h 2147214"/>
              <a:gd name="connsiteX2" fmla="*/ 667746 w 667746"/>
              <a:gd name="connsiteY2" fmla="*/ 414491 h 2147214"/>
              <a:gd name="connsiteX3" fmla="*/ 667746 w 667746"/>
              <a:gd name="connsiteY3" fmla="*/ 2147214 h 2147214"/>
              <a:gd name="connsiteX4" fmla="*/ 0 w 667746"/>
              <a:gd name="connsiteY4" fmla="*/ 2147214 h 2147214"/>
              <a:gd name="connsiteX5" fmla="*/ 0 w 667746"/>
              <a:gd name="connsiteY5" fmla="*/ 414491 h 2147214"/>
              <a:gd name="connsiteX6" fmla="*/ 0 w 667746"/>
              <a:gd name="connsiteY6" fmla="*/ 0 h 2147214"/>
              <a:gd name="connsiteX0" fmla="*/ 0 w 667746"/>
              <a:gd name="connsiteY0" fmla="*/ 0 h 2147214"/>
              <a:gd name="connsiteX1" fmla="*/ 667746 w 667746"/>
              <a:gd name="connsiteY1" fmla="*/ 0 h 2147214"/>
              <a:gd name="connsiteX2" fmla="*/ 667746 w 667746"/>
              <a:gd name="connsiteY2" fmla="*/ 2147214 h 2147214"/>
              <a:gd name="connsiteX3" fmla="*/ 0 w 667746"/>
              <a:gd name="connsiteY3" fmla="*/ 2147214 h 2147214"/>
              <a:gd name="connsiteX4" fmla="*/ 0 w 667746"/>
              <a:gd name="connsiteY4" fmla="*/ 414491 h 2147214"/>
              <a:gd name="connsiteX5" fmla="*/ 0 w 667746"/>
              <a:gd name="connsiteY5" fmla="*/ 0 h 2147214"/>
              <a:gd name="connsiteX0" fmla="*/ 0 w 667746"/>
              <a:gd name="connsiteY0" fmla="*/ 0 h 2147214"/>
              <a:gd name="connsiteX1" fmla="*/ 667746 w 667746"/>
              <a:gd name="connsiteY1" fmla="*/ 0 h 2147214"/>
              <a:gd name="connsiteX2" fmla="*/ 667746 w 667746"/>
              <a:gd name="connsiteY2" fmla="*/ 2147214 h 2147214"/>
              <a:gd name="connsiteX3" fmla="*/ 0 w 667746"/>
              <a:gd name="connsiteY3" fmla="*/ 2147214 h 2147214"/>
              <a:gd name="connsiteX4" fmla="*/ 0 w 667746"/>
              <a:gd name="connsiteY4" fmla="*/ 0 h 2147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746" h="2147214">
                <a:moveTo>
                  <a:pt x="0" y="0"/>
                </a:moveTo>
                <a:lnTo>
                  <a:pt x="667746" y="0"/>
                </a:lnTo>
                <a:lnTo>
                  <a:pt x="667746" y="2147214"/>
                </a:lnTo>
                <a:lnTo>
                  <a:pt x="0" y="21472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DC512767-D665-4FFB-B0FB-5BC7420C3F2E}"/>
              </a:ext>
            </a:extLst>
          </p:cNvPr>
          <p:cNvSpPr/>
          <p:nvPr/>
        </p:nvSpPr>
        <p:spPr>
          <a:xfrm>
            <a:off x="1606151" y="3871362"/>
            <a:ext cx="4215803" cy="579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62" y="0"/>
                </a:moveTo>
                <a:lnTo>
                  <a:pt x="0" y="21600"/>
                </a:lnTo>
                <a:lnTo>
                  <a:pt x="0" y="21600"/>
                </a:lnTo>
                <a:lnTo>
                  <a:pt x="2962" y="21600"/>
                </a:lnTo>
                <a:lnTo>
                  <a:pt x="19758" y="21600"/>
                </a:lnTo>
                <a:lnTo>
                  <a:pt x="21600" y="10784"/>
                </a:lnTo>
                <a:lnTo>
                  <a:pt x="19758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7" name="Graphic 11" descr="Megaphone1 with solid fill">
            <a:extLst>
              <a:ext uri="{FF2B5EF4-FFF2-40B4-BE49-F238E27FC236}">
                <a16:creationId xmlns:a16="http://schemas.microsoft.com/office/drawing/2014/main" id="{424A1D57-0521-4B93-B2C8-D19EAE6A5A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3358" y="2411996"/>
            <a:ext cx="501349" cy="5013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8" name="Graphic 15" descr="Bullseye with solid fill">
            <a:extLst>
              <a:ext uri="{FF2B5EF4-FFF2-40B4-BE49-F238E27FC236}">
                <a16:creationId xmlns:a16="http://schemas.microsoft.com/office/drawing/2014/main" id="{27ECA215-D306-484C-9A52-73E0125B16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6454" y="3172020"/>
            <a:ext cx="501349" cy="5013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Graphic 17" descr="Gears with solid fill">
            <a:extLst>
              <a:ext uri="{FF2B5EF4-FFF2-40B4-BE49-F238E27FC236}">
                <a16:creationId xmlns:a16="http://schemas.microsoft.com/office/drawing/2014/main" id="{DB5BA5A1-29CE-4A4C-9C23-27F871433B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61445" y="3866237"/>
            <a:ext cx="501349" cy="5013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18" descr="Stopwatch 75% with solid fill">
            <a:extLst>
              <a:ext uri="{FF2B5EF4-FFF2-40B4-BE49-F238E27FC236}">
                <a16:creationId xmlns:a16="http://schemas.microsoft.com/office/drawing/2014/main" id="{DE04E376-5C88-40B7-9A99-075FF4853A5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44541" y="4535170"/>
            <a:ext cx="501349" cy="5013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1" name="TextBox 19">
            <a:extLst>
              <a:ext uri="{FF2B5EF4-FFF2-40B4-BE49-F238E27FC236}">
                <a16:creationId xmlns:a16="http://schemas.microsoft.com/office/drawing/2014/main" id="{68CE0001-1D75-42E6-BB3B-A7AA48CF63B9}"/>
              </a:ext>
            </a:extLst>
          </p:cNvPr>
          <p:cNvSpPr txBox="1"/>
          <p:nvPr/>
        </p:nvSpPr>
        <p:spPr>
          <a:xfrm>
            <a:off x="1370239" y="1830390"/>
            <a:ext cx="2296922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cras.</a:t>
            </a:r>
          </a:p>
        </p:txBody>
      </p:sp>
      <p:sp>
        <p:nvSpPr>
          <p:cNvPr id="42" name="TextBox 20">
            <a:extLst>
              <a:ext uri="{FF2B5EF4-FFF2-40B4-BE49-F238E27FC236}">
                <a16:creationId xmlns:a16="http://schemas.microsoft.com/office/drawing/2014/main" id="{AFC9A7F6-90FC-43F1-9966-F8CDF884FA31}"/>
              </a:ext>
            </a:extLst>
          </p:cNvPr>
          <p:cNvSpPr txBox="1"/>
          <p:nvPr/>
        </p:nvSpPr>
        <p:spPr>
          <a:xfrm>
            <a:off x="4683061" y="1784223"/>
            <a:ext cx="3896529" cy="6001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b="1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43" name="TextBox 21">
            <a:extLst>
              <a:ext uri="{FF2B5EF4-FFF2-40B4-BE49-F238E27FC236}">
                <a16:creationId xmlns:a16="http://schemas.microsoft.com/office/drawing/2014/main" id="{02E9E9AC-3DAD-4ECA-BF43-5BF168CF3932}"/>
              </a:ext>
            </a:extLst>
          </p:cNvPr>
          <p:cNvSpPr txBox="1"/>
          <p:nvPr/>
        </p:nvSpPr>
        <p:spPr>
          <a:xfrm>
            <a:off x="5046301" y="2467824"/>
            <a:ext cx="3896529" cy="6001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b="1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44" name="TextBox 22">
            <a:extLst>
              <a:ext uri="{FF2B5EF4-FFF2-40B4-BE49-F238E27FC236}">
                <a16:creationId xmlns:a16="http://schemas.microsoft.com/office/drawing/2014/main" id="{80CAC1AE-A68B-4795-AF6E-A60098257929}"/>
              </a:ext>
            </a:extLst>
          </p:cNvPr>
          <p:cNvSpPr txBox="1"/>
          <p:nvPr/>
        </p:nvSpPr>
        <p:spPr>
          <a:xfrm>
            <a:off x="5577191" y="3093730"/>
            <a:ext cx="3896529" cy="6928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45" name="TextBox 23">
            <a:extLst>
              <a:ext uri="{FF2B5EF4-FFF2-40B4-BE49-F238E27FC236}">
                <a16:creationId xmlns:a16="http://schemas.microsoft.com/office/drawing/2014/main" id="{7DD79A83-87AA-4D99-B92D-185D5CDA585C}"/>
              </a:ext>
            </a:extLst>
          </p:cNvPr>
          <p:cNvSpPr txBox="1"/>
          <p:nvPr/>
        </p:nvSpPr>
        <p:spPr>
          <a:xfrm>
            <a:off x="5940431" y="3814452"/>
            <a:ext cx="3896529" cy="6928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46" name="TextBox 24">
            <a:extLst>
              <a:ext uri="{FF2B5EF4-FFF2-40B4-BE49-F238E27FC236}">
                <a16:creationId xmlns:a16="http://schemas.microsoft.com/office/drawing/2014/main" id="{A5753463-39D9-4700-8AAE-43E1294194C5}"/>
              </a:ext>
            </a:extLst>
          </p:cNvPr>
          <p:cNvSpPr txBox="1"/>
          <p:nvPr/>
        </p:nvSpPr>
        <p:spPr>
          <a:xfrm>
            <a:off x="1753334" y="2522142"/>
            <a:ext cx="2296922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cras.</a:t>
            </a:r>
          </a:p>
        </p:txBody>
      </p:sp>
      <p:sp>
        <p:nvSpPr>
          <p:cNvPr id="47" name="TextBox 25">
            <a:extLst>
              <a:ext uri="{FF2B5EF4-FFF2-40B4-BE49-F238E27FC236}">
                <a16:creationId xmlns:a16="http://schemas.microsoft.com/office/drawing/2014/main" id="{E794E5A4-FA84-4A90-BDA1-2C9D50E946CA}"/>
              </a:ext>
            </a:extLst>
          </p:cNvPr>
          <p:cNvSpPr txBox="1"/>
          <p:nvPr/>
        </p:nvSpPr>
        <p:spPr>
          <a:xfrm>
            <a:off x="2258325" y="3219286"/>
            <a:ext cx="2296922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cras.</a:t>
            </a:r>
          </a:p>
        </p:txBody>
      </p:sp>
      <p:sp>
        <p:nvSpPr>
          <p:cNvPr id="48" name="TextBox 26">
            <a:extLst>
              <a:ext uri="{FF2B5EF4-FFF2-40B4-BE49-F238E27FC236}">
                <a16:creationId xmlns:a16="http://schemas.microsoft.com/office/drawing/2014/main" id="{DA96598B-7C8B-4285-B215-6F997DD3F067}"/>
              </a:ext>
            </a:extLst>
          </p:cNvPr>
          <p:cNvSpPr txBox="1"/>
          <p:nvPr/>
        </p:nvSpPr>
        <p:spPr>
          <a:xfrm>
            <a:off x="2641421" y="3906947"/>
            <a:ext cx="2296922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cras.</a:t>
            </a:r>
          </a:p>
        </p:txBody>
      </p:sp>
    </p:spTree>
    <p:extLst>
      <p:ext uri="{BB962C8B-B14F-4D97-AF65-F5344CB8AC3E}">
        <p14:creationId xmlns:p14="http://schemas.microsoft.com/office/powerpoint/2010/main" val="1262323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10279</TotalTime>
  <Words>297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Folded Pentagon Arrows – Slide Template</vt:lpstr>
      <vt:lpstr>Folded Pentagon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Folded Pentagon Arrows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2022-04-05T17:54:55Z</dcterms:modified>
  <cp:category>Charts &amp; Diagrams</cp:category>
</cp:coreProperties>
</file>