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Pentagon Arrows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4D2E3B-D252-4B96-8185-AC336AB4C78C}"/>
              </a:ext>
            </a:extLst>
          </p:cNvPr>
          <p:cNvSpPr/>
          <p:nvPr/>
        </p:nvSpPr>
        <p:spPr>
          <a:xfrm>
            <a:off x="608523" y="1764265"/>
            <a:ext cx="667746" cy="4541645"/>
          </a:xfrm>
          <a:custGeom>
            <a:avLst/>
            <a:gdLst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27155 h 4541645"/>
              <a:gd name="connsiteX7" fmla="*/ 0 w 667746"/>
              <a:gd name="connsiteY7" fmla="*/ 41449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4490 h 4541645"/>
              <a:gd name="connsiteX7" fmla="*/ 0 w 667746"/>
              <a:gd name="connsiteY7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414490 h 4541645"/>
              <a:gd name="connsiteX6" fmla="*/ 0 w 667746"/>
              <a:gd name="connsiteY6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541645 h 4541645"/>
              <a:gd name="connsiteX3" fmla="*/ 0 w 667746"/>
              <a:gd name="connsiteY3" fmla="*/ 4541645 h 4541645"/>
              <a:gd name="connsiteX4" fmla="*/ 0 w 667746"/>
              <a:gd name="connsiteY4" fmla="*/ 0 h 45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4541645">
                <a:moveTo>
                  <a:pt x="0" y="0"/>
                </a:moveTo>
                <a:lnTo>
                  <a:pt x="667746" y="0"/>
                </a:lnTo>
                <a:lnTo>
                  <a:pt x="667746" y="4541645"/>
                </a:lnTo>
                <a:lnTo>
                  <a:pt x="0" y="45416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CE465C-5A59-3C4C-92E2-69C43FD46025}"/>
              </a:ext>
            </a:extLst>
          </p:cNvPr>
          <p:cNvSpPr/>
          <p:nvPr/>
        </p:nvSpPr>
        <p:spPr>
          <a:xfrm>
            <a:off x="608523" y="1095512"/>
            <a:ext cx="4869321" cy="66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784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EB0ABE8-8254-485D-8130-B0EC1BD2A262}"/>
              </a:ext>
            </a:extLst>
          </p:cNvPr>
          <p:cNvSpPr/>
          <p:nvPr/>
        </p:nvSpPr>
        <p:spPr>
          <a:xfrm>
            <a:off x="1051005" y="2560733"/>
            <a:ext cx="667746" cy="3745178"/>
          </a:xfrm>
          <a:custGeom>
            <a:avLst/>
            <a:gdLst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3330688 h 3745178"/>
              <a:gd name="connsiteX7" fmla="*/ 0 w 667746"/>
              <a:gd name="connsiteY7" fmla="*/ 41449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414490 h 3745178"/>
              <a:gd name="connsiteX7" fmla="*/ 0 w 667746"/>
              <a:gd name="connsiteY7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414490 h 3745178"/>
              <a:gd name="connsiteX6" fmla="*/ 0 w 667746"/>
              <a:gd name="connsiteY6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3745178 h 3745178"/>
              <a:gd name="connsiteX3" fmla="*/ 0 w 667746"/>
              <a:gd name="connsiteY3" fmla="*/ 3745178 h 3745178"/>
              <a:gd name="connsiteX4" fmla="*/ 0 w 667746"/>
              <a:gd name="connsiteY4" fmla="*/ 0 h 374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3745178">
                <a:moveTo>
                  <a:pt x="0" y="0"/>
                </a:moveTo>
                <a:lnTo>
                  <a:pt x="667746" y="0"/>
                </a:lnTo>
                <a:lnTo>
                  <a:pt x="667746" y="3745178"/>
                </a:lnTo>
                <a:lnTo>
                  <a:pt x="0" y="37451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73AF363-B04E-A24D-BE81-0D865441605F}"/>
              </a:ext>
            </a:extLst>
          </p:cNvPr>
          <p:cNvSpPr/>
          <p:nvPr/>
        </p:nvSpPr>
        <p:spPr>
          <a:xfrm>
            <a:off x="1051005" y="1895000"/>
            <a:ext cx="4869321" cy="667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800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599F4AF-2BB0-4EEC-A3A6-0D0052DD62FB}"/>
              </a:ext>
            </a:extLst>
          </p:cNvPr>
          <p:cNvSpPr/>
          <p:nvPr/>
        </p:nvSpPr>
        <p:spPr>
          <a:xfrm>
            <a:off x="1634278" y="3363237"/>
            <a:ext cx="667746" cy="2942674"/>
          </a:xfrm>
          <a:custGeom>
            <a:avLst/>
            <a:gdLst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2528184 h 2942674"/>
              <a:gd name="connsiteX7" fmla="*/ 0 w 667746"/>
              <a:gd name="connsiteY7" fmla="*/ 41449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414490 h 2942674"/>
              <a:gd name="connsiteX7" fmla="*/ 0 w 667746"/>
              <a:gd name="connsiteY7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414490 h 2942674"/>
              <a:gd name="connsiteX6" fmla="*/ 0 w 667746"/>
              <a:gd name="connsiteY6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2942674 h 2942674"/>
              <a:gd name="connsiteX3" fmla="*/ 0 w 667746"/>
              <a:gd name="connsiteY3" fmla="*/ 2942674 h 2942674"/>
              <a:gd name="connsiteX4" fmla="*/ 0 w 667746"/>
              <a:gd name="connsiteY4" fmla="*/ 0 h 29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942674">
                <a:moveTo>
                  <a:pt x="0" y="0"/>
                </a:moveTo>
                <a:lnTo>
                  <a:pt x="667746" y="0"/>
                </a:lnTo>
                <a:lnTo>
                  <a:pt x="667746" y="2942674"/>
                </a:lnTo>
                <a:lnTo>
                  <a:pt x="0" y="29426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58C45B-CD15-3742-8BC0-5E908532F9CE}"/>
              </a:ext>
            </a:extLst>
          </p:cNvPr>
          <p:cNvSpPr/>
          <p:nvPr/>
        </p:nvSpPr>
        <p:spPr>
          <a:xfrm>
            <a:off x="1634278" y="2700215"/>
            <a:ext cx="4869321" cy="667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800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4BD7EE1-5B5C-402A-9179-3A8507800A9A}"/>
              </a:ext>
            </a:extLst>
          </p:cNvPr>
          <p:cNvSpPr/>
          <p:nvPr/>
        </p:nvSpPr>
        <p:spPr>
          <a:xfrm>
            <a:off x="2076760" y="4158696"/>
            <a:ext cx="667746" cy="2147214"/>
          </a:xfrm>
          <a:custGeom>
            <a:avLst/>
            <a:gdLst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1732723 h 2147214"/>
              <a:gd name="connsiteX7" fmla="*/ 0 w 667746"/>
              <a:gd name="connsiteY7" fmla="*/ 414491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414491 h 2147214"/>
              <a:gd name="connsiteX7" fmla="*/ 0 w 667746"/>
              <a:gd name="connsiteY7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2147214 h 2147214"/>
              <a:gd name="connsiteX4" fmla="*/ 0 w 667746"/>
              <a:gd name="connsiteY4" fmla="*/ 2147214 h 2147214"/>
              <a:gd name="connsiteX5" fmla="*/ 0 w 667746"/>
              <a:gd name="connsiteY5" fmla="*/ 414491 h 2147214"/>
              <a:gd name="connsiteX6" fmla="*/ 0 w 667746"/>
              <a:gd name="connsiteY6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414491 h 2147214"/>
              <a:gd name="connsiteX5" fmla="*/ 0 w 667746"/>
              <a:gd name="connsiteY5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0 h 214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147214">
                <a:moveTo>
                  <a:pt x="0" y="0"/>
                </a:moveTo>
                <a:lnTo>
                  <a:pt x="667746" y="0"/>
                </a:lnTo>
                <a:lnTo>
                  <a:pt x="667746" y="2147214"/>
                </a:lnTo>
                <a:lnTo>
                  <a:pt x="0" y="21472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8A5E0C2-5857-F246-9730-4D2E148EB0EF}"/>
              </a:ext>
            </a:extLst>
          </p:cNvPr>
          <p:cNvSpPr/>
          <p:nvPr/>
        </p:nvSpPr>
        <p:spPr>
          <a:xfrm>
            <a:off x="2076760" y="3493970"/>
            <a:ext cx="4869321" cy="66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784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CC2A98E0-B76C-5945-8352-B5ED688C4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863" y="1808376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A4C1BE67-EDE2-0F42-A80D-62C4917569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5345" y="2686216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4896FDC5-8F75-AC41-BBF8-3A6EE2217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78618" y="3488048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CF6559F7-3229-F746-AA6D-CFCC797BD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1100" y="4260678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EFB18A30-1547-E846-A836-A4CE66216C32}"/>
              </a:ext>
            </a:extLst>
          </p:cNvPr>
          <p:cNvSpPr txBox="1"/>
          <p:nvPr/>
        </p:nvSpPr>
        <p:spPr>
          <a:xfrm>
            <a:off x="1804276" y="1199057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2960AFFE-D564-3948-89A1-C0BE1FDA0208}"/>
              </a:ext>
            </a:extLst>
          </p:cNvPr>
          <p:cNvSpPr txBox="1"/>
          <p:nvPr/>
        </p:nvSpPr>
        <p:spPr>
          <a:xfrm>
            <a:off x="5630642" y="1045168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E994BBC2-01E3-044D-8B1D-2AF14B886B63}"/>
              </a:ext>
            </a:extLst>
          </p:cNvPr>
          <p:cNvSpPr txBox="1"/>
          <p:nvPr/>
        </p:nvSpPr>
        <p:spPr>
          <a:xfrm>
            <a:off x="6050190" y="1834739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93C71F67-3BDF-AF46-B80A-7A229501B40C}"/>
              </a:ext>
            </a:extLst>
          </p:cNvPr>
          <p:cNvSpPr txBox="1"/>
          <p:nvPr/>
        </p:nvSpPr>
        <p:spPr>
          <a:xfrm>
            <a:off x="6663376" y="2611180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57B01834-C320-174A-9A47-54B045D73BF4}"/>
              </a:ext>
            </a:extLst>
          </p:cNvPr>
          <p:cNvSpPr txBox="1"/>
          <p:nvPr/>
        </p:nvSpPr>
        <p:spPr>
          <a:xfrm>
            <a:off x="7082924" y="3443626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157626BA-5CB4-5040-B2FD-9FEAF50D1BC0}"/>
              </a:ext>
            </a:extLst>
          </p:cNvPr>
          <p:cNvSpPr txBox="1"/>
          <p:nvPr/>
        </p:nvSpPr>
        <p:spPr>
          <a:xfrm>
            <a:off x="2246758" y="1998042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DE35AC64-7446-FA46-A975-49CE54B00441}"/>
              </a:ext>
            </a:extLst>
          </p:cNvPr>
          <p:cNvSpPr txBox="1"/>
          <p:nvPr/>
        </p:nvSpPr>
        <p:spPr>
          <a:xfrm>
            <a:off x="2830031" y="2803256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489053CC-0532-DA44-AE2C-0CE034437727}"/>
              </a:ext>
            </a:extLst>
          </p:cNvPr>
          <p:cNvSpPr txBox="1"/>
          <p:nvPr/>
        </p:nvSpPr>
        <p:spPr>
          <a:xfrm>
            <a:off x="3272513" y="3597515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Pentagon Arrows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4D2E3B-D252-4B96-8185-AC336AB4C78C}"/>
              </a:ext>
            </a:extLst>
          </p:cNvPr>
          <p:cNvSpPr/>
          <p:nvPr/>
        </p:nvSpPr>
        <p:spPr>
          <a:xfrm>
            <a:off x="608523" y="1764265"/>
            <a:ext cx="667746" cy="4541645"/>
          </a:xfrm>
          <a:custGeom>
            <a:avLst/>
            <a:gdLst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27155 h 4541645"/>
              <a:gd name="connsiteX7" fmla="*/ 0 w 667746"/>
              <a:gd name="connsiteY7" fmla="*/ 41449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127155 h 4541645"/>
              <a:gd name="connsiteX4" fmla="*/ 667746 w 667746"/>
              <a:gd name="connsiteY4" fmla="*/ 4541645 h 4541645"/>
              <a:gd name="connsiteX5" fmla="*/ 0 w 667746"/>
              <a:gd name="connsiteY5" fmla="*/ 4541645 h 4541645"/>
              <a:gd name="connsiteX6" fmla="*/ 0 w 667746"/>
              <a:gd name="connsiteY6" fmla="*/ 414490 h 4541645"/>
              <a:gd name="connsiteX7" fmla="*/ 0 w 667746"/>
              <a:gd name="connsiteY7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414490 h 4541645"/>
              <a:gd name="connsiteX6" fmla="*/ 0 w 667746"/>
              <a:gd name="connsiteY6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14490 h 4541645"/>
              <a:gd name="connsiteX3" fmla="*/ 667746 w 667746"/>
              <a:gd name="connsiteY3" fmla="*/ 4541645 h 4541645"/>
              <a:gd name="connsiteX4" fmla="*/ 0 w 667746"/>
              <a:gd name="connsiteY4" fmla="*/ 4541645 h 4541645"/>
              <a:gd name="connsiteX5" fmla="*/ 0 w 667746"/>
              <a:gd name="connsiteY5" fmla="*/ 0 h 4541645"/>
              <a:gd name="connsiteX0" fmla="*/ 0 w 667746"/>
              <a:gd name="connsiteY0" fmla="*/ 0 h 4541645"/>
              <a:gd name="connsiteX1" fmla="*/ 667746 w 667746"/>
              <a:gd name="connsiteY1" fmla="*/ 0 h 4541645"/>
              <a:gd name="connsiteX2" fmla="*/ 667746 w 667746"/>
              <a:gd name="connsiteY2" fmla="*/ 4541645 h 4541645"/>
              <a:gd name="connsiteX3" fmla="*/ 0 w 667746"/>
              <a:gd name="connsiteY3" fmla="*/ 4541645 h 4541645"/>
              <a:gd name="connsiteX4" fmla="*/ 0 w 667746"/>
              <a:gd name="connsiteY4" fmla="*/ 0 h 45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4541645">
                <a:moveTo>
                  <a:pt x="0" y="0"/>
                </a:moveTo>
                <a:lnTo>
                  <a:pt x="667746" y="0"/>
                </a:lnTo>
                <a:lnTo>
                  <a:pt x="667746" y="4541645"/>
                </a:lnTo>
                <a:lnTo>
                  <a:pt x="0" y="45416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CE465C-5A59-3C4C-92E2-69C43FD46025}"/>
              </a:ext>
            </a:extLst>
          </p:cNvPr>
          <p:cNvSpPr/>
          <p:nvPr/>
        </p:nvSpPr>
        <p:spPr>
          <a:xfrm>
            <a:off x="608523" y="1095512"/>
            <a:ext cx="4869321" cy="66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784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EB0ABE8-8254-485D-8130-B0EC1BD2A262}"/>
              </a:ext>
            </a:extLst>
          </p:cNvPr>
          <p:cNvSpPr/>
          <p:nvPr/>
        </p:nvSpPr>
        <p:spPr>
          <a:xfrm>
            <a:off x="1051005" y="2560733"/>
            <a:ext cx="667746" cy="3745178"/>
          </a:xfrm>
          <a:custGeom>
            <a:avLst/>
            <a:gdLst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3330688 h 3745178"/>
              <a:gd name="connsiteX7" fmla="*/ 0 w 667746"/>
              <a:gd name="connsiteY7" fmla="*/ 41449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330688 h 3745178"/>
              <a:gd name="connsiteX4" fmla="*/ 667746 w 667746"/>
              <a:gd name="connsiteY4" fmla="*/ 3745178 h 3745178"/>
              <a:gd name="connsiteX5" fmla="*/ 0 w 667746"/>
              <a:gd name="connsiteY5" fmla="*/ 3745178 h 3745178"/>
              <a:gd name="connsiteX6" fmla="*/ 0 w 667746"/>
              <a:gd name="connsiteY6" fmla="*/ 414490 h 3745178"/>
              <a:gd name="connsiteX7" fmla="*/ 0 w 667746"/>
              <a:gd name="connsiteY7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414490 h 3745178"/>
              <a:gd name="connsiteX6" fmla="*/ 0 w 667746"/>
              <a:gd name="connsiteY6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414490 h 3745178"/>
              <a:gd name="connsiteX3" fmla="*/ 667746 w 667746"/>
              <a:gd name="connsiteY3" fmla="*/ 3745178 h 3745178"/>
              <a:gd name="connsiteX4" fmla="*/ 0 w 667746"/>
              <a:gd name="connsiteY4" fmla="*/ 3745178 h 3745178"/>
              <a:gd name="connsiteX5" fmla="*/ 0 w 667746"/>
              <a:gd name="connsiteY5" fmla="*/ 0 h 3745178"/>
              <a:gd name="connsiteX0" fmla="*/ 0 w 667746"/>
              <a:gd name="connsiteY0" fmla="*/ 0 h 3745178"/>
              <a:gd name="connsiteX1" fmla="*/ 667746 w 667746"/>
              <a:gd name="connsiteY1" fmla="*/ 0 h 3745178"/>
              <a:gd name="connsiteX2" fmla="*/ 667746 w 667746"/>
              <a:gd name="connsiteY2" fmla="*/ 3745178 h 3745178"/>
              <a:gd name="connsiteX3" fmla="*/ 0 w 667746"/>
              <a:gd name="connsiteY3" fmla="*/ 3745178 h 3745178"/>
              <a:gd name="connsiteX4" fmla="*/ 0 w 667746"/>
              <a:gd name="connsiteY4" fmla="*/ 0 h 374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3745178">
                <a:moveTo>
                  <a:pt x="0" y="0"/>
                </a:moveTo>
                <a:lnTo>
                  <a:pt x="667746" y="0"/>
                </a:lnTo>
                <a:lnTo>
                  <a:pt x="667746" y="3745178"/>
                </a:lnTo>
                <a:lnTo>
                  <a:pt x="0" y="37451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73AF363-B04E-A24D-BE81-0D865441605F}"/>
              </a:ext>
            </a:extLst>
          </p:cNvPr>
          <p:cNvSpPr/>
          <p:nvPr/>
        </p:nvSpPr>
        <p:spPr>
          <a:xfrm>
            <a:off x="1051005" y="1895000"/>
            <a:ext cx="4869321" cy="667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800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599F4AF-2BB0-4EEC-A3A6-0D0052DD62FB}"/>
              </a:ext>
            </a:extLst>
          </p:cNvPr>
          <p:cNvSpPr/>
          <p:nvPr/>
        </p:nvSpPr>
        <p:spPr>
          <a:xfrm>
            <a:off x="1634278" y="3363237"/>
            <a:ext cx="667746" cy="2942674"/>
          </a:xfrm>
          <a:custGeom>
            <a:avLst/>
            <a:gdLst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2528184 h 2942674"/>
              <a:gd name="connsiteX7" fmla="*/ 0 w 667746"/>
              <a:gd name="connsiteY7" fmla="*/ 41449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528184 h 2942674"/>
              <a:gd name="connsiteX4" fmla="*/ 667746 w 667746"/>
              <a:gd name="connsiteY4" fmla="*/ 2942674 h 2942674"/>
              <a:gd name="connsiteX5" fmla="*/ 0 w 667746"/>
              <a:gd name="connsiteY5" fmla="*/ 2942674 h 2942674"/>
              <a:gd name="connsiteX6" fmla="*/ 0 w 667746"/>
              <a:gd name="connsiteY6" fmla="*/ 414490 h 2942674"/>
              <a:gd name="connsiteX7" fmla="*/ 0 w 667746"/>
              <a:gd name="connsiteY7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414490 h 2942674"/>
              <a:gd name="connsiteX6" fmla="*/ 0 w 667746"/>
              <a:gd name="connsiteY6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414490 h 2942674"/>
              <a:gd name="connsiteX3" fmla="*/ 667746 w 667746"/>
              <a:gd name="connsiteY3" fmla="*/ 2942674 h 2942674"/>
              <a:gd name="connsiteX4" fmla="*/ 0 w 667746"/>
              <a:gd name="connsiteY4" fmla="*/ 2942674 h 2942674"/>
              <a:gd name="connsiteX5" fmla="*/ 0 w 667746"/>
              <a:gd name="connsiteY5" fmla="*/ 0 h 2942674"/>
              <a:gd name="connsiteX0" fmla="*/ 0 w 667746"/>
              <a:gd name="connsiteY0" fmla="*/ 0 h 2942674"/>
              <a:gd name="connsiteX1" fmla="*/ 667746 w 667746"/>
              <a:gd name="connsiteY1" fmla="*/ 0 h 2942674"/>
              <a:gd name="connsiteX2" fmla="*/ 667746 w 667746"/>
              <a:gd name="connsiteY2" fmla="*/ 2942674 h 2942674"/>
              <a:gd name="connsiteX3" fmla="*/ 0 w 667746"/>
              <a:gd name="connsiteY3" fmla="*/ 2942674 h 2942674"/>
              <a:gd name="connsiteX4" fmla="*/ 0 w 667746"/>
              <a:gd name="connsiteY4" fmla="*/ 0 h 29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942674">
                <a:moveTo>
                  <a:pt x="0" y="0"/>
                </a:moveTo>
                <a:lnTo>
                  <a:pt x="667746" y="0"/>
                </a:lnTo>
                <a:lnTo>
                  <a:pt x="667746" y="2942674"/>
                </a:lnTo>
                <a:lnTo>
                  <a:pt x="0" y="29426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58C45B-CD15-3742-8BC0-5E908532F9CE}"/>
              </a:ext>
            </a:extLst>
          </p:cNvPr>
          <p:cNvSpPr/>
          <p:nvPr/>
        </p:nvSpPr>
        <p:spPr>
          <a:xfrm>
            <a:off x="1634278" y="2700215"/>
            <a:ext cx="4869321" cy="667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62" y="21600"/>
                </a:lnTo>
                <a:lnTo>
                  <a:pt x="21600" y="10800"/>
                </a:lnTo>
                <a:lnTo>
                  <a:pt x="1976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4BD7EE1-5B5C-402A-9179-3A8507800A9A}"/>
              </a:ext>
            </a:extLst>
          </p:cNvPr>
          <p:cNvSpPr/>
          <p:nvPr/>
        </p:nvSpPr>
        <p:spPr>
          <a:xfrm>
            <a:off x="2076760" y="4158696"/>
            <a:ext cx="667746" cy="2147214"/>
          </a:xfrm>
          <a:custGeom>
            <a:avLst/>
            <a:gdLst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1732723 h 2147214"/>
              <a:gd name="connsiteX7" fmla="*/ 0 w 667746"/>
              <a:gd name="connsiteY7" fmla="*/ 414491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1732723 h 2147214"/>
              <a:gd name="connsiteX4" fmla="*/ 667746 w 667746"/>
              <a:gd name="connsiteY4" fmla="*/ 2147214 h 2147214"/>
              <a:gd name="connsiteX5" fmla="*/ 0 w 667746"/>
              <a:gd name="connsiteY5" fmla="*/ 2147214 h 2147214"/>
              <a:gd name="connsiteX6" fmla="*/ 0 w 667746"/>
              <a:gd name="connsiteY6" fmla="*/ 414491 h 2147214"/>
              <a:gd name="connsiteX7" fmla="*/ 0 w 667746"/>
              <a:gd name="connsiteY7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414491 h 2147214"/>
              <a:gd name="connsiteX3" fmla="*/ 667746 w 667746"/>
              <a:gd name="connsiteY3" fmla="*/ 2147214 h 2147214"/>
              <a:gd name="connsiteX4" fmla="*/ 0 w 667746"/>
              <a:gd name="connsiteY4" fmla="*/ 2147214 h 2147214"/>
              <a:gd name="connsiteX5" fmla="*/ 0 w 667746"/>
              <a:gd name="connsiteY5" fmla="*/ 414491 h 2147214"/>
              <a:gd name="connsiteX6" fmla="*/ 0 w 667746"/>
              <a:gd name="connsiteY6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414491 h 2147214"/>
              <a:gd name="connsiteX5" fmla="*/ 0 w 667746"/>
              <a:gd name="connsiteY5" fmla="*/ 0 h 2147214"/>
              <a:gd name="connsiteX0" fmla="*/ 0 w 667746"/>
              <a:gd name="connsiteY0" fmla="*/ 0 h 2147214"/>
              <a:gd name="connsiteX1" fmla="*/ 667746 w 667746"/>
              <a:gd name="connsiteY1" fmla="*/ 0 h 2147214"/>
              <a:gd name="connsiteX2" fmla="*/ 667746 w 667746"/>
              <a:gd name="connsiteY2" fmla="*/ 2147214 h 2147214"/>
              <a:gd name="connsiteX3" fmla="*/ 0 w 667746"/>
              <a:gd name="connsiteY3" fmla="*/ 2147214 h 2147214"/>
              <a:gd name="connsiteX4" fmla="*/ 0 w 667746"/>
              <a:gd name="connsiteY4" fmla="*/ 0 h 214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46" h="2147214">
                <a:moveTo>
                  <a:pt x="0" y="0"/>
                </a:moveTo>
                <a:lnTo>
                  <a:pt x="667746" y="0"/>
                </a:lnTo>
                <a:lnTo>
                  <a:pt x="667746" y="2147214"/>
                </a:lnTo>
                <a:lnTo>
                  <a:pt x="0" y="21472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8A5E0C2-5857-F246-9730-4D2E148EB0EF}"/>
              </a:ext>
            </a:extLst>
          </p:cNvPr>
          <p:cNvSpPr/>
          <p:nvPr/>
        </p:nvSpPr>
        <p:spPr>
          <a:xfrm>
            <a:off x="2076760" y="3493970"/>
            <a:ext cx="4869321" cy="66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62" y="0"/>
                </a:moveTo>
                <a:lnTo>
                  <a:pt x="0" y="21600"/>
                </a:lnTo>
                <a:lnTo>
                  <a:pt x="0" y="21600"/>
                </a:lnTo>
                <a:lnTo>
                  <a:pt x="2962" y="21600"/>
                </a:lnTo>
                <a:lnTo>
                  <a:pt x="19758" y="21600"/>
                </a:lnTo>
                <a:lnTo>
                  <a:pt x="21600" y="10784"/>
                </a:lnTo>
                <a:lnTo>
                  <a:pt x="1975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CC2A98E0-B76C-5945-8352-B5ED688C4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863" y="1808376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A4C1BE67-EDE2-0F42-A80D-62C4917569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5345" y="2686216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4896FDC5-8F75-AC41-BBF8-3A6EE2217B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78618" y="3488048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CF6559F7-3229-F746-AA6D-CFCC797BD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1100" y="4260678"/>
            <a:ext cx="579067" cy="579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EFB18A30-1547-E846-A836-A4CE66216C32}"/>
              </a:ext>
            </a:extLst>
          </p:cNvPr>
          <p:cNvSpPr txBox="1"/>
          <p:nvPr/>
        </p:nvSpPr>
        <p:spPr>
          <a:xfrm>
            <a:off x="1804276" y="1199057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2960AFFE-D564-3948-89A1-C0BE1FDA0208}"/>
              </a:ext>
            </a:extLst>
          </p:cNvPr>
          <p:cNvSpPr txBox="1"/>
          <p:nvPr/>
        </p:nvSpPr>
        <p:spPr>
          <a:xfrm>
            <a:off x="5630642" y="1045168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E994BBC2-01E3-044D-8B1D-2AF14B886B63}"/>
              </a:ext>
            </a:extLst>
          </p:cNvPr>
          <p:cNvSpPr txBox="1"/>
          <p:nvPr/>
        </p:nvSpPr>
        <p:spPr>
          <a:xfrm>
            <a:off x="6050190" y="1834739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93C71F67-3BDF-AF46-B80A-7A229501B40C}"/>
              </a:ext>
            </a:extLst>
          </p:cNvPr>
          <p:cNvSpPr txBox="1"/>
          <p:nvPr/>
        </p:nvSpPr>
        <p:spPr>
          <a:xfrm>
            <a:off x="6663376" y="2611180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57B01834-C320-174A-9A47-54B045D73BF4}"/>
              </a:ext>
            </a:extLst>
          </p:cNvPr>
          <p:cNvSpPr txBox="1"/>
          <p:nvPr/>
        </p:nvSpPr>
        <p:spPr>
          <a:xfrm>
            <a:off x="7082924" y="3443626"/>
            <a:ext cx="4500554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157626BA-5CB4-5040-B2FD-9FEAF50D1BC0}"/>
              </a:ext>
            </a:extLst>
          </p:cNvPr>
          <p:cNvSpPr txBox="1"/>
          <p:nvPr/>
        </p:nvSpPr>
        <p:spPr>
          <a:xfrm>
            <a:off x="2246758" y="1998042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DE35AC64-7446-FA46-A975-49CE54B00441}"/>
              </a:ext>
            </a:extLst>
          </p:cNvPr>
          <p:cNvSpPr txBox="1"/>
          <p:nvPr/>
        </p:nvSpPr>
        <p:spPr>
          <a:xfrm>
            <a:off x="2830031" y="2803256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489053CC-0532-DA44-AE2C-0CE034437727}"/>
              </a:ext>
            </a:extLst>
          </p:cNvPr>
          <p:cNvSpPr txBox="1"/>
          <p:nvPr/>
        </p:nvSpPr>
        <p:spPr>
          <a:xfrm>
            <a:off x="3272513" y="3597515"/>
            <a:ext cx="2652983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11437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193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Pentagon Arrows – Slide Template</vt:lpstr>
      <vt:lpstr>Folded Pentagon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Pentagon Arrows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2022-04-05T17:55:09Z</dcterms:modified>
  <cp:category>Charts &amp; Diagrams</cp:category>
</cp:coreProperties>
</file>