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3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0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sv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3.png"/><Relationship Id="rId21" Type="http://schemas.openxmlformats.org/officeDocument/2006/relationships/image" Target="../media/image27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20" Type="http://schemas.openxmlformats.org/officeDocument/2006/relationships/image" Target="../media/image2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svg"/><Relationship Id="rId19" Type="http://schemas.openxmlformats.org/officeDocument/2006/relationships/image" Target="../media/image25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0.svg"/><Relationship Id="rId22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Folded Star Diagram for PowerPoint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7375DA0-A5A2-4DE2-ADD2-D772B2D57665}"/>
              </a:ext>
            </a:extLst>
          </p:cNvPr>
          <p:cNvGrpSpPr/>
          <p:nvPr/>
        </p:nvGrpSpPr>
        <p:grpSpPr>
          <a:xfrm>
            <a:off x="6974393" y="2776411"/>
            <a:ext cx="1925752" cy="1391757"/>
            <a:chOff x="6974393" y="3025362"/>
            <a:chExt cx="1925752" cy="139175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514DD4C-11A6-43A7-BD24-5BB597D13159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52F7F28-CA5D-4D40-869D-D898E6F281C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FCE1FD2-6803-4EF1-B32C-B0BE7FD5A7FF}"/>
              </a:ext>
            </a:extLst>
          </p:cNvPr>
          <p:cNvGrpSpPr/>
          <p:nvPr/>
        </p:nvGrpSpPr>
        <p:grpSpPr>
          <a:xfrm>
            <a:off x="6691483" y="4431576"/>
            <a:ext cx="2202817" cy="1237866"/>
            <a:chOff x="6691483" y="4757378"/>
            <a:chExt cx="2202817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63E2ED-1245-4EE0-8A46-F598C4168404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7A8DBB4-3A26-4C21-A91B-396CA344D92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AA11BCD-CD2B-4763-89D1-E1278B62AA4F}"/>
              </a:ext>
            </a:extLst>
          </p:cNvPr>
          <p:cNvGrpSpPr/>
          <p:nvPr/>
        </p:nvGrpSpPr>
        <p:grpSpPr>
          <a:xfrm>
            <a:off x="249702" y="2776409"/>
            <a:ext cx="1925752" cy="1391758"/>
            <a:chOff x="249702" y="3025361"/>
            <a:chExt cx="1925752" cy="139175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26D130D-0AC0-4274-9A6A-9324F9F14EFE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4F323B4-F3C9-427D-8D54-2DE545B59B96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4DCBBC8-47EF-4E49-AEA9-88FC70C16B7A}"/>
              </a:ext>
            </a:extLst>
          </p:cNvPr>
          <p:cNvGrpSpPr/>
          <p:nvPr/>
        </p:nvGrpSpPr>
        <p:grpSpPr>
          <a:xfrm>
            <a:off x="249702" y="4431576"/>
            <a:ext cx="2202816" cy="1237866"/>
            <a:chOff x="249702" y="4757378"/>
            <a:chExt cx="2202816" cy="123786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32CD648-8BE2-474B-BDB4-910531DC2C1D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7C589C0-5BBF-4202-8C5F-44586E1F672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D6DDDB3-FD53-4D33-9EF4-BE8E17C85436}"/>
              </a:ext>
            </a:extLst>
          </p:cNvPr>
          <p:cNvGrpSpPr/>
          <p:nvPr/>
        </p:nvGrpSpPr>
        <p:grpSpPr>
          <a:xfrm>
            <a:off x="6697329" y="1275135"/>
            <a:ext cx="2202817" cy="1237868"/>
            <a:chOff x="6697329" y="1266169"/>
            <a:chExt cx="2202817" cy="123786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0846650-B906-49CA-97A0-4D3B501960E2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261BE4A-F3CD-4D4B-8FF5-F07505C0FAF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231A00F-CC0C-49C7-8244-E7616E65E7DD}"/>
              </a:ext>
            </a:extLst>
          </p:cNvPr>
          <p:cNvGrpSpPr/>
          <p:nvPr/>
        </p:nvGrpSpPr>
        <p:grpSpPr>
          <a:xfrm>
            <a:off x="2362339" y="1475190"/>
            <a:ext cx="4430279" cy="4222638"/>
            <a:chOff x="5925999" y="1981199"/>
            <a:chExt cx="8531681" cy="8131812"/>
          </a:xfrm>
        </p:grpSpPr>
        <p:sp>
          <p:nvSpPr>
            <p:cNvPr id="101" name="Figure">
              <a:extLst>
                <a:ext uri="{FF2B5EF4-FFF2-40B4-BE49-F238E27FC236}">
                  <a16:creationId xmlns:a16="http://schemas.microsoft.com/office/drawing/2014/main" id="{D75B3ADC-8EB0-4F78-8382-C8B8C82A0375}"/>
                </a:ext>
              </a:extLst>
            </p:cNvPr>
            <p:cNvSpPr/>
            <p:nvPr/>
          </p:nvSpPr>
          <p:spPr>
            <a:xfrm>
              <a:off x="10339613" y="1981201"/>
              <a:ext cx="1382759" cy="212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6"/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19324329-73C1-4799-A9B0-07DB29BAC107}"/>
                </a:ext>
              </a:extLst>
            </p:cNvPr>
            <p:cNvSpPr/>
            <p:nvPr/>
          </p:nvSpPr>
          <p:spPr>
            <a:xfrm>
              <a:off x="10188662" y="7986706"/>
              <a:ext cx="1807942" cy="212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1" y="0"/>
                  </a:moveTo>
                  <a:lnTo>
                    <a:pt x="0" y="8253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accent4"/>
                </a:gs>
                <a:gs pos="70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38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3" name="Figure">
              <a:extLst>
                <a:ext uri="{FF2B5EF4-FFF2-40B4-BE49-F238E27FC236}">
                  <a16:creationId xmlns:a16="http://schemas.microsoft.com/office/drawing/2014/main" id="{6849F828-CE14-4A95-BAB4-15343CDA8DDE}"/>
                </a:ext>
              </a:extLst>
            </p:cNvPr>
            <p:cNvSpPr/>
            <p:nvPr/>
          </p:nvSpPr>
          <p:spPr>
            <a:xfrm>
              <a:off x="7025999" y="7004956"/>
              <a:ext cx="1807942" cy="210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45"/>
                  </a:moveTo>
                  <a:lnTo>
                    <a:pt x="8239" y="0"/>
                  </a:lnTo>
                  <a:lnTo>
                    <a:pt x="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49000">
                  <a:schemeClr val="accent2"/>
                </a:gs>
                <a:gs pos="62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4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4" name="Triangle">
              <a:extLst>
                <a:ext uri="{FF2B5EF4-FFF2-40B4-BE49-F238E27FC236}">
                  <a16:creationId xmlns:a16="http://schemas.microsoft.com/office/drawing/2014/main" id="{98105E9F-26D5-4B6D-B82B-6C5A56961C4E}"/>
                </a:ext>
              </a:extLst>
            </p:cNvPr>
            <p:cNvSpPr/>
            <p:nvPr/>
          </p:nvSpPr>
          <p:spPr>
            <a:xfrm>
              <a:off x="12258038" y="5715000"/>
              <a:ext cx="2197099" cy="129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12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61000">
                  <a:schemeClr val="accent1"/>
                </a:gs>
                <a:gs pos="79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9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5" name="Figure">
              <a:extLst>
                <a:ext uri="{FF2B5EF4-FFF2-40B4-BE49-F238E27FC236}">
                  <a16:creationId xmlns:a16="http://schemas.microsoft.com/office/drawing/2014/main" id="{CB6F5B73-237B-48B8-83F4-17FAE5C4E2C2}"/>
                </a:ext>
              </a:extLst>
            </p:cNvPr>
            <p:cNvSpPr/>
            <p:nvPr/>
          </p:nvSpPr>
          <p:spPr>
            <a:xfrm>
              <a:off x="8229599" y="1981199"/>
              <a:ext cx="2802891" cy="440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0" y="21600"/>
                  </a:moveTo>
                  <a:lnTo>
                    <a:pt x="21600" y="0"/>
                  </a:lnTo>
                  <a:lnTo>
                    <a:pt x="8544" y="0"/>
                  </a:lnTo>
                  <a:lnTo>
                    <a:pt x="0" y="16723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2"/>
                </a:gs>
                <a:gs pos="8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6" name="Figure">
              <a:extLst>
                <a:ext uri="{FF2B5EF4-FFF2-40B4-BE49-F238E27FC236}">
                  <a16:creationId xmlns:a16="http://schemas.microsoft.com/office/drawing/2014/main" id="{3E512968-DD3C-43D1-B8D6-62D2E28EE5E4}"/>
                </a:ext>
              </a:extLst>
            </p:cNvPr>
            <p:cNvSpPr/>
            <p:nvPr/>
          </p:nvSpPr>
          <p:spPr>
            <a:xfrm>
              <a:off x="10540997" y="5702299"/>
              <a:ext cx="2848322" cy="441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040" y="21600"/>
                  </a:lnTo>
                  <a:lnTo>
                    <a:pt x="21600" y="16718"/>
                  </a:lnTo>
                  <a:lnTo>
                    <a:pt x="13056" y="0"/>
                  </a:lnTo>
                  <a:close/>
                </a:path>
              </a:pathLst>
            </a:custGeom>
            <a:gradFill flip="none" rotWithShape="1">
              <a:gsLst>
                <a:gs pos="84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7" name="Figure">
              <a:extLst>
                <a:ext uri="{FF2B5EF4-FFF2-40B4-BE49-F238E27FC236}">
                  <a16:creationId xmlns:a16="http://schemas.microsoft.com/office/drawing/2014/main" id="{E0DB64EC-DEAA-4953-947A-83AB9B4A605B}"/>
                </a:ext>
              </a:extLst>
            </p:cNvPr>
            <p:cNvSpPr/>
            <p:nvPr/>
          </p:nvSpPr>
          <p:spPr>
            <a:xfrm>
              <a:off x="9817099" y="4102100"/>
              <a:ext cx="4640581" cy="161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165" y="0"/>
                  </a:lnTo>
                  <a:lnTo>
                    <a:pt x="2441" y="0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3"/>
                </a:gs>
                <a:gs pos="87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120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8" name="Figure">
              <a:extLst>
                <a:ext uri="{FF2B5EF4-FFF2-40B4-BE49-F238E27FC236}">
                  <a16:creationId xmlns:a16="http://schemas.microsoft.com/office/drawing/2014/main" id="{4A756320-A4AD-4DFC-A188-D6B681F958F2}"/>
                </a:ext>
              </a:extLst>
            </p:cNvPr>
            <p:cNvSpPr/>
            <p:nvPr/>
          </p:nvSpPr>
          <p:spPr>
            <a:xfrm>
              <a:off x="5925999" y="4102100"/>
              <a:ext cx="4274823" cy="37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820"/>
                  </a:moveTo>
                  <a:lnTo>
                    <a:pt x="2645" y="0"/>
                  </a:lnTo>
                  <a:lnTo>
                    <a:pt x="0" y="9355"/>
                  </a:lnTo>
                  <a:lnTo>
                    <a:pt x="1467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9" name="Figure">
              <a:extLst>
                <a:ext uri="{FF2B5EF4-FFF2-40B4-BE49-F238E27FC236}">
                  <a16:creationId xmlns:a16="http://schemas.microsoft.com/office/drawing/2014/main" id="{8DA53D7B-8B88-4619-AA5C-AEB0A16EF700}"/>
                </a:ext>
              </a:extLst>
            </p:cNvPr>
            <p:cNvSpPr/>
            <p:nvPr/>
          </p:nvSpPr>
          <p:spPr>
            <a:xfrm>
              <a:off x="7023099" y="6388100"/>
              <a:ext cx="4274822" cy="372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0"/>
                  </a:moveTo>
                  <a:lnTo>
                    <a:pt x="0" y="15815"/>
                  </a:lnTo>
                  <a:lnTo>
                    <a:pt x="6924" y="21600"/>
                  </a:lnTo>
                  <a:lnTo>
                    <a:pt x="21600" y="935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0" name="Triangle">
              <a:extLst>
                <a:ext uri="{FF2B5EF4-FFF2-40B4-BE49-F238E27FC236}">
                  <a16:creationId xmlns:a16="http://schemas.microsoft.com/office/drawing/2014/main" id="{2ECCA180-1E0A-4751-9A2B-F680979136AC}"/>
                </a:ext>
              </a:extLst>
            </p:cNvPr>
            <p:cNvSpPr/>
            <p:nvPr/>
          </p:nvSpPr>
          <p:spPr>
            <a:xfrm>
              <a:off x="6451599" y="4102099"/>
              <a:ext cx="2200912" cy="129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74" y="2160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5000">
                  <a:schemeClr val="accent3"/>
                </a:gs>
                <a:gs pos="55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0EDC4CB3-D5C5-40DC-BD7A-8565C749E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5246" y="1563670"/>
            <a:ext cx="551104" cy="551104"/>
          </a:xfrm>
          <a:prstGeom prst="rect">
            <a:avLst/>
          </a:prstGeom>
        </p:spPr>
      </p:pic>
      <p:pic>
        <p:nvPicPr>
          <p:cNvPr id="97" name="Graphic 96" descr="Chat">
            <a:extLst>
              <a:ext uri="{FF2B5EF4-FFF2-40B4-BE49-F238E27FC236}">
                <a16:creationId xmlns:a16="http://schemas.microsoft.com/office/drawing/2014/main" id="{1C90FD43-0D33-4F7E-86F7-BA9B019B69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4653" y="2717657"/>
            <a:ext cx="551104" cy="551104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C7472B7B-3C23-48A0-A7D9-FB8B097347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4467" y="2982127"/>
            <a:ext cx="551104" cy="551104"/>
          </a:xfrm>
          <a:prstGeom prst="rect">
            <a:avLst/>
          </a:prstGeom>
        </p:spPr>
      </p:pic>
      <p:pic>
        <p:nvPicPr>
          <p:cNvPr id="99" name="Graphic 98" descr="Database">
            <a:extLst>
              <a:ext uri="{FF2B5EF4-FFF2-40B4-BE49-F238E27FC236}">
                <a16:creationId xmlns:a16="http://schemas.microsoft.com/office/drawing/2014/main" id="{87BC3C12-79B8-49ED-829B-8549A96EA3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0714" y="4893026"/>
            <a:ext cx="551104" cy="551104"/>
          </a:xfrm>
          <a:prstGeom prst="rect">
            <a:avLst/>
          </a:prstGeom>
        </p:spPr>
      </p:pic>
      <p:pic>
        <p:nvPicPr>
          <p:cNvPr id="100" name="Graphic 99" descr="Fire">
            <a:extLst>
              <a:ext uri="{FF2B5EF4-FFF2-40B4-BE49-F238E27FC236}">
                <a16:creationId xmlns:a16="http://schemas.microsoft.com/office/drawing/2014/main" id="{F91C9550-13C5-402A-BE4C-E696EAB4EB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63228" y="4716734"/>
            <a:ext cx="551104" cy="551104"/>
          </a:xfrm>
          <a:prstGeom prst="rect">
            <a:avLst/>
          </a:prstGeom>
        </p:spPr>
      </p:pic>
      <p:pic>
        <p:nvPicPr>
          <p:cNvPr id="111" name="Graphic 110" descr="Users">
            <a:extLst>
              <a:ext uri="{FF2B5EF4-FFF2-40B4-BE49-F238E27FC236}">
                <a16:creationId xmlns:a16="http://schemas.microsoft.com/office/drawing/2014/main" id="{185A6A63-1D41-4A4D-B571-927AE0FD3A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65545" y="1269312"/>
            <a:ext cx="391839" cy="391839"/>
          </a:xfrm>
          <a:prstGeom prst="rect">
            <a:avLst/>
          </a:prstGeom>
        </p:spPr>
      </p:pic>
      <p:pic>
        <p:nvPicPr>
          <p:cNvPr id="112" name="Graphic 111" descr="Chat">
            <a:extLst>
              <a:ext uri="{FF2B5EF4-FFF2-40B4-BE49-F238E27FC236}">
                <a16:creationId xmlns:a16="http://schemas.microsoft.com/office/drawing/2014/main" id="{CBE2B6FE-9827-47DE-813C-DCB626B184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26315" y="2797289"/>
            <a:ext cx="391839" cy="391839"/>
          </a:xfrm>
          <a:prstGeom prst="rect">
            <a:avLst/>
          </a:prstGeom>
        </p:spPr>
      </p:pic>
      <p:pic>
        <p:nvPicPr>
          <p:cNvPr id="113" name="Graphic 112" descr="Puzzle">
            <a:extLst>
              <a:ext uri="{FF2B5EF4-FFF2-40B4-BE49-F238E27FC236}">
                <a16:creationId xmlns:a16="http://schemas.microsoft.com/office/drawing/2014/main" id="{BB13C98E-508D-4028-92CD-1BFCA1791D0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1888" y="2803848"/>
            <a:ext cx="391839" cy="391839"/>
          </a:xfrm>
          <a:prstGeom prst="rect">
            <a:avLst/>
          </a:prstGeom>
        </p:spPr>
      </p:pic>
      <p:pic>
        <p:nvPicPr>
          <p:cNvPr id="114" name="Graphic 113" descr="Database">
            <a:extLst>
              <a:ext uri="{FF2B5EF4-FFF2-40B4-BE49-F238E27FC236}">
                <a16:creationId xmlns:a16="http://schemas.microsoft.com/office/drawing/2014/main" id="{DE6AECE1-3156-48EC-B559-FEFC75FE775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90550" y="4435672"/>
            <a:ext cx="391839" cy="391839"/>
          </a:xfrm>
          <a:prstGeom prst="rect">
            <a:avLst/>
          </a:prstGeom>
        </p:spPr>
      </p:pic>
      <p:pic>
        <p:nvPicPr>
          <p:cNvPr id="115" name="Graphic 114" descr="Fire">
            <a:extLst>
              <a:ext uri="{FF2B5EF4-FFF2-40B4-BE49-F238E27FC236}">
                <a16:creationId xmlns:a16="http://schemas.microsoft.com/office/drawing/2014/main" id="{63DDDD09-5FEB-4D6C-A251-6FC7CDDA81D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65545" y="4397773"/>
            <a:ext cx="391839" cy="3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0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Folded Star Diagram for PowerPoint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7375DA0-A5A2-4DE2-ADD2-D772B2D57665}"/>
              </a:ext>
            </a:extLst>
          </p:cNvPr>
          <p:cNvGrpSpPr/>
          <p:nvPr/>
        </p:nvGrpSpPr>
        <p:grpSpPr>
          <a:xfrm>
            <a:off x="6974393" y="2776411"/>
            <a:ext cx="1925752" cy="1391757"/>
            <a:chOff x="6974393" y="3025362"/>
            <a:chExt cx="1925752" cy="139175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514DD4C-11A6-43A7-BD24-5BB597D13159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52F7F28-CA5D-4D40-869D-D898E6F281C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FCE1FD2-6803-4EF1-B32C-B0BE7FD5A7FF}"/>
              </a:ext>
            </a:extLst>
          </p:cNvPr>
          <p:cNvGrpSpPr/>
          <p:nvPr/>
        </p:nvGrpSpPr>
        <p:grpSpPr>
          <a:xfrm>
            <a:off x="6691483" y="4431576"/>
            <a:ext cx="2202817" cy="1237866"/>
            <a:chOff x="6691483" y="4757378"/>
            <a:chExt cx="2202817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63E2ED-1245-4EE0-8A46-F598C4168404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7A8DBB4-3A26-4C21-A91B-396CA344D92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AA11BCD-CD2B-4763-89D1-E1278B62AA4F}"/>
              </a:ext>
            </a:extLst>
          </p:cNvPr>
          <p:cNvGrpSpPr/>
          <p:nvPr/>
        </p:nvGrpSpPr>
        <p:grpSpPr>
          <a:xfrm>
            <a:off x="249702" y="2776409"/>
            <a:ext cx="1925752" cy="1391758"/>
            <a:chOff x="249702" y="3025361"/>
            <a:chExt cx="1925752" cy="139175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26D130D-0AC0-4274-9A6A-9324F9F14EFE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4F323B4-F3C9-427D-8D54-2DE545B59B96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4DCBBC8-47EF-4E49-AEA9-88FC70C16B7A}"/>
              </a:ext>
            </a:extLst>
          </p:cNvPr>
          <p:cNvGrpSpPr/>
          <p:nvPr/>
        </p:nvGrpSpPr>
        <p:grpSpPr>
          <a:xfrm>
            <a:off x="249702" y="4431576"/>
            <a:ext cx="2202816" cy="1237866"/>
            <a:chOff x="249702" y="4757378"/>
            <a:chExt cx="2202816" cy="123786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32CD648-8BE2-474B-BDB4-910531DC2C1D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7C589C0-5BBF-4202-8C5F-44586E1F672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D6DDDB3-FD53-4D33-9EF4-BE8E17C85436}"/>
              </a:ext>
            </a:extLst>
          </p:cNvPr>
          <p:cNvGrpSpPr/>
          <p:nvPr/>
        </p:nvGrpSpPr>
        <p:grpSpPr>
          <a:xfrm>
            <a:off x="6697329" y="1275135"/>
            <a:ext cx="2202817" cy="1237868"/>
            <a:chOff x="6697329" y="1266169"/>
            <a:chExt cx="2202817" cy="123786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0846650-B906-49CA-97A0-4D3B501960E2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261BE4A-F3CD-4D4B-8FF5-F07505C0FAF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231A00F-CC0C-49C7-8244-E7616E65E7DD}"/>
              </a:ext>
            </a:extLst>
          </p:cNvPr>
          <p:cNvGrpSpPr/>
          <p:nvPr/>
        </p:nvGrpSpPr>
        <p:grpSpPr>
          <a:xfrm>
            <a:off x="2362339" y="1475190"/>
            <a:ext cx="4430279" cy="4222638"/>
            <a:chOff x="5925999" y="1981199"/>
            <a:chExt cx="8531681" cy="8131812"/>
          </a:xfrm>
        </p:grpSpPr>
        <p:sp>
          <p:nvSpPr>
            <p:cNvPr id="101" name="Figure">
              <a:extLst>
                <a:ext uri="{FF2B5EF4-FFF2-40B4-BE49-F238E27FC236}">
                  <a16:creationId xmlns:a16="http://schemas.microsoft.com/office/drawing/2014/main" id="{D75B3ADC-8EB0-4F78-8382-C8B8C82A0375}"/>
                </a:ext>
              </a:extLst>
            </p:cNvPr>
            <p:cNvSpPr/>
            <p:nvPr/>
          </p:nvSpPr>
          <p:spPr>
            <a:xfrm>
              <a:off x="10339613" y="1981201"/>
              <a:ext cx="1382759" cy="212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6"/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19324329-73C1-4799-A9B0-07DB29BAC107}"/>
                </a:ext>
              </a:extLst>
            </p:cNvPr>
            <p:cNvSpPr/>
            <p:nvPr/>
          </p:nvSpPr>
          <p:spPr>
            <a:xfrm>
              <a:off x="10188662" y="7986706"/>
              <a:ext cx="1807942" cy="212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1" y="0"/>
                  </a:moveTo>
                  <a:lnTo>
                    <a:pt x="0" y="8253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accent4"/>
                </a:gs>
                <a:gs pos="70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38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3" name="Figure">
              <a:extLst>
                <a:ext uri="{FF2B5EF4-FFF2-40B4-BE49-F238E27FC236}">
                  <a16:creationId xmlns:a16="http://schemas.microsoft.com/office/drawing/2014/main" id="{6849F828-CE14-4A95-BAB4-15343CDA8DDE}"/>
                </a:ext>
              </a:extLst>
            </p:cNvPr>
            <p:cNvSpPr/>
            <p:nvPr/>
          </p:nvSpPr>
          <p:spPr>
            <a:xfrm>
              <a:off x="7025999" y="7004956"/>
              <a:ext cx="1807942" cy="210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45"/>
                  </a:moveTo>
                  <a:lnTo>
                    <a:pt x="8239" y="0"/>
                  </a:lnTo>
                  <a:lnTo>
                    <a:pt x="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49000">
                  <a:schemeClr val="accent2"/>
                </a:gs>
                <a:gs pos="62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4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4" name="Triangle">
              <a:extLst>
                <a:ext uri="{FF2B5EF4-FFF2-40B4-BE49-F238E27FC236}">
                  <a16:creationId xmlns:a16="http://schemas.microsoft.com/office/drawing/2014/main" id="{98105E9F-26D5-4B6D-B82B-6C5A56961C4E}"/>
                </a:ext>
              </a:extLst>
            </p:cNvPr>
            <p:cNvSpPr/>
            <p:nvPr/>
          </p:nvSpPr>
          <p:spPr>
            <a:xfrm>
              <a:off x="12258038" y="5715000"/>
              <a:ext cx="2197099" cy="129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12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61000">
                  <a:schemeClr val="accent1"/>
                </a:gs>
                <a:gs pos="79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9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5" name="Figure">
              <a:extLst>
                <a:ext uri="{FF2B5EF4-FFF2-40B4-BE49-F238E27FC236}">
                  <a16:creationId xmlns:a16="http://schemas.microsoft.com/office/drawing/2014/main" id="{CB6F5B73-237B-48B8-83F4-17FAE5C4E2C2}"/>
                </a:ext>
              </a:extLst>
            </p:cNvPr>
            <p:cNvSpPr/>
            <p:nvPr/>
          </p:nvSpPr>
          <p:spPr>
            <a:xfrm>
              <a:off x="8229599" y="1981199"/>
              <a:ext cx="2802891" cy="440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0" y="21600"/>
                  </a:moveTo>
                  <a:lnTo>
                    <a:pt x="21600" y="0"/>
                  </a:lnTo>
                  <a:lnTo>
                    <a:pt x="8544" y="0"/>
                  </a:lnTo>
                  <a:lnTo>
                    <a:pt x="0" y="16723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2"/>
                </a:gs>
                <a:gs pos="8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6" name="Figure">
              <a:extLst>
                <a:ext uri="{FF2B5EF4-FFF2-40B4-BE49-F238E27FC236}">
                  <a16:creationId xmlns:a16="http://schemas.microsoft.com/office/drawing/2014/main" id="{3E512968-DD3C-43D1-B8D6-62D2E28EE5E4}"/>
                </a:ext>
              </a:extLst>
            </p:cNvPr>
            <p:cNvSpPr/>
            <p:nvPr/>
          </p:nvSpPr>
          <p:spPr>
            <a:xfrm>
              <a:off x="10540997" y="5702299"/>
              <a:ext cx="2848322" cy="441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040" y="21600"/>
                  </a:lnTo>
                  <a:lnTo>
                    <a:pt x="21600" y="16718"/>
                  </a:lnTo>
                  <a:lnTo>
                    <a:pt x="13056" y="0"/>
                  </a:lnTo>
                  <a:close/>
                </a:path>
              </a:pathLst>
            </a:custGeom>
            <a:gradFill flip="none" rotWithShape="1">
              <a:gsLst>
                <a:gs pos="84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7" name="Figure">
              <a:extLst>
                <a:ext uri="{FF2B5EF4-FFF2-40B4-BE49-F238E27FC236}">
                  <a16:creationId xmlns:a16="http://schemas.microsoft.com/office/drawing/2014/main" id="{E0DB64EC-DEAA-4953-947A-83AB9B4A605B}"/>
                </a:ext>
              </a:extLst>
            </p:cNvPr>
            <p:cNvSpPr/>
            <p:nvPr/>
          </p:nvSpPr>
          <p:spPr>
            <a:xfrm>
              <a:off x="9817099" y="4102100"/>
              <a:ext cx="4640581" cy="161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165" y="0"/>
                  </a:lnTo>
                  <a:lnTo>
                    <a:pt x="2441" y="0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3"/>
                </a:gs>
                <a:gs pos="87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120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8" name="Figure">
              <a:extLst>
                <a:ext uri="{FF2B5EF4-FFF2-40B4-BE49-F238E27FC236}">
                  <a16:creationId xmlns:a16="http://schemas.microsoft.com/office/drawing/2014/main" id="{4A756320-A4AD-4DFC-A188-D6B681F958F2}"/>
                </a:ext>
              </a:extLst>
            </p:cNvPr>
            <p:cNvSpPr/>
            <p:nvPr/>
          </p:nvSpPr>
          <p:spPr>
            <a:xfrm>
              <a:off x="5925999" y="4102100"/>
              <a:ext cx="4274823" cy="37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820"/>
                  </a:moveTo>
                  <a:lnTo>
                    <a:pt x="2645" y="0"/>
                  </a:lnTo>
                  <a:lnTo>
                    <a:pt x="0" y="9355"/>
                  </a:lnTo>
                  <a:lnTo>
                    <a:pt x="1467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9" name="Figure">
              <a:extLst>
                <a:ext uri="{FF2B5EF4-FFF2-40B4-BE49-F238E27FC236}">
                  <a16:creationId xmlns:a16="http://schemas.microsoft.com/office/drawing/2014/main" id="{8DA53D7B-8B88-4619-AA5C-AEB0A16EF700}"/>
                </a:ext>
              </a:extLst>
            </p:cNvPr>
            <p:cNvSpPr/>
            <p:nvPr/>
          </p:nvSpPr>
          <p:spPr>
            <a:xfrm>
              <a:off x="7023099" y="6388100"/>
              <a:ext cx="4274822" cy="372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0"/>
                  </a:moveTo>
                  <a:lnTo>
                    <a:pt x="0" y="15815"/>
                  </a:lnTo>
                  <a:lnTo>
                    <a:pt x="6924" y="21600"/>
                  </a:lnTo>
                  <a:lnTo>
                    <a:pt x="21600" y="935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0" name="Triangle">
              <a:extLst>
                <a:ext uri="{FF2B5EF4-FFF2-40B4-BE49-F238E27FC236}">
                  <a16:creationId xmlns:a16="http://schemas.microsoft.com/office/drawing/2014/main" id="{2ECCA180-1E0A-4751-9A2B-F680979136AC}"/>
                </a:ext>
              </a:extLst>
            </p:cNvPr>
            <p:cNvSpPr/>
            <p:nvPr/>
          </p:nvSpPr>
          <p:spPr>
            <a:xfrm>
              <a:off x="6451599" y="4102099"/>
              <a:ext cx="2200912" cy="129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74" y="2160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5000">
                  <a:schemeClr val="accent3"/>
                </a:gs>
                <a:gs pos="55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0EDC4CB3-D5C5-40DC-BD7A-8565C749E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5246" y="1563670"/>
            <a:ext cx="551104" cy="551104"/>
          </a:xfrm>
          <a:prstGeom prst="rect">
            <a:avLst/>
          </a:prstGeom>
        </p:spPr>
      </p:pic>
      <p:pic>
        <p:nvPicPr>
          <p:cNvPr id="97" name="Graphic 96" descr="Chat">
            <a:extLst>
              <a:ext uri="{FF2B5EF4-FFF2-40B4-BE49-F238E27FC236}">
                <a16:creationId xmlns:a16="http://schemas.microsoft.com/office/drawing/2014/main" id="{1C90FD43-0D33-4F7E-86F7-BA9B019B69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4653" y="2717657"/>
            <a:ext cx="551104" cy="551104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C7472B7B-3C23-48A0-A7D9-FB8B097347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4467" y="2982127"/>
            <a:ext cx="551104" cy="551104"/>
          </a:xfrm>
          <a:prstGeom prst="rect">
            <a:avLst/>
          </a:prstGeom>
        </p:spPr>
      </p:pic>
      <p:pic>
        <p:nvPicPr>
          <p:cNvPr id="99" name="Graphic 98" descr="Database">
            <a:extLst>
              <a:ext uri="{FF2B5EF4-FFF2-40B4-BE49-F238E27FC236}">
                <a16:creationId xmlns:a16="http://schemas.microsoft.com/office/drawing/2014/main" id="{87BC3C12-79B8-49ED-829B-8549A96EA3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0714" y="4893026"/>
            <a:ext cx="551104" cy="551104"/>
          </a:xfrm>
          <a:prstGeom prst="rect">
            <a:avLst/>
          </a:prstGeom>
        </p:spPr>
      </p:pic>
      <p:pic>
        <p:nvPicPr>
          <p:cNvPr id="100" name="Graphic 99" descr="Fire">
            <a:extLst>
              <a:ext uri="{FF2B5EF4-FFF2-40B4-BE49-F238E27FC236}">
                <a16:creationId xmlns:a16="http://schemas.microsoft.com/office/drawing/2014/main" id="{F91C9550-13C5-402A-BE4C-E696EAB4EB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63228" y="4716734"/>
            <a:ext cx="551104" cy="551104"/>
          </a:xfrm>
          <a:prstGeom prst="rect">
            <a:avLst/>
          </a:prstGeom>
        </p:spPr>
      </p:pic>
      <p:pic>
        <p:nvPicPr>
          <p:cNvPr id="111" name="Graphic 110" descr="Users">
            <a:extLst>
              <a:ext uri="{FF2B5EF4-FFF2-40B4-BE49-F238E27FC236}">
                <a16:creationId xmlns:a16="http://schemas.microsoft.com/office/drawing/2014/main" id="{185A6A63-1D41-4A4D-B571-927AE0FD3A8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65545" y="1269312"/>
            <a:ext cx="391839" cy="391839"/>
          </a:xfrm>
          <a:prstGeom prst="rect">
            <a:avLst/>
          </a:prstGeom>
        </p:spPr>
      </p:pic>
      <p:pic>
        <p:nvPicPr>
          <p:cNvPr id="112" name="Graphic 111" descr="Chat">
            <a:extLst>
              <a:ext uri="{FF2B5EF4-FFF2-40B4-BE49-F238E27FC236}">
                <a16:creationId xmlns:a16="http://schemas.microsoft.com/office/drawing/2014/main" id="{CBE2B6FE-9827-47DE-813C-DCB626B1845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26315" y="2797289"/>
            <a:ext cx="391839" cy="391839"/>
          </a:xfrm>
          <a:prstGeom prst="rect">
            <a:avLst/>
          </a:prstGeom>
        </p:spPr>
      </p:pic>
      <p:pic>
        <p:nvPicPr>
          <p:cNvPr id="113" name="Graphic 112" descr="Puzzle">
            <a:extLst>
              <a:ext uri="{FF2B5EF4-FFF2-40B4-BE49-F238E27FC236}">
                <a16:creationId xmlns:a16="http://schemas.microsoft.com/office/drawing/2014/main" id="{BB13C98E-508D-4028-92CD-1BFCA1791D0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91888" y="2803848"/>
            <a:ext cx="391839" cy="391839"/>
          </a:xfrm>
          <a:prstGeom prst="rect">
            <a:avLst/>
          </a:prstGeom>
        </p:spPr>
      </p:pic>
      <p:pic>
        <p:nvPicPr>
          <p:cNvPr id="114" name="Graphic 113" descr="Database">
            <a:extLst>
              <a:ext uri="{FF2B5EF4-FFF2-40B4-BE49-F238E27FC236}">
                <a16:creationId xmlns:a16="http://schemas.microsoft.com/office/drawing/2014/main" id="{DE6AECE1-3156-48EC-B559-FEFC75FE775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90550" y="4435672"/>
            <a:ext cx="391839" cy="391839"/>
          </a:xfrm>
          <a:prstGeom prst="rect">
            <a:avLst/>
          </a:prstGeom>
        </p:spPr>
      </p:pic>
      <p:pic>
        <p:nvPicPr>
          <p:cNvPr id="115" name="Graphic 114" descr="Fire">
            <a:extLst>
              <a:ext uri="{FF2B5EF4-FFF2-40B4-BE49-F238E27FC236}">
                <a16:creationId xmlns:a16="http://schemas.microsoft.com/office/drawing/2014/main" id="{63DDDD09-5FEB-4D6C-A251-6FC7CDDA81D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365545" y="4397773"/>
            <a:ext cx="391839" cy="3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4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436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Star Diagram for PowerPoint</vt:lpstr>
      <vt:lpstr>Folded Star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Star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2019-03-01T19:07:10Z</dcterms:modified>
  <cp:category>Charts &amp; Diagrams</cp:category>
</cp:coreProperties>
</file>