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44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94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sv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sv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9.png"/><Relationship Id="rId18" Type="http://schemas.openxmlformats.org/officeDocument/2006/relationships/image" Target="../media/image24.svg"/><Relationship Id="rId3" Type="http://schemas.openxmlformats.org/officeDocument/2006/relationships/image" Target="../media/image3.png"/><Relationship Id="rId21" Type="http://schemas.openxmlformats.org/officeDocument/2006/relationships/image" Target="../media/image27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svg"/><Relationship Id="rId20" Type="http://schemas.openxmlformats.org/officeDocument/2006/relationships/image" Target="../media/image2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21.png"/><Relationship Id="rId10" Type="http://schemas.openxmlformats.org/officeDocument/2006/relationships/image" Target="../media/image10.svg"/><Relationship Id="rId19" Type="http://schemas.openxmlformats.org/officeDocument/2006/relationships/image" Target="../media/image25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0.svg"/><Relationship Id="rId22" Type="http://schemas.openxmlformats.org/officeDocument/2006/relationships/image" Target="../media/image2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Folded Star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3563788-5CAC-4721-B2C3-BAC19F07A127}"/>
              </a:ext>
            </a:extLst>
          </p:cNvPr>
          <p:cNvGrpSpPr/>
          <p:nvPr/>
        </p:nvGrpSpPr>
        <p:grpSpPr>
          <a:xfrm>
            <a:off x="3607876" y="1242150"/>
            <a:ext cx="4976249" cy="4743020"/>
            <a:chOff x="5925999" y="1981199"/>
            <a:chExt cx="8531681" cy="8131812"/>
          </a:xfrm>
        </p:grpSpPr>
        <p:sp>
          <p:nvSpPr>
            <p:cNvPr id="39" name="Figure">
              <a:extLst>
                <a:ext uri="{FF2B5EF4-FFF2-40B4-BE49-F238E27FC236}">
                  <a16:creationId xmlns:a16="http://schemas.microsoft.com/office/drawing/2014/main" id="{F966BAE9-FDB3-44B3-A24A-C5A8E322D491}"/>
                </a:ext>
              </a:extLst>
            </p:cNvPr>
            <p:cNvSpPr/>
            <p:nvPr/>
          </p:nvSpPr>
          <p:spPr>
            <a:xfrm>
              <a:off x="10339613" y="1981201"/>
              <a:ext cx="1382759" cy="212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50000">
                  <a:schemeClr val="accent6"/>
                </a:gs>
                <a:gs pos="79000">
                  <a:schemeClr val="accent6">
                    <a:lumMod val="5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108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0" name="Triangle">
              <a:extLst>
                <a:ext uri="{FF2B5EF4-FFF2-40B4-BE49-F238E27FC236}">
                  <a16:creationId xmlns:a16="http://schemas.microsoft.com/office/drawing/2014/main" id="{87EE7BD5-D1D1-47B8-A6ED-F7EF3B2BC874}"/>
                </a:ext>
              </a:extLst>
            </p:cNvPr>
            <p:cNvSpPr/>
            <p:nvPr/>
          </p:nvSpPr>
          <p:spPr>
            <a:xfrm>
              <a:off x="10188662" y="7986706"/>
              <a:ext cx="1807942" cy="212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51" y="0"/>
                  </a:moveTo>
                  <a:lnTo>
                    <a:pt x="0" y="8253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54000">
                  <a:schemeClr val="accent4"/>
                </a:gs>
                <a:gs pos="70000">
                  <a:schemeClr val="accent4">
                    <a:lumMod val="5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138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3" name="Figure">
              <a:extLst>
                <a:ext uri="{FF2B5EF4-FFF2-40B4-BE49-F238E27FC236}">
                  <a16:creationId xmlns:a16="http://schemas.microsoft.com/office/drawing/2014/main" id="{CE5FF59A-71B7-4B9B-9A9B-49170A3BB2DB}"/>
                </a:ext>
              </a:extLst>
            </p:cNvPr>
            <p:cNvSpPr/>
            <p:nvPr/>
          </p:nvSpPr>
          <p:spPr>
            <a:xfrm>
              <a:off x="7025999" y="7004956"/>
              <a:ext cx="1807942" cy="210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245"/>
                  </a:moveTo>
                  <a:lnTo>
                    <a:pt x="8239" y="0"/>
                  </a:lnTo>
                  <a:lnTo>
                    <a:pt x="0" y="2160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49000">
                  <a:schemeClr val="accent2"/>
                </a:gs>
                <a:gs pos="62000">
                  <a:schemeClr val="accent2">
                    <a:lumMod val="5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4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Triangle">
              <a:extLst>
                <a:ext uri="{FF2B5EF4-FFF2-40B4-BE49-F238E27FC236}">
                  <a16:creationId xmlns:a16="http://schemas.microsoft.com/office/drawing/2014/main" id="{3189613D-F8A4-4C04-B210-2C87E1C42395}"/>
                </a:ext>
              </a:extLst>
            </p:cNvPr>
            <p:cNvSpPr/>
            <p:nvPr/>
          </p:nvSpPr>
          <p:spPr>
            <a:xfrm>
              <a:off x="12258038" y="5715000"/>
              <a:ext cx="2197099" cy="129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120" y="21600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61000">
                  <a:schemeClr val="accent1"/>
                </a:gs>
                <a:gs pos="79000">
                  <a:schemeClr val="accent1">
                    <a:lumMod val="5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96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4" name="Figure">
              <a:extLst>
                <a:ext uri="{FF2B5EF4-FFF2-40B4-BE49-F238E27FC236}">
                  <a16:creationId xmlns:a16="http://schemas.microsoft.com/office/drawing/2014/main" id="{414CE10B-CDD7-4A10-A6B8-3A320F6F8335}"/>
                </a:ext>
              </a:extLst>
            </p:cNvPr>
            <p:cNvSpPr/>
            <p:nvPr/>
          </p:nvSpPr>
          <p:spPr>
            <a:xfrm>
              <a:off x="8229599" y="1981199"/>
              <a:ext cx="2802891" cy="440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0" y="21600"/>
                  </a:moveTo>
                  <a:lnTo>
                    <a:pt x="21600" y="0"/>
                  </a:lnTo>
                  <a:lnTo>
                    <a:pt x="8544" y="0"/>
                  </a:lnTo>
                  <a:lnTo>
                    <a:pt x="0" y="16723"/>
                  </a:lnTo>
                  <a:close/>
                </a:path>
              </a:pathLst>
            </a:custGeom>
            <a:gradFill flip="none" rotWithShape="1">
              <a:gsLst>
                <a:gs pos="73000">
                  <a:schemeClr val="accent2"/>
                </a:gs>
                <a:gs pos="87000">
                  <a:schemeClr val="accent2">
                    <a:lumMod val="5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72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5" name="Figure">
              <a:extLst>
                <a:ext uri="{FF2B5EF4-FFF2-40B4-BE49-F238E27FC236}">
                  <a16:creationId xmlns:a16="http://schemas.microsoft.com/office/drawing/2014/main" id="{3B36D7BA-66E4-4E15-9715-DD3BDF951B0D}"/>
                </a:ext>
              </a:extLst>
            </p:cNvPr>
            <p:cNvSpPr/>
            <p:nvPr/>
          </p:nvSpPr>
          <p:spPr>
            <a:xfrm>
              <a:off x="10540997" y="5702299"/>
              <a:ext cx="2848322" cy="441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1040" y="21600"/>
                  </a:lnTo>
                  <a:lnTo>
                    <a:pt x="21600" y="16718"/>
                  </a:lnTo>
                  <a:lnTo>
                    <a:pt x="13056" y="0"/>
                  </a:lnTo>
                  <a:close/>
                </a:path>
              </a:pathLst>
            </a:custGeom>
            <a:gradFill flip="none" rotWithShape="1">
              <a:gsLst>
                <a:gs pos="84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156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6" name="Figure">
              <a:extLst>
                <a:ext uri="{FF2B5EF4-FFF2-40B4-BE49-F238E27FC236}">
                  <a16:creationId xmlns:a16="http://schemas.microsoft.com/office/drawing/2014/main" id="{636EBF5F-EAED-4507-9CC4-10086A726F0D}"/>
                </a:ext>
              </a:extLst>
            </p:cNvPr>
            <p:cNvSpPr/>
            <p:nvPr/>
          </p:nvSpPr>
          <p:spPr>
            <a:xfrm>
              <a:off x="9817099" y="4102100"/>
              <a:ext cx="4640581" cy="161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165" y="0"/>
                  </a:lnTo>
                  <a:lnTo>
                    <a:pt x="2441" y="0"/>
                  </a:lnTo>
                  <a:close/>
                </a:path>
              </a:pathLst>
            </a:custGeom>
            <a:gradFill flip="none" rotWithShape="1">
              <a:gsLst>
                <a:gs pos="73000">
                  <a:schemeClr val="accent3"/>
                </a:gs>
                <a:gs pos="87000">
                  <a:schemeClr val="accent3">
                    <a:lumMod val="5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120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7" name="Figure">
              <a:extLst>
                <a:ext uri="{FF2B5EF4-FFF2-40B4-BE49-F238E27FC236}">
                  <a16:creationId xmlns:a16="http://schemas.microsoft.com/office/drawing/2014/main" id="{A3C71FEC-CB0D-4A9D-B9B8-8FF38D004CD8}"/>
                </a:ext>
              </a:extLst>
            </p:cNvPr>
            <p:cNvSpPr/>
            <p:nvPr/>
          </p:nvSpPr>
          <p:spPr>
            <a:xfrm>
              <a:off x="5925999" y="4102100"/>
              <a:ext cx="4274823" cy="370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820"/>
                  </a:moveTo>
                  <a:lnTo>
                    <a:pt x="2645" y="0"/>
                  </a:lnTo>
                  <a:lnTo>
                    <a:pt x="0" y="9355"/>
                  </a:lnTo>
                  <a:lnTo>
                    <a:pt x="14674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Figure">
              <a:extLst>
                <a:ext uri="{FF2B5EF4-FFF2-40B4-BE49-F238E27FC236}">
                  <a16:creationId xmlns:a16="http://schemas.microsoft.com/office/drawing/2014/main" id="{43AE372C-9267-4CDF-9A42-0270B6E1967C}"/>
                </a:ext>
              </a:extLst>
            </p:cNvPr>
            <p:cNvSpPr/>
            <p:nvPr/>
          </p:nvSpPr>
          <p:spPr>
            <a:xfrm>
              <a:off x="7023099" y="6388100"/>
              <a:ext cx="4274822" cy="372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6" y="0"/>
                  </a:moveTo>
                  <a:lnTo>
                    <a:pt x="0" y="15815"/>
                  </a:lnTo>
                  <a:lnTo>
                    <a:pt x="6924" y="21600"/>
                  </a:lnTo>
                  <a:lnTo>
                    <a:pt x="21600" y="935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2" name="Triangle">
              <a:extLst>
                <a:ext uri="{FF2B5EF4-FFF2-40B4-BE49-F238E27FC236}">
                  <a16:creationId xmlns:a16="http://schemas.microsoft.com/office/drawing/2014/main" id="{129AB4FD-E2D1-4FAA-9B4C-7E662FE2FDF2}"/>
                </a:ext>
              </a:extLst>
            </p:cNvPr>
            <p:cNvSpPr/>
            <p:nvPr/>
          </p:nvSpPr>
          <p:spPr>
            <a:xfrm>
              <a:off x="6451599" y="4102099"/>
              <a:ext cx="2200912" cy="129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74" y="21600"/>
                  </a:move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5000">
                  <a:schemeClr val="accent3"/>
                </a:gs>
                <a:gs pos="55000">
                  <a:schemeClr val="accent3">
                    <a:lumMod val="5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72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pic>
        <p:nvPicPr>
          <p:cNvPr id="4" name="Graphic 3" descr="Users">
            <a:extLst>
              <a:ext uri="{FF2B5EF4-FFF2-40B4-BE49-F238E27FC236}">
                <a16:creationId xmlns:a16="http://schemas.microsoft.com/office/drawing/2014/main" id="{4D480F19-1F32-4D39-A2C8-C6BF0B760B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77896" y="1341534"/>
            <a:ext cx="619020" cy="619020"/>
          </a:xfrm>
          <a:prstGeom prst="rect">
            <a:avLst/>
          </a:prstGeom>
        </p:spPr>
      </p:pic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5AF3D035-D08A-4192-8A50-15E252B800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20428" y="2637734"/>
            <a:ext cx="619020" cy="619020"/>
          </a:xfrm>
          <a:prstGeom prst="rect">
            <a:avLst/>
          </a:prstGeom>
        </p:spPr>
      </p:pic>
      <p:pic>
        <p:nvPicPr>
          <p:cNvPr id="8" name="Graphic 7" descr="Puzzle">
            <a:extLst>
              <a:ext uri="{FF2B5EF4-FFF2-40B4-BE49-F238E27FC236}">
                <a16:creationId xmlns:a16="http://schemas.microsoft.com/office/drawing/2014/main" id="{F3679167-2A57-4D6A-9DA1-30A5E2850D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57378" y="2934797"/>
            <a:ext cx="619020" cy="619020"/>
          </a:xfrm>
          <a:prstGeom prst="rect">
            <a:avLst/>
          </a:prstGeom>
        </p:spPr>
      </p:pic>
      <p:pic>
        <p:nvPicPr>
          <p:cNvPr id="10" name="Graphic 9" descr="Database">
            <a:extLst>
              <a:ext uri="{FF2B5EF4-FFF2-40B4-BE49-F238E27FC236}">
                <a16:creationId xmlns:a16="http://schemas.microsoft.com/office/drawing/2014/main" id="{C0188571-2664-49CB-9F0A-6D7129CA37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40518" y="5081188"/>
            <a:ext cx="619020" cy="619020"/>
          </a:xfrm>
          <a:prstGeom prst="rect">
            <a:avLst/>
          </a:prstGeom>
        </p:spPr>
      </p:pic>
      <p:pic>
        <p:nvPicPr>
          <p:cNvPr id="12" name="Graphic 11" descr="Fire">
            <a:extLst>
              <a:ext uri="{FF2B5EF4-FFF2-40B4-BE49-F238E27FC236}">
                <a16:creationId xmlns:a16="http://schemas.microsoft.com/office/drawing/2014/main" id="{EEC4790A-C072-431D-994C-34D7BAC92D3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90907" y="4883170"/>
            <a:ext cx="619020" cy="619020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A50ABE9A-4AD8-4FFF-9B3A-288148C920F7}"/>
              </a:ext>
            </a:extLst>
          </p:cNvPr>
          <p:cNvGrpSpPr/>
          <p:nvPr/>
        </p:nvGrpSpPr>
        <p:grpSpPr>
          <a:xfrm>
            <a:off x="8921977" y="2708755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958021E-787C-4AFB-BB52-39CA378DBA8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213B2A4-E122-4752-9F36-7F8AE9DE847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6A83518-17EF-4B4B-B57F-62A850DB605B}"/>
              </a:ext>
            </a:extLst>
          </p:cNvPr>
          <p:cNvGrpSpPr/>
          <p:nvPr/>
        </p:nvGrpSpPr>
        <p:grpSpPr>
          <a:xfrm>
            <a:off x="8921977" y="4277400"/>
            <a:ext cx="2937088" cy="1290153"/>
            <a:chOff x="8921977" y="407338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BC47E06-24AE-4899-9B95-1895DEE0AE2D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073E6C5-9EE7-4A5B-9949-04C6F1A27A3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79F7083-C9FA-4A9F-84E2-7E5323A0BB39}"/>
              </a:ext>
            </a:extLst>
          </p:cNvPr>
          <p:cNvGrpSpPr/>
          <p:nvPr/>
        </p:nvGrpSpPr>
        <p:grpSpPr>
          <a:xfrm>
            <a:off x="332936" y="2708755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28EF3C0-D9CC-4A46-AC23-94F9960AAAD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6D860E8-2B5D-4978-945C-D53D05FDC47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53F4CF3-9325-449C-85F9-37B3DD4E03C0}"/>
              </a:ext>
            </a:extLst>
          </p:cNvPr>
          <p:cNvGrpSpPr/>
          <p:nvPr/>
        </p:nvGrpSpPr>
        <p:grpSpPr>
          <a:xfrm>
            <a:off x="332936" y="4277400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A73A878-30C5-42DB-85DA-EADC4576921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BA1055E-A5A0-409C-9E1E-53C3DDA8EBB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E9CF555-2742-4D24-9C0D-615B1550A37D}"/>
              </a:ext>
            </a:extLst>
          </p:cNvPr>
          <p:cNvGrpSpPr/>
          <p:nvPr/>
        </p:nvGrpSpPr>
        <p:grpSpPr>
          <a:xfrm>
            <a:off x="7466537" y="1140110"/>
            <a:ext cx="439252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C5EDCAD-DA5B-48E0-87A2-576BE4D8BE3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895D709-7A5B-49F2-8F98-54A9BA7EC1C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9" name="Graphic 88" descr="Users">
            <a:extLst>
              <a:ext uri="{FF2B5EF4-FFF2-40B4-BE49-F238E27FC236}">
                <a16:creationId xmlns:a16="http://schemas.microsoft.com/office/drawing/2014/main" id="{6B4BC055-D127-4492-8632-AD6E99BD8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538442" y="1061538"/>
            <a:ext cx="619020" cy="619020"/>
          </a:xfrm>
          <a:prstGeom prst="rect">
            <a:avLst/>
          </a:prstGeom>
        </p:spPr>
      </p:pic>
      <p:pic>
        <p:nvPicPr>
          <p:cNvPr id="90" name="Graphic 89" descr="Chat">
            <a:extLst>
              <a:ext uri="{FF2B5EF4-FFF2-40B4-BE49-F238E27FC236}">
                <a16:creationId xmlns:a16="http://schemas.microsoft.com/office/drawing/2014/main" id="{D5E513CB-3D66-464E-916C-3D1DAAD232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044290" y="2609942"/>
            <a:ext cx="619020" cy="619020"/>
          </a:xfrm>
          <a:prstGeom prst="rect">
            <a:avLst/>
          </a:prstGeom>
        </p:spPr>
      </p:pic>
      <p:pic>
        <p:nvPicPr>
          <p:cNvPr id="91" name="Graphic 90" descr="Puzzle">
            <a:extLst>
              <a:ext uri="{FF2B5EF4-FFF2-40B4-BE49-F238E27FC236}">
                <a16:creationId xmlns:a16="http://schemas.microsoft.com/office/drawing/2014/main" id="{6F2A186B-E210-452E-AD7B-5337E19CDA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4572" y="2563855"/>
            <a:ext cx="619020" cy="619020"/>
          </a:xfrm>
          <a:prstGeom prst="rect">
            <a:avLst/>
          </a:prstGeom>
        </p:spPr>
      </p:pic>
      <p:pic>
        <p:nvPicPr>
          <p:cNvPr id="92" name="Graphic 91" descr="Database">
            <a:extLst>
              <a:ext uri="{FF2B5EF4-FFF2-40B4-BE49-F238E27FC236}">
                <a16:creationId xmlns:a16="http://schemas.microsoft.com/office/drawing/2014/main" id="{48D4E3B8-3D96-46AC-8EEF-1D8693C3A7A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24572" y="4168515"/>
            <a:ext cx="619020" cy="619020"/>
          </a:xfrm>
          <a:prstGeom prst="rect">
            <a:avLst/>
          </a:prstGeom>
        </p:spPr>
      </p:pic>
      <p:pic>
        <p:nvPicPr>
          <p:cNvPr id="93" name="Graphic 92" descr="Fire">
            <a:extLst>
              <a:ext uri="{FF2B5EF4-FFF2-40B4-BE49-F238E27FC236}">
                <a16:creationId xmlns:a16="http://schemas.microsoft.com/office/drawing/2014/main" id="{32D710C2-C50A-48F8-BB45-22200C64CD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044290" y="4117536"/>
            <a:ext cx="619020" cy="61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3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Folded Star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3563788-5CAC-4721-B2C3-BAC19F07A127}"/>
              </a:ext>
            </a:extLst>
          </p:cNvPr>
          <p:cNvGrpSpPr/>
          <p:nvPr/>
        </p:nvGrpSpPr>
        <p:grpSpPr>
          <a:xfrm>
            <a:off x="3607876" y="1242150"/>
            <a:ext cx="4976249" cy="4743020"/>
            <a:chOff x="5925999" y="1981199"/>
            <a:chExt cx="8531681" cy="8131812"/>
          </a:xfrm>
        </p:grpSpPr>
        <p:sp>
          <p:nvSpPr>
            <p:cNvPr id="39" name="Figure">
              <a:extLst>
                <a:ext uri="{FF2B5EF4-FFF2-40B4-BE49-F238E27FC236}">
                  <a16:creationId xmlns:a16="http://schemas.microsoft.com/office/drawing/2014/main" id="{F966BAE9-FDB3-44B3-A24A-C5A8E322D491}"/>
                </a:ext>
              </a:extLst>
            </p:cNvPr>
            <p:cNvSpPr/>
            <p:nvPr/>
          </p:nvSpPr>
          <p:spPr>
            <a:xfrm>
              <a:off x="10339613" y="1981201"/>
              <a:ext cx="1382759" cy="212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50000">
                  <a:schemeClr val="accent6"/>
                </a:gs>
                <a:gs pos="79000">
                  <a:schemeClr val="accent6">
                    <a:lumMod val="5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108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0" name="Triangle">
              <a:extLst>
                <a:ext uri="{FF2B5EF4-FFF2-40B4-BE49-F238E27FC236}">
                  <a16:creationId xmlns:a16="http://schemas.microsoft.com/office/drawing/2014/main" id="{87EE7BD5-D1D1-47B8-A6ED-F7EF3B2BC874}"/>
                </a:ext>
              </a:extLst>
            </p:cNvPr>
            <p:cNvSpPr/>
            <p:nvPr/>
          </p:nvSpPr>
          <p:spPr>
            <a:xfrm>
              <a:off x="10188662" y="7986706"/>
              <a:ext cx="1807942" cy="212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51" y="0"/>
                  </a:moveTo>
                  <a:lnTo>
                    <a:pt x="0" y="8253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54000">
                  <a:schemeClr val="accent4"/>
                </a:gs>
                <a:gs pos="70000">
                  <a:schemeClr val="accent4">
                    <a:lumMod val="5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138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3" name="Figure">
              <a:extLst>
                <a:ext uri="{FF2B5EF4-FFF2-40B4-BE49-F238E27FC236}">
                  <a16:creationId xmlns:a16="http://schemas.microsoft.com/office/drawing/2014/main" id="{CE5FF59A-71B7-4B9B-9A9B-49170A3BB2DB}"/>
                </a:ext>
              </a:extLst>
            </p:cNvPr>
            <p:cNvSpPr/>
            <p:nvPr/>
          </p:nvSpPr>
          <p:spPr>
            <a:xfrm>
              <a:off x="7025999" y="7004956"/>
              <a:ext cx="1807942" cy="210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245"/>
                  </a:moveTo>
                  <a:lnTo>
                    <a:pt x="8239" y="0"/>
                  </a:lnTo>
                  <a:lnTo>
                    <a:pt x="0" y="2160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49000">
                  <a:schemeClr val="accent2"/>
                </a:gs>
                <a:gs pos="62000">
                  <a:schemeClr val="accent2">
                    <a:lumMod val="5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4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Triangle">
              <a:extLst>
                <a:ext uri="{FF2B5EF4-FFF2-40B4-BE49-F238E27FC236}">
                  <a16:creationId xmlns:a16="http://schemas.microsoft.com/office/drawing/2014/main" id="{3189613D-F8A4-4C04-B210-2C87E1C42395}"/>
                </a:ext>
              </a:extLst>
            </p:cNvPr>
            <p:cNvSpPr/>
            <p:nvPr/>
          </p:nvSpPr>
          <p:spPr>
            <a:xfrm>
              <a:off x="12258038" y="5715000"/>
              <a:ext cx="2197099" cy="129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120" y="21600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61000">
                  <a:schemeClr val="accent1"/>
                </a:gs>
                <a:gs pos="79000">
                  <a:schemeClr val="accent1">
                    <a:lumMod val="5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96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4" name="Figure">
              <a:extLst>
                <a:ext uri="{FF2B5EF4-FFF2-40B4-BE49-F238E27FC236}">
                  <a16:creationId xmlns:a16="http://schemas.microsoft.com/office/drawing/2014/main" id="{414CE10B-CDD7-4A10-A6B8-3A320F6F8335}"/>
                </a:ext>
              </a:extLst>
            </p:cNvPr>
            <p:cNvSpPr/>
            <p:nvPr/>
          </p:nvSpPr>
          <p:spPr>
            <a:xfrm>
              <a:off x="8229599" y="1981199"/>
              <a:ext cx="2802891" cy="440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0" y="21600"/>
                  </a:moveTo>
                  <a:lnTo>
                    <a:pt x="21600" y="0"/>
                  </a:lnTo>
                  <a:lnTo>
                    <a:pt x="8544" y="0"/>
                  </a:lnTo>
                  <a:lnTo>
                    <a:pt x="0" y="16723"/>
                  </a:lnTo>
                  <a:close/>
                </a:path>
              </a:pathLst>
            </a:custGeom>
            <a:gradFill flip="none" rotWithShape="1">
              <a:gsLst>
                <a:gs pos="73000">
                  <a:schemeClr val="accent2"/>
                </a:gs>
                <a:gs pos="87000">
                  <a:schemeClr val="accent2">
                    <a:lumMod val="5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72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5" name="Figure">
              <a:extLst>
                <a:ext uri="{FF2B5EF4-FFF2-40B4-BE49-F238E27FC236}">
                  <a16:creationId xmlns:a16="http://schemas.microsoft.com/office/drawing/2014/main" id="{3B36D7BA-66E4-4E15-9715-DD3BDF951B0D}"/>
                </a:ext>
              </a:extLst>
            </p:cNvPr>
            <p:cNvSpPr/>
            <p:nvPr/>
          </p:nvSpPr>
          <p:spPr>
            <a:xfrm>
              <a:off x="10540997" y="5702299"/>
              <a:ext cx="2848322" cy="441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1040" y="21600"/>
                  </a:lnTo>
                  <a:lnTo>
                    <a:pt x="21600" y="16718"/>
                  </a:lnTo>
                  <a:lnTo>
                    <a:pt x="13056" y="0"/>
                  </a:lnTo>
                  <a:close/>
                </a:path>
              </a:pathLst>
            </a:custGeom>
            <a:gradFill flip="none" rotWithShape="1">
              <a:gsLst>
                <a:gs pos="84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156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6" name="Figure">
              <a:extLst>
                <a:ext uri="{FF2B5EF4-FFF2-40B4-BE49-F238E27FC236}">
                  <a16:creationId xmlns:a16="http://schemas.microsoft.com/office/drawing/2014/main" id="{636EBF5F-EAED-4507-9CC4-10086A726F0D}"/>
                </a:ext>
              </a:extLst>
            </p:cNvPr>
            <p:cNvSpPr/>
            <p:nvPr/>
          </p:nvSpPr>
          <p:spPr>
            <a:xfrm>
              <a:off x="9817099" y="4102100"/>
              <a:ext cx="4640581" cy="161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165" y="0"/>
                  </a:lnTo>
                  <a:lnTo>
                    <a:pt x="2441" y="0"/>
                  </a:lnTo>
                  <a:close/>
                </a:path>
              </a:pathLst>
            </a:custGeom>
            <a:gradFill flip="none" rotWithShape="1">
              <a:gsLst>
                <a:gs pos="73000">
                  <a:schemeClr val="accent3"/>
                </a:gs>
                <a:gs pos="87000">
                  <a:schemeClr val="accent3">
                    <a:lumMod val="5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120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7" name="Figure">
              <a:extLst>
                <a:ext uri="{FF2B5EF4-FFF2-40B4-BE49-F238E27FC236}">
                  <a16:creationId xmlns:a16="http://schemas.microsoft.com/office/drawing/2014/main" id="{A3C71FEC-CB0D-4A9D-B9B8-8FF38D004CD8}"/>
                </a:ext>
              </a:extLst>
            </p:cNvPr>
            <p:cNvSpPr/>
            <p:nvPr/>
          </p:nvSpPr>
          <p:spPr>
            <a:xfrm>
              <a:off x="5925999" y="4102100"/>
              <a:ext cx="4274823" cy="370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820"/>
                  </a:moveTo>
                  <a:lnTo>
                    <a:pt x="2645" y="0"/>
                  </a:lnTo>
                  <a:lnTo>
                    <a:pt x="0" y="9355"/>
                  </a:lnTo>
                  <a:lnTo>
                    <a:pt x="14674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Figure">
              <a:extLst>
                <a:ext uri="{FF2B5EF4-FFF2-40B4-BE49-F238E27FC236}">
                  <a16:creationId xmlns:a16="http://schemas.microsoft.com/office/drawing/2014/main" id="{43AE372C-9267-4CDF-9A42-0270B6E1967C}"/>
                </a:ext>
              </a:extLst>
            </p:cNvPr>
            <p:cNvSpPr/>
            <p:nvPr/>
          </p:nvSpPr>
          <p:spPr>
            <a:xfrm>
              <a:off x="7023099" y="6388100"/>
              <a:ext cx="4274822" cy="372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6" y="0"/>
                  </a:moveTo>
                  <a:lnTo>
                    <a:pt x="0" y="15815"/>
                  </a:lnTo>
                  <a:lnTo>
                    <a:pt x="6924" y="21600"/>
                  </a:lnTo>
                  <a:lnTo>
                    <a:pt x="21600" y="935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2" name="Triangle">
              <a:extLst>
                <a:ext uri="{FF2B5EF4-FFF2-40B4-BE49-F238E27FC236}">
                  <a16:creationId xmlns:a16="http://schemas.microsoft.com/office/drawing/2014/main" id="{129AB4FD-E2D1-4FAA-9B4C-7E662FE2FDF2}"/>
                </a:ext>
              </a:extLst>
            </p:cNvPr>
            <p:cNvSpPr/>
            <p:nvPr/>
          </p:nvSpPr>
          <p:spPr>
            <a:xfrm>
              <a:off x="6451599" y="4102099"/>
              <a:ext cx="2200912" cy="129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74" y="21600"/>
                  </a:move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5000">
                  <a:schemeClr val="accent3"/>
                </a:gs>
                <a:gs pos="55000">
                  <a:schemeClr val="accent3">
                    <a:lumMod val="5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72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pic>
        <p:nvPicPr>
          <p:cNvPr id="4" name="Graphic 3" descr="Users">
            <a:extLst>
              <a:ext uri="{FF2B5EF4-FFF2-40B4-BE49-F238E27FC236}">
                <a16:creationId xmlns:a16="http://schemas.microsoft.com/office/drawing/2014/main" id="{4D480F19-1F32-4D39-A2C8-C6BF0B760B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77896" y="1341534"/>
            <a:ext cx="619020" cy="619020"/>
          </a:xfrm>
          <a:prstGeom prst="rect">
            <a:avLst/>
          </a:prstGeom>
        </p:spPr>
      </p:pic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5AF3D035-D08A-4192-8A50-15E252B800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20428" y="2637734"/>
            <a:ext cx="619020" cy="619020"/>
          </a:xfrm>
          <a:prstGeom prst="rect">
            <a:avLst/>
          </a:prstGeom>
        </p:spPr>
      </p:pic>
      <p:pic>
        <p:nvPicPr>
          <p:cNvPr id="8" name="Graphic 7" descr="Puzzle">
            <a:extLst>
              <a:ext uri="{FF2B5EF4-FFF2-40B4-BE49-F238E27FC236}">
                <a16:creationId xmlns:a16="http://schemas.microsoft.com/office/drawing/2014/main" id="{F3679167-2A57-4D6A-9DA1-30A5E2850D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57378" y="2934797"/>
            <a:ext cx="619020" cy="619020"/>
          </a:xfrm>
          <a:prstGeom prst="rect">
            <a:avLst/>
          </a:prstGeom>
        </p:spPr>
      </p:pic>
      <p:pic>
        <p:nvPicPr>
          <p:cNvPr id="10" name="Graphic 9" descr="Database">
            <a:extLst>
              <a:ext uri="{FF2B5EF4-FFF2-40B4-BE49-F238E27FC236}">
                <a16:creationId xmlns:a16="http://schemas.microsoft.com/office/drawing/2014/main" id="{C0188571-2664-49CB-9F0A-6D7129CA37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40518" y="5081188"/>
            <a:ext cx="619020" cy="619020"/>
          </a:xfrm>
          <a:prstGeom prst="rect">
            <a:avLst/>
          </a:prstGeom>
        </p:spPr>
      </p:pic>
      <p:pic>
        <p:nvPicPr>
          <p:cNvPr id="12" name="Graphic 11" descr="Fire">
            <a:extLst>
              <a:ext uri="{FF2B5EF4-FFF2-40B4-BE49-F238E27FC236}">
                <a16:creationId xmlns:a16="http://schemas.microsoft.com/office/drawing/2014/main" id="{EEC4790A-C072-431D-994C-34D7BAC92D3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90907" y="4883170"/>
            <a:ext cx="619020" cy="619020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A50ABE9A-4AD8-4FFF-9B3A-288148C920F7}"/>
              </a:ext>
            </a:extLst>
          </p:cNvPr>
          <p:cNvGrpSpPr/>
          <p:nvPr/>
        </p:nvGrpSpPr>
        <p:grpSpPr>
          <a:xfrm>
            <a:off x="8921977" y="2708755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958021E-787C-4AFB-BB52-39CA378DBA8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213B2A4-E122-4752-9F36-7F8AE9DE847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6A83518-17EF-4B4B-B57F-62A850DB605B}"/>
              </a:ext>
            </a:extLst>
          </p:cNvPr>
          <p:cNvGrpSpPr/>
          <p:nvPr/>
        </p:nvGrpSpPr>
        <p:grpSpPr>
          <a:xfrm>
            <a:off x="8921977" y="4277400"/>
            <a:ext cx="2937088" cy="1290153"/>
            <a:chOff x="8921977" y="407338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BC47E06-24AE-4899-9B95-1895DEE0AE2D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073E6C5-9EE7-4A5B-9949-04C6F1A27A3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79F7083-C9FA-4A9F-84E2-7E5323A0BB39}"/>
              </a:ext>
            </a:extLst>
          </p:cNvPr>
          <p:cNvGrpSpPr/>
          <p:nvPr/>
        </p:nvGrpSpPr>
        <p:grpSpPr>
          <a:xfrm>
            <a:off x="332936" y="2708755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28EF3C0-D9CC-4A46-AC23-94F9960AAAD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6D860E8-2B5D-4978-945C-D53D05FDC47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53F4CF3-9325-449C-85F9-37B3DD4E03C0}"/>
              </a:ext>
            </a:extLst>
          </p:cNvPr>
          <p:cNvGrpSpPr/>
          <p:nvPr/>
        </p:nvGrpSpPr>
        <p:grpSpPr>
          <a:xfrm>
            <a:off x="332936" y="4277400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A73A878-30C5-42DB-85DA-EADC4576921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BA1055E-A5A0-409C-9E1E-53C3DDA8EBB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E9CF555-2742-4D24-9C0D-615B1550A37D}"/>
              </a:ext>
            </a:extLst>
          </p:cNvPr>
          <p:cNvGrpSpPr/>
          <p:nvPr/>
        </p:nvGrpSpPr>
        <p:grpSpPr>
          <a:xfrm>
            <a:off x="7466537" y="1140110"/>
            <a:ext cx="4392528" cy="1105487"/>
            <a:chOff x="8921977" y="1466725"/>
            <a:chExt cx="2937088" cy="110548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C5EDCAD-DA5B-48E0-87A2-576BE4D8BE3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895D709-7A5B-49F2-8F98-54A9BA7EC1C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89" name="Graphic 88" descr="Users">
            <a:extLst>
              <a:ext uri="{FF2B5EF4-FFF2-40B4-BE49-F238E27FC236}">
                <a16:creationId xmlns:a16="http://schemas.microsoft.com/office/drawing/2014/main" id="{6B4BC055-D127-4492-8632-AD6E99BD83F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538442" y="1061538"/>
            <a:ext cx="619020" cy="619020"/>
          </a:xfrm>
          <a:prstGeom prst="rect">
            <a:avLst/>
          </a:prstGeom>
        </p:spPr>
      </p:pic>
      <p:pic>
        <p:nvPicPr>
          <p:cNvPr id="90" name="Graphic 89" descr="Chat">
            <a:extLst>
              <a:ext uri="{FF2B5EF4-FFF2-40B4-BE49-F238E27FC236}">
                <a16:creationId xmlns:a16="http://schemas.microsoft.com/office/drawing/2014/main" id="{D5E513CB-3D66-464E-916C-3D1DAAD232F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044290" y="2609942"/>
            <a:ext cx="619020" cy="619020"/>
          </a:xfrm>
          <a:prstGeom prst="rect">
            <a:avLst/>
          </a:prstGeom>
        </p:spPr>
      </p:pic>
      <p:pic>
        <p:nvPicPr>
          <p:cNvPr id="91" name="Graphic 90" descr="Puzzle">
            <a:extLst>
              <a:ext uri="{FF2B5EF4-FFF2-40B4-BE49-F238E27FC236}">
                <a16:creationId xmlns:a16="http://schemas.microsoft.com/office/drawing/2014/main" id="{6F2A186B-E210-452E-AD7B-5337E19CDA5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24572" y="2563855"/>
            <a:ext cx="619020" cy="619020"/>
          </a:xfrm>
          <a:prstGeom prst="rect">
            <a:avLst/>
          </a:prstGeom>
        </p:spPr>
      </p:pic>
      <p:pic>
        <p:nvPicPr>
          <p:cNvPr id="92" name="Graphic 91" descr="Database">
            <a:extLst>
              <a:ext uri="{FF2B5EF4-FFF2-40B4-BE49-F238E27FC236}">
                <a16:creationId xmlns:a16="http://schemas.microsoft.com/office/drawing/2014/main" id="{48D4E3B8-3D96-46AC-8EEF-1D8693C3A7A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24572" y="4168515"/>
            <a:ext cx="619020" cy="619020"/>
          </a:xfrm>
          <a:prstGeom prst="rect">
            <a:avLst/>
          </a:prstGeom>
        </p:spPr>
      </p:pic>
      <p:pic>
        <p:nvPicPr>
          <p:cNvPr id="93" name="Graphic 92" descr="Fire">
            <a:extLst>
              <a:ext uri="{FF2B5EF4-FFF2-40B4-BE49-F238E27FC236}">
                <a16:creationId xmlns:a16="http://schemas.microsoft.com/office/drawing/2014/main" id="{32D710C2-C50A-48F8-BB45-22200C64CDE8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1044290" y="4117536"/>
            <a:ext cx="619020" cy="61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5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436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Folded Star Diagram for PowerPoint</vt:lpstr>
      <vt:lpstr>Folded Star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Folded Star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2019-03-01T19:07:18Z</dcterms:modified>
  <cp:category>Charts &amp; Diagrams</cp:category>
</cp:coreProperties>
</file>