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8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4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Folder Radial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99E93D6-82D2-410E-841C-F014344BAFE7}"/>
              </a:ext>
            </a:extLst>
          </p:cNvPr>
          <p:cNvSpPr/>
          <p:nvPr/>
        </p:nvSpPr>
        <p:spPr>
          <a:xfrm>
            <a:off x="4318238" y="1811324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40F1982-A160-4793-9DB0-9008F192872E}"/>
              </a:ext>
            </a:extLst>
          </p:cNvPr>
          <p:cNvSpPr/>
          <p:nvPr/>
        </p:nvSpPr>
        <p:spPr>
          <a:xfrm>
            <a:off x="4008300" y="3025251"/>
            <a:ext cx="1151941" cy="337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5793"/>
                </a:lnTo>
                <a:cubicBezTo>
                  <a:pt x="0" y="2565"/>
                  <a:pt x="751" y="0"/>
                  <a:pt x="1695" y="0"/>
                </a:cubicBezTo>
                <a:lnTo>
                  <a:pt x="6490" y="0"/>
                </a:lnTo>
                <a:cubicBezTo>
                  <a:pt x="6950" y="0"/>
                  <a:pt x="7386" y="579"/>
                  <a:pt x="7700" y="1738"/>
                </a:cubicBezTo>
                <a:lnTo>
                  <a:pt x="8427" y="4221"/>
                </a:lnTo>
                <a:cubicBezTo>
                  <a:pt x="8742" y="5297"/>
                  <a:pt x="9178" y="5959"/>
                  <a:pt x="9638" y="5959"/>
                </a:cubicBezTo>
                <a:lnTo>
                  <a:pt x="19905" y="5959"/>
                </a:lnTo>
                <a:cubicBezTo>
                  <a:pt x="20849" y="5959"/>
                  <a:pt x="21600" y="8524"/>
                  <a:pt x="21600" y="11752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358E79D-7125-4EF6-9AA0-948B8A22C9BF}"/>
              </a:ext>
            </a:extLst>
          </p:cNvPr>
          <p:cNvSpPr/>
          <p:nvPr/>
        </p:nvSpPr>
        <p:spPr>
          <a:xfrm>
            <a:off x="4673318" y="1811324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719"/>
                  <a:pt x="0" y="1265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42973FA-3B91-4D7D-82F2-1D33061B74B3}"/>
              </a:ext>
            </a:extLst>
          </p:cNvPr>
          <p:cNvSpPr/>
          <p:nvPr/>
        </p:nvSpPr>
        <p:spPr>
          <a:xfrm>
            <a:off x="4318238" y="4704087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11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BFF25FB5-F216-4A7F-B3F2-4506EC83C6EF}"/>
              </a:ext>
            </a:extLst>
          </p:cNvPr>
          <p:cNvSpPr/>
          <p:nvPr/>
        </p:nvSpPr>
        <p:spPr>
          <a:xfrm>
            <a:off x="4673318" y="4704086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FA3A309-5F10-48B5-9514-1ADF16BAC53E}"/>
              </a:ext>
            </a:extLst>
          </p:cNvPr>
          <p:cNvSpPr/>
          <p:nvPr/>
        </p:nvSpPr>
        <p:spPr>
          <a:xfrm>
            <a:off x="5377196" y="4290835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86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686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4EFB73A3-2D9B-4751-BD39-FAB31834EEB3}"/>
              </a:ext>
            </a:extLst>
          </p:cNvPr>
          <p:cNvSpPr/>
          <p:nvPr/>
        </p:nvSpPr>
        <p:spPr>
          <a:xfrm>
            <a:off x="5732333" y="4290833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431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DAAB4D9B-7EF9-4CE6-AEAC-C304ABBD6155}"/>
              </a:ext>
            </a:extLst>
          </p:cNvPr>
          <p:cNvSpPr/>
          <p:nvPr/>
        </p:nvSpPr>
        <p:spPr>
          <a:xfrm>
            <a:off x="5803361" y="3296448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9DCB19D5-F9BC-48B9-9FE7-4C7FE48B4D04}"/>
              </a:ext>
            </a:extLst>
          </p:cNvPr>
          <p:cNvSpPr/>
          <p:nvPr/>
        </p:nvSpPr>
        <p:spPr>
          <a:xfrm>
            <a:off x="6158498" y="3296446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B2262B0F-343E-4E1E-B783-6CEB44DD872A}"/>
              </a:ext>
            </a:extLst>
          </p:cNvPr>
          <p:cNvSpPr/>
          <p:nvPr/>
        </p:nvSpPr>
        <p:spPr>
          <a:xfrm>
            <a:off x="5377196" y="2237490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86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686" y="0"/>
                </a:ln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C572333B-E558-4B42-B27D-A7548752BB79}"/>
              </a:ext>
            </a:extLst>
          </p:cNvPr>
          <p:cNvSpPr/>
          <p:nvPr/>
        </p:nvSpPr>
        <p:spPr>
          <a:xfrm>
            <a:off x="5732333" y="2237489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rgbClr val="DF361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98FABA69-A315-49B7-9CD9-3FB653E1AC04}"/>
              </a:ext>
            </a:extLst>
          </p:cNvPr>
          <p:cNvSpPr/>
          <p:nvPr/>
        </p:nvSpPr>
        <p:spPr>
          <a:xfrm>
            <a:off x="3246366" y="4290835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6D7EC65D-D84C-4342-89A2-A6D6C33A10E9}"/>
              </a:ext>
            </a:extLst>
          </p:cNvPr>
          <p:cNvSpPr/>
          <p:nvPr/>
        </p:nvSpPr>
        <p:spPr>
          <a:xfrm>
            <a:off x="3601503" y="4290833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431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CD7093B0-916C-494F-9CB2-711AA421C48B}"/>
              </a:ext>
            </a:extLst>
          </p:cNvPr>
          <p:cNvSpPr/>
          <p:nvPr/>
        </p:nvSpPr>
        <p:spPr>
          <a:xfrm>
            <a:off x="2820200" y="3296448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3FB7717B-E99A-44D1-88A6-305586725162}"/>
              </a:ext>
            </a:extLst>
          </p:cNvPr>
          <p:cNvSpPr/>
          <p:nvPr/>
        </p:nvSpPr>
        <p:spPr>
          <a:xfrm>
            <a:off x="3175339" y="3296446"/>
            <a:ext cx="165302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3881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0AF2C8BE-EE68-4870-9B7E-28E9A13D1173}"/>
              </a:ext>
            </a:extLst>
          </p:cNvPr>
          <p:cNvSpPr/>
          <p:nvPr/>
        </p:nvSpPr>
        <p:spPr>
          <a:xfrm>
            <a:off x="3246366" y="2237490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7D8377FC-54BC-42B5-ADAC-34E7C5F7ACF5}"/>
              </a:ext>
            </a:extLst>
          </p:cNvPr>
          <p:cNvSpPr/>
          <p:nvPr/>
        </p:nvSpPr>
        <p:spPr>
          <a:xfrm>
            <a:off x="3601503" y="2237489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2ABA0112-F71F-4738-9C32-B83445E1AC4E}"/>
              </a:ext>
            </a:extLst>
          </p:cNvPr>
          <p:cNvSpPr/>
          <p:nvPr/>
        </p:nvSpPr>
        <p:spPr>
          <a:xfrm>
            <a:off x="3904985" y="3206048"/>
            <a:ext cx="1337910" cy="8755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4" h="21600" extrusionOk="0">
                <a:moveTo>
                  <a:pt x="19936" y="21600"/>
                </a:moveTo>
                <a:lnTo>
                  <a:pt x="1478" y="21600"/>
                </a:lnTo>
                <a:lnTo>
                  <a:pt x="10" y="2517"/>
                </a:lnTo>
                <a:cubicBezTo>
                  <a:pt x="-93" y="1179"/>
                  <a:pt x="589" y="0"/>
                  <a:pt x="1457" y="0"/>
                </a:cubicBezTo>
                <a:lnTo>
                  <a:pt x="19957" y="0"/>
                </a:lnTo>
                <a:cubicBezTo>
                  <a:pt x="20825" y="0"/>
                  <a:pt x="21507" y="1179"/>
                  <a:pt x="21404" y="2517"/>
                </a:cubicBezTo>
                <a:lnTo>
                  <a:pt x="19936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Lorem Ipsum</a:t>
            </a:r>
            <a:endParaRPr sz="1350" b="1" dirty="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5611E320-611F-4CB7-87FC-565D65D93DC1}"/>
              </a:ext>
            </a:extLst>
          </p:cNvPr>
          <p:cNvSpPr/>
          <p:nvPr/>
        </p:nvSpPr>
        <p:spPr>
          <a:xfrm>
            <a:off x="4563607" y="4110036"/>
            <a:ext cx="25828" cy="557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320" y="21600"/>
                  <a:pt x="0" y="21400"/>
                  <a:pt x="0" y="21100"/>
                </a:cubicBezTo>
                <a:lnTo>
                  <a:pt x="0" y="500"/>
                </a:lnTo>
                <a:cubicBezTo>
                  <a:pt x="0" y="200"/>
                  <a:pt x="4320" y="0"/>
                  <a:pt x="10800" y="0"/>
                </a:cubicBezTo>
                <a:cubicBezTo>
                  <a:pt x="17280" y="0"/>
                  <a:pt x="21600" y="200"/>
                  <a:pt x="21600" y="500"/>
                </a:cubicBezTo>
                <a:lnTo>
                  <a:pt x="21600" y="21100"/>
                </a:lnTo>
                <a:cubicBezTo>
                  <a:pt x="21600" y="21350"/>
                  <a:pt x="1728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38F105A9-6C6A-4A06-9D22-307C1417AA62}"/>
              </a:ext>
            </a:extLst>
          </p:cNvPr>
          <p:cNvSpPr/>
          <p:nvPr/>
        </p:nvSpPr>
        <p:spPr>
          <a:xfrm>
            <a:off x="4563607" y="2508685"/>
            <a:ext cx="25828" cy="557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320" y="21600"/>
                  <a:pt x="0" y="21400"/>
                  <a:pt x="0" y="21100"/>
                </a:cubicBezTo>
                <a:lnTo>
                  <a:pt x="0" y="500"/>
                </a:lnTo>
                <a:cubicBezTo>
                  <a:pt x="0" y="200"/>
                  <a:pt x="4320" y="0"/>
                  <a:pt x="10800" y="0"/>
                </a:cubicBezTo>
                <a:cubicBezTo>
                  <a:pt x="17280" y="0"/>
                  <a:pt x="21600" y="200"/>
                  <a:pt x="21600" y="500"/>
                </a:cubicBezTo>
                <a:lnTo>
                  <a:pt x="21600" y="21100"/>
                </a:lnTo>
                <a:cubicBezTo>
                  <a:pt x="21600" y="21400"/>
                  <a:pt x="1728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73A49499-DFF7-4588-93BD-AD7C882E9FDF}"/>
              </a:ext>
            </a:extLst>
          </p:cNvPr>
          <p:cNvSpPr/>
          <p:nvPr/>
        </p:nvSpPr>
        <p:spPr>
          <a:xfrm>
            <a:off x="5273882" y="3580558"/>
            <a:ext cx="432624" cy="25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55" y="21600"/>
                </a:moveTo>
                <a:lnTo>
                  <a:pt x="645" y="21600"/>
                </a:lnTo>
                <a:cubicBezTo>
                  <a:pt x="258" y="21600"/>
                  <a:pt x="0" y="17280"/>
                  <a:pt x="0" y="10800"/>
                </a:cubicBezTo>
                <a:cubicBezTo>
                  <a:pt x="0" y="4320"/>
                  <a:pt x="258" y="0"/>
                  <a:pt x="645" y="0"/>
                </a:cubicBezTo>
                <a:lnTo>
                  <a:pt x="20955" y="0"/>
                </a:lnTo>
                <a:cubicBezTo>
                  <a:pt x="21342" y="0"/>
                  <a:pt x="21600" y="4320"/>
                  <a:pt x="21600" y="10800"/>
                </a:cubicBezTo>
                <a:cubicBezTo>
                  <a:pt x="21600" y="17280"/>
                  <a:pt x="21278" y="21600"/>
                  <a:pt x="20955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FC0E3908-FF00-4A46-B4B0-BDEDEC003932}"/>
              </a:ext>
            </a:extLst>
          </p:cNvPr>
          <p:cNvSpPr/>
          <p:nvPr/>
        </p:nvSpPr>
        <p:spPr>
          <a:xfrm>
            <a:off x="3427163" y="3580558"/>
            <a:ext cx="432624" cy="25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55" y="21600"/>
                </a:moveTo>
                <a:lnTo>
                  <a:pt x="645" y="21600"/>
                </a:lnTo>
                <a:cubicBezTo>
                  <a:pt x="258" y="21600"/>
                  <a:pt x="0" y="17280"/>
                  <a:pt x="0" y="10800"/>
                </a:cubicBezTo>
                <a:cubicBezTo>
                  <a:pt x="0" y="4320"/>
                  <a:pt x="258" y="0"/>
                  <a:pt x="645" y="0"/>
                </a:cubicBezTo>
                <a:lnTo>
                  <a:pt x="20955" y="0"/>
                </a:lnTo>
                <a:cubicBezTo>
                  <a:pt x="21342" y="0"/>
                  <a:pt x="21600" y="4320"/>
                  <a:pt x="21600" y="10800"/>
                </a:cubicBezTo>
                <a:cubicBezTo>
                  <a:pt x="21600" y="17280"/>
                  <a:pt x="21278" y="21600"/>
                  <a:pt x="20955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DBF38768-A61E-42D5-805F-48C1DD34F74A}"/>
              </a:ext>
            </a:extLst>
          </p:cNvPr>
          <p:cNvSpPr/>
          <p:nvPr/>
        </p:nvSpPr>
        <p:spPr>
          <a:xfrm>
            <a:off x="3801674" y="2650741"/>
            <a:ext cx="320470" cy="320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0646" y="21600"/>
                </a:moveTo>
                <a:cubicBezTo>
                  <a:pt x="20212" y="21600"/>
                  <a:pt x="19865" y="21339"/>
                  <a:pt x="19778" y="20903"/>
                </a:cubicBezTo>
                <a:cubicBezTo>
                  <a:pt x="16308" y="2003"/>
                  <a:pt x="1475" y="1742"/>
                  <a:pt x="867" y="1742"/>
                </a:cubicBezTo>
                <a:cubicBezTo>
                  <a:pt x="347" y="1742"/>
                  <a:pt x="0" y="1306"/>
                  <a:pt x="0" y="871"/>
                </a:cubicBezTo>
                <a:cubicBezTo>
                  <a:pt x="0" y="348"/>
                  <a:pt x="434" y="0"/>
                  <a:pt x="867" y="0"/>
                </a:cubicBezTo>
                <a:cubicBezTo>
                  <a:pt x="1041" y="0"/>
                  <a:pt x="17783" y="261"/>
                  <a:pt x="21513" y="20555"/>
                </a:cubicBezTo>
                <a:cubicBezTo>
                  <a:pt x="21600" y="20990"/>
                  <a:pt x="21253" y="21513"/>
                  <a:pt x="20819" y="21600"/>
                </a:cubicBezTo>
                <a:cubicBezTo>
                  <a:pt x="20819" y="21600"/>
                  <a:pt x="20733" y="21600"/>
                  <a:pt x="20646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79F03B79-D368-4365-9D17-DA895084B5BC}"/>
              </a:ext>
            </a:extLst>
          </p:cNvPr>
          <p:cNvSpPr/>
          <p:nvPr/>
        </p:nvSpPr>
        <p:spPr>
          <a:xfrm>
            <a:off x="4899374" y="2650742"/>
            <a:ext cx="457359" cy="457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600" extrusionOk="0">
                <a:moveTo>
                  <a:pt x="618" y="21600"/>
                </a:moveTo>
                <a:cubicBezTo>
                  <a:pt x="557" y="21600"/>
                  <a:pt x="557" y="21600"/>
                  <a:pt x="497" y="21600"/>
                </a:cubicBezTo>
                <a:cubicBezTo>
                  <a:pt x="192" y="21539"/>
                  <a:pt x="-51" y="21234"/>
                  <a:pt x="10" y="20868"/>
                </a:cubicBezTo>
                <a:cubicBezTo>
                  <a:pt x="1957" y="10129"/>
                  <a:pt x="7555" y="5003"/>
                  <a:pt x="11875" y="2624"/>
                </a:cubicBezTo>
                <a:cubicBezTo>
                  <a:pt x="16560" y="61"/>
                  <a:pt x="20758" y="0"/>
                  <a:pt x="20941" y="0"/>
                </a:cubicBezTo>
                <a:cubicBezTo>
                  <a:pt x="21306" y="0"/>
                  <a:pt x="21549" y="244"/>
                  <a:pt x="21549" y="610"/>
                </a:cubicBezTo>
                <a:cubicBezTo>
                  <a:pt x="21549" y="976"/>
                  <a:pt x="21306" y="1220"/>
                  <a:pt x="20941" y="1220"/>
                </a:cubicBezTo>
                <a:cubicBezTo>
                  <a:pt x="20271" y="1220"/>
                  <a:pt x="4817" y="1464"/>
                  <a:pt x="1227" y="21051"/>
                </a:cubicBezTo>
                <a:cubicBezTo>
                  <a:pt x="1166" y="21417"/>
                  <a:pt x="923" y="21600"/>
                  <a:pt x="618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01B98EF5-D51D-4D64-970E-3DEEACBF263C}"/>
              </a:ext>
            </a:extLst>
          </p:cNvPr>
          <p:cNvSpPr/>
          <p:nvPr/>
        </p:nvSpPr>
        <p:spPr>
          <a:xfrm>
            <a:off x="4899374" y="4110036"/>
            <a:ext cx="457359" cy="45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49" extrusionOk="0">
                <a:moveTo>
                  <a:pt x="20880" y="21549"/>
                </a:moveTo>
                <a:cubicBezTo>
                  <a:pt x="20697" y="21549"/>
                  <a:pt x="3721" y="21306"/>
                  <a:pt x="10" y="740"/>
                </a:cubicBezTo>
                <a:cubicBezTo>
                  <a:pt x="-51" y="436"/>
                  <a:pt x="192" y="71"/>
                  <a:pt x="497" y="10"/>
                </a:cubicBezTo>
                <a:cubicBezTo>
                  <a:pt x="801" y="-51"/>
                  <a:pt x="1166" y="192"/>
                  <a:pt x="1227" y="497"/>
                </a:cubicBezTo>
                <a:cubicBezTo>
                  <a:pt x="4817" y="20028"/>
                  <a:pt x="20271" y="20271"/>
                  <a:pt x="20941" y="20271"/>
                </a:cubicBezTo>
                <a:cubicBezTo>
                  <a:pt x="21306" y="20271"/>
                  <a:pt x="21549" y="20575"/>
                  <a:pt x="21549" y="20880"/>
                </a:cubicBezTo>
                <a:cubicBezTo>
                  <a:pt x="21488" y="21306"/>
                  <a:pt x="21245" y="21549"/>
                  <a:pt x="20880" y="2154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AA7D9E33-568C-4FD7-9285-67AB5E00AEA1}"/>
              </a:ext>
            </a:extLst>
          </p:cNvPr>
          <p:cNvSpPr/>
          <p:nvPr/>
        </p:nvSpPr>
        <p:spPr>
          <a:xfrm>
            <a:off x="3801674" y="4122952"/>
            <a:ext cx="457359" cy="456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48" extrusionOk="0">
                <a:moveTo>
                  <a:pt x="608" y="21548"/>
                </a:moveTo>
                <a:cubicBezTo>
                  <a:pt x="243" y="21548"/>
                  <a:pt x="0" y="21304"/>
                  <a:pt x="0" y="20938"/>
                </a:cubicBezTo>
                <a:cubicBezTo>
                  <a:pt x="0" y="20572"/>
                  <a:pt x="243" y="20328"/>
                  <a:pt x="608" y="20328"/>
                </a:cubicBezTo>
                <a:cubicBezTo>
                  <a:pt x="1278" y="20328"/>
                  <a:pt x="16732" y="20084"/>
                  <a:pt x="20322" y="497"/>
                </a:cubicBezTo>
                <a:cubicBezTo>
                  <a:pt x="20383" y="192"/>
                  <a:pt x="20687" y="-52"/>
                  <a:pt x="21052" y="9"/>
                </a:cubicBezTo>
                <a:cubicBezTo>
                  <a:pt x="21357" y="70"/>
                  <a:pt x="21600" y="375"/>
                  <a:pt x="21539" y="741"/>
                </a:cubicBezTo>
                <a:cubicBezTo>
                  <a:pt x="19592" y="11480"/>
                  <a:pt x="13994" y="16606"/>
                  <a:pt x="9674" y="18985"/>
                </a:cubicBezTo>
                <a:cubicBezTo>
                  <a:pt x="4989" y="21548"/>
                  <a:pt x="791" y="21548"/>
                  <a:pt x="608" y="215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8182A60-7A7A-482E-8122-846A3235BE1E}"/>
              </a:ext>
            </a:extLst>
          </p:cNvPr>
          <p:cNvGrpSpPr/>
          <p:nvPr/>
        </p:nvGrpSpPr>
        <p:grpSpPr>
          <a:xfrm>
            <a:off x="6279057" y="4622530"/>
            <a:ext cx="2202816" cy="746864"/>
            <a:chOff x="8921977" y="5020375"/>
            <a:chExt cx="2937088" cy="995818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516973F-CAE8-482F-9487-D60A681B9D46}"/>
                </a:ext>
              </a:extLst>
            </p:cNvPr>
            <p:cNvSpPr txBox="1"/>
            <p:nvPr/>
          </p:nvSpPr>
          <p:spPr>
            <a:xfrm>
              <a:off x="8921977" y="5020375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C66CA32-1CE9-4BD5-8341-8414376B3FCE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EF92DB4-A3C8-4772-9E4A-7A333DB95845}"/>
              </a:ext>
            </a:extLst>
          </p:cNvPr>
          <p:cNvGrpSpPr/>
          <p:nvPr/>
        </p:nvGrpSpPr>
        <p:grpSpPr>
          <a:xfrm>
            <a:off x="666504" y="4622530"/>
            <a:ext cx="2202816" cy="746864"/>
            <a:chOff x="332936" y="5020375"/>
            <a:chExt cx="2937088" cy="99581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4993948-68CE-46F3-A726-5282AADB0C93}"/>
                </a:ext>
              </a:extLst>
            </p:cNvPr>
            <p:cNvSpPr txBox="1"/>
            <p:nvPr/>
          </p:nvSpPr>
          <p:spPr>
            <a:xfrm>
              <a:off x="332936" y="5020375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8C65105-F0BB-468F-9CA2-6A1227C22398}"/>
                </a:ext>
              </a:extLst>
            </p:cNvPr>
            <p:cNvSpPr txBox="1"/>
            <p:nvPr/>
          </p:nvSpPr>
          <p:spPr>
            <a:xfrm>
              <a:off x="340731" y="5385252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B161F9C-69BB-49A2-94DB-A48EDCA6DC7E}"/>
              </a:ext>
            </a:extLst>
          </p:cNvPr>
          <p:cNvGrpSpPr/>
          <p:nvPr/>
        </p:nvGrpSpPr>
        <p:grpSpPr>
          <a:xfrm>
            <a:off x="249702" y="3663699"/>
            <a:ext cx="2202816" cy="746864"/>
            <a:chOff x="332936" y="3741933"/>
            <a:chExt cx="2937088" cy="99581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1FA56D0-F096-4E37-902B-951F5ABFD859}"/>
                </a:ext>
              </a:extLst>
            </p:cNvPr>
            <p:cNvSpPr txBox="1"/>
            <p:nvPr/>
          </p:nvSpPr>
          <p:spPr>
            <a:xfrm>
              <a:off x="332936" y="3741933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A37B64D-0665-4921-A799-EDD307168E76}"/>
                </a:ext>
              </a:extLst>
            </p:cNvPr>
            <p:cNvSpPr txBox="1"/>
            <p:nvPr/>
          </p:nvSpPr>
          <p:spPr>
            <a:xfrm>
              <a:off x="340731" y="4106810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0424CA3-1C88-4CEF-9DBC-5FBE29986E07}"/>
              </a:ext>
            </a:extLst>
          </p:cNvPr>
          <p:cNvGrpSpPr/>
          <p:nvPr/>
        </p:nvGrpSpPr>
        <p:grpSpPr>
          <a:xfrm>
            <a:off x="249702" y="2704869"/>
            <a:ext cx="2202816" cy="746864"/>
            <a:chOff x="332936" y="2463492"/>
            <a:chExt cx="2937088" cy="99581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C194284-6BAB-4F90-9644-7C133BF67AFE}"/>
                </a:ext>
              </a:extLst>
            </p:cNvPr>
            <p:cNvSpPr txBox="1"/>
            <p:nvPr/>
          </p:nvSpPr>
          <p:spPr>
            <a:xfrm>
              <a:off x="332936" y="2463492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221490B-5C7B-4C92-9F73-D07ECB360E63}"/>
                </a:ext>
              </a:extLst>
            </p:cNvPr>
            <p:cNvSpPr txBox="1"/>
            <p:nvPr/>
          </p:nvSpPr>
          <p:spPr>
            <a:xfrm>
              <a:off x="340731" y="2828369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8D63724-7010-4116-BA9B-AC2FCBF18BCA}"/>
              </a:ext>
            </a:extLst>
          </p:cNvPr>
          <p:cNvGrpSpPr/>
          <p:nvPr/>
        </p:nvGrpSpPr>
        <p:grpSpPr>
          <a:xfrm>
            <a:off x="666504" y="1746038"/>
            <a:ext cx="2202816" cy="746864"/>
            <a:chOff x="332936" y="1185051"/>
            <a:chExt cx="2937088" cy="99581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D2D51CD-A1DC-4A09-B914-CF505A9F1C4F}"/>
                </a:ext>
              </a:extLst>
            </p:cNvPr>
            <p:cNvSpPr txBox="1"/>
            <p:nvPr/>
          </p:nvSpPr>
          <p:spPr>
            <a:xfrm>
              <a:off x="332936" y="1185051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2B7553E-FD7F-40EF-95D1-87F78837EC38}"/>
                </a:ext>
              </a:extLst>
            </p:cNvPr>
            <p:cNvSpPr txBox="1"/>
            <p:nvPr/>
          </p:nvSpPr>
          <p:spPr>
            <a:xfrm>
              <a:off x="340731" y="1549928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1D9083E-1BF3-4E5D-BA5E-88B1FCCA6D55}"/>
              </a:ext>
            </a:extLst>
          </p:cNvPr>
          <p:cNvGrpSpPr/>
          <p:nvPr/>
        </p:nvGrpSpPr>
        <p:grpSpPr>
          <a:xfrm>
            <a:off x="6691483" y="3663698"/>
            <a:ext cx="2202816" cy="746864"/>
            <a:chOff x="8921977" y="5020375"/>
            <a:chExt cx="2937088" cy="995818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B334ECE-1F16-495A-8B59-0BAE001A745F}"/>
                </a:ext>
              </a:extLst>
            </p:cNvPr>
            <p:cNvSpPr txBox="1"/>
            <p:nvPr/>
          </p:nvSpPr>
          <p:spPr>
            <a:xfrm>
              <a:off x="8921977" y="5020375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C6D8188-0C31-495E-87B3-DFB541EA5260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4C95E32-1C36-4B0C-9AAE-6164A09FB603}"/>
              </a:ext>
            </a:extLst>
          </p:cNvPr>
          <p:cNvGrpSpPr/>
          <p:nvPr/>
        </p:nvGrpSpPr>
        <p:grpSpPr>
          <a:xfrm>
            <a:off x="6691483" y="2704868"/>
            <a:ext cx="2202816" cy="746864"/>
            <a:chOff x="8921977" y="5020375"/>
            <a:chExt cx="2937088" cy="99581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51F3668-45A8-4C4C-8A49-15B6094E83B8}"/>
                </a:ext>
              </a:extLst>
            </p:cNvPr>
            <p:cNvSpPr txBox="1"/>
            <p:nvPr/>
          </p:nvSpPr>
          <p:spPr>
            <a:xfrm>
              <a:off x="8921977" y="5020375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4B1FB31-E063-401E-8B00-C59A46CD2537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312B675-C75F-4A32-BF15-4C1F9E9E698C}"/>
              </a:ext>
            </a:extLst>
          </p:cNvPr>
          <p:cNvGrpSpPr/>
          <p:nvPr/>
        </p:nvGrpSpPr>
        <p:grpSpPr>
          <a:xfrm>
            <a:off x="6279057" y="1746037"/>
            <a:ext cx="2202816" cy="746864"/>
            <a:chOff x="8921977" y="5020375"/>
            <a:chExt cx="2937088" cy="995818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9BD2FF6-BA2D-4B7D-9E14-2F7335F95FAC}"/>
                </a:ext>
              </a:extLst>
            </p:cNvPr>
            <p:cNvSpPr txBox="1"/>
            <p:nvPr/>
          </p:nvSpPr>
          <p:spPr>
            <a:xfrm>
              <a:off x="8921977" y="5020375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7FEDF51-2801-40BA-9129-8294DDDA86DE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22" name="Graphic 14" descr="Business Growth">
            <a:extLst>
              <a:ext uri="{FF2B5EF4-FFF2-40B4-BE49-F238E27FC236}">
                <a16:creationId xmlns:a16="http://schemas.microsoft.com/office/drawing/2014/main" id="{22124C34-17EC-4F11-B94F-FECCA1E45B55}"/>
              </a:ext>
            </a:extLst>
          </p:cNvPr>
          <p:cNvGrpSpPr/>
          <p:nvPr/>
        </p:nvGrpSpPr>
        <p:grpSpPr>
          <a:xfrm>
            <a:off x="2906671" y="3511720"/>
            <a:ext cx="347498" cy="347498"/>
            <a:chOff x="3875560" y="3539292"/>
            <a:chExt cx="463331" cy="463331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1FD71F2-24D1-44AD-8441-16F3BEEAAA7B}"/>
                </a:ext>
              </a:extLst>
            </p:cNvPr>
            <p:cNvSpPr/>
            <p:nvPr/>
          </p:nvSpPr>
          <p:spPr>
            <a:xfrm>
              <a:off x="3908861" y="3692529"/>
              <a:ext cx="401070" cy="256279"/>
            </a:xfrm>
            <a:custGeom>
              <a:avLst/>
              <a:gdLst>
                <a:gd name="connsiteX0" fmla="*/ 323849 w 401070"/>
                <a:gd name="connsiteY0" fmla="*/ 97493 h 256279"/>
                <a:gd name="connsiteX1" fmla="*/ 372595 w 401070"/>
                <a:gd name="connsiteY1" fmla="*/ 48746 h 256279"/>
                <a:gd name="connsiteX2" fmla="*/ 401071 w 401070"/>
                <a:gd name="connsiteY2" fmla="*/ 77222 h 256279"/>
                <a:gd name="connsiteX3" fmla="*/ 401071 w 401070"/>
                <a:gd name="connsiteY3" fmla="*/ 0 h 256279"/>
                <a:gd name="connsiteX4" fmla="*/ 323849 w 401070"/>
                <a:gd name="connsiteY4" fmla="*/ 0 h 256279"/>
                <a:gd name="connsiteX5" fmla="*/ 352325 w 401070"/>
                <a:gd name="connsiteY5" fmla="*/ 28476 h 256279"/>
                <a:gd name="connsiteX6" fmla="*/ 304544 w 401070"/>
                <a:gd name="connsiteY6" fmla="*/ 76257 h 256279"/>
                <a:gd name="connsiteX7" fmla="*/ 222495 w 401070"/>
                <a:gd name="connsiteY7" fmla="*/ 158305 h 256279"/>
                <a:gd name="connsiteX8" fmla="*/ 150100 w 401070"/>
                <a:gd name="connsiteY8" fmla="*/ 85909 h 256279"/>
                <a:gd name="connsiteX9" fmla="*/ 0 w 401070"/>
                <a:gd name="connsiteY9" fmla="*/ 236009 h 256279"/>
                <a:gd name="connsiteX10" fmla="*/ 20271 w 401070"/>
                <a:gd name="connsiteY10" fmla="*/ 256280 h 256279"/>
                <a:gd name="connsiteX11" fmla="*/ 150100 w 401070"/>
                <a:gd name="connsiteY11" fmla="*/ 126451 h 256279"/>
                <a:gd name="connsiteX12" fmla="*/ 222495 w 401070"/>
                <a:gd name="connsiteY12" fmla="*/ 198846 h 256279"/>
                <a:gd name="connsiteX13" fmla="*/ 323849 w 401070"/>
                <a:gd name="connsiteY13" fmla="*/ 97493 h 25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070" h="256279">
                  <a:moveTo>
                    <a:pt x="323849" y="97493"/>
                  </a:moveTo>
                  <a:lnTo>
                    <a:pt x="372595" y="48746"/>
                  </a:lnTo>
                  <a:lnTo>
                    <a:pt x="401071" y="77222"/>
                  </a:lnTo>
                  <a:lnTo>
                    <a:pt x="401071" y="0"/>
                  </a:lnTo>
                  <a:lnTo>
                    <a:pt x="323849" y="0"/>
                  </a:lnTo>
                  <a:lnTo>
                    <a:pt x="352325" y="28476"/>
                  </a:lnTo>
                  <a:lnTo>
                    <a:pt x="304544" y="76257"/>
                  </a:lnTo>
                  <a:lnTo>
                    <a:pt x="222495" y="158305"/>
                  </a:lnTo>
                  <a:lnTo>
                    <a:pt x="150100" y="85909"/>
                  </a:lnTo>
                  <a:lnTo>
                    <a:pt x="0" y="236009"/>
                  </a:lnTo>
                  <a:lnTo>
                    <a:pt x="20271" y="256280"/>
                  </a:lnTo>
                  <a:lnTo>
                    <a:pt x="150100" y="126451"/>
                  </a:lnTo>
                  <a:lnTo>
                    <a:pt x="222495" y="198846"/>
                  </a:lnTo>
                  <a:lnTo>
                    <a:pt x="323849" y="97493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9ADC491-14E6-4EAC-AB87-1CD54F555DEA}"/>
                </a:ext>
              </a:extLst>
            </p:cNvPr>
            <p:cNvSpPr/>
            <p:nvPr/>
          </p:nvSpPr>
          <p:spPr>
            <a:xfrm>
              <a:off x="3938302" y="3611687"/>
              <a:ext cx="48263" cy="48263"/>
            </a:xfrm>
            <a:custGeom>
              <a:avLst/>
              <a:gdLst>
                <a:gd name="connsiteX0" fmla="*/ 48264 w 48263"/>
                <a:gd name="connsiteY0" fmla="*/ 24132 h 48263"/>
                <a:gd name="connsiteX1" fmla="*/ 24132 w 48263"/>
                <a:gd name="connsiteY1" fmla="*/ 48264 h 48263"/>
                <a:gd name="connsiteX2" fmla="*/ 0 w 48263"/>
                <a:gd name="connsiteY2" fmla="*/ 24132 h 48263"/>
                <a:gd name="connsiteX3" fmla="*/ 24132 w 48263"/>
                <a:gd name="connsiteY3" fmla="*/ 0 h 48263"/>
                <a:gd name="connsiteX4" fmla="*/ 48264 w 48263"/>
                <a:gd name="connsiteY4" fmla="*/ 24132 h 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3" h="48263">
                  <a:moveTo>
                    <a:pt x="48264" y="24132"/>
                  </a:moveTo>
                  <a:cubicBezTo>
                    <a:pt x="48264" y="37459"/>
                    <a:pt x="37459" y="48264"/>
                    <a:pt x="24132" y="48264"/>
                  </a:cubicBezTo>
                  <a:cubicBezTo>
                    <a:pt x="10804" y="48264"/>
                    <a:pt x="0" y="37459"/>
                    <a:pt x="0" y="24132"/>
                  </a:cubicBezTo>
                  <a:cubicBezTo>
                    <a:pt x="0" y="10804"/>
                    <a:pt x="10804" y="0"/>
                    <a:pt x="24132" y="0"/>
                  </a:cubicBezTo>
                  <a:cubicBezTo>
                    <a:pt x="37459" y="0"/>
                    <a:pt x="48264" y="10804"/>
                    <a:pt x="48264" y="2413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6EFE69-6FDA-48E1-A407-D0C3EC03E147}"/>
                </a:ext>
              </a:extLst>
            </p:cNvPr>
            <p:cNvSpPr/>
            <p:nvPr/>
          </p:nvSpPr>
          <p:spPr>
            <a:xfrm>
              <a:off x="3904589" y="3664778"/>
              <a:ext cx="306209" cy="207001"/>
            </a:xfrm>
            <a:custGeom>
              <a:avLst/>
              <a:gdLst>
                <a:gd name="connsiteX0" fmla="*/ 290331 w 306209"/>
                <a:gd name="connsiteY0" fmla="*/ 95126 h 207001"/>
                <a:gd name="connsiteX1" fmla="*/ 295157 w 306209"/>
                <a:gd name="connsiteY1" fmla="*/ 90300 h 207001"/>
                <a:gd name="connsiteX2" fmla="*/ 306209 w 306209"/>
                <a:gd name="connsiteY2" fmla="*/ 79248 h 207001"/>
                <a:gd name="connsiteX3" fmla="*/ 292792 w 306209"/>
                <a:gd name="connsiteY3" fmla="*/ 18918 h 207001"/>
                <a:gd name="connsiteX4" fmla="*/ 289510 w 306209"/>
                <a:gd name="connsiteY4" fmla="*/ 13513 h 207001"/>
                <a:gd name="connsiteX5" fmla="*/ 270205 w 306209"/>
                <a:gd name="connsiteY5" fmla="*/ 3232 h 207001"/>
                <a:gd name="connsiteX6" fmla="*/ 231304 w 306209"/>
                <a:gd name="connsiteY6" fmla="*/ 3232 h 207001"/>
                <a:gd name="connsiteX7" fmla="*/ 211999 w 306209"/>
                <a:gd name="connsiteY7" fmla="*/ 13513 h 207001"/>
                <a:gd name="connsiteX8" fmla="*/ 208717 w 306209"/>
                <a:gd name="connsiteY8" fmla="*/ 18918 h 207001"/>
                <a:gd name="connsiteX9" fmla="*/ 202636 w 306209"/>
                <a:gd name="connsiteY9" fmla="*/ 47201 h 207001"/>
                <a:gd name="connsiteX10" fmla="*/ 202636 w 306209"/>
                <a:gd name="connsiteY10" fmla="*/ 47201 h 207001"/>
                <a:gd name="connsiteX11" fmla="*/ 196313 w 306209"/>
                <a:gd name="connsiteY11" fmla="*/ 18918 h 207001"/>
                <a:gd name="connsiteX12" fmla="*/ 192983 w 306209"/>
                <a:gd name="connsiteY12" fmla="*/ 13513 h 207001"/>
                <a:gd name="connsiteX13" fmla="*/ 173678 w 306209"/>
                <a:gd name="connsiteY13" fmla="*/ 3232 h 207001"/>
                <a:gd name="connsiteX14" fmla="*/ 115761 w 306209"/>
                <a:gd name="connsiteY14" fmla="*/ 13513 h 207001"/>
                <a:gd name="connsiteX15" fmla="*/ 112479 w 306209"/>
                <a:gd name="connsiteY15" fmla="*/ 18918 h 207001"/>
                <a:gd name="connsiteX16" fmla="*/ 106108 w 306209"/>
                <a:gd name="connsiteY16" fmla="*/ 46284 h 207001"/>
                <a:gd name="connsiteX17" fmla="*/ 106108 w 306209"/>
                <a:gd name="connsiteY17" fmla="*/ 46284 h 207001"/>
                <a:gd name="connsiteX18" fmla="*/ 99834 w 306209"/>
                <a:gd name="connsiteY18" fmla="*/ 18918 h 207001"/>
                <a:gd name="connsiteX19" fmla="*/ 96456 w 306209"/>
                <a:gd name="connsiteY19" fmla="*/ 13513 h 207001"/>
                <a:gd name="connsiteX20" fmla="*/ 77150 w 306209"/>
                <a:gd name="connsiteY20" fmla="*/ 3232 h 207001"/>
                <a:gd name="connsiteX21" fmla="*/ 38250 w 306209"/>
                <a:gd name="connsiteY21" fmla="*/ 3232 h 207001"/>
                <a:gd name="connsiteX22" fmla="*/ 18944 w 306209"/>
                <a:gd name="connsiteY22" fmla="*/ 13513 h 207001"/>
                <a:gd name="connsiteX23" fmla="*/ 15662 w 306209"/>
                <a:gd name="connsiteY23" fmla="*/ 18918 h 207001"/>
                <a:gd name="connsiteX24" fmla="*/ 314 w 306209"/>
                <a:gd name="connsiteY24" fmla="*/ 88997 h 207001"/>
                <a:gd name="connsiteX25" fmla="*/ 7600 w 306209"/>
                <a:gd name="connsiteY25" fmla="*/ 101262 h 207001"/>
                <a:gd name="connsiteX26" fmla="*/ 7988 w 306209"/>
                <a:gd name="connsiteY26" fmla="*/ 101352 h 207001"/>
                <a:gd name="connsiteX27" fmla="*/ 9581 w 306209"/>
                <a:gd name="connsiteY27" fmla="*/ 101352 h 207001"/>
                <a:gd name="connsiteX28" fmla="*/ 19234 w 306209"/>
                <a:gd name="connsiteY28" fmla="*/ 93775 h 207001"/>
                <a:gd name="connsiteX29" fmla="*/ 33713 w 306209"/>
                <a:gd name="connsiteY29" fmla="*/ 28957 h 207001"/>
                <a:gd name="connsiteX30" fmla="*/ 33713 w 306209"/>
                <a:gd name="connsiteY30" fmla="*/ 28957 h 207001"/>
                <a:gd name="connsiteX31" fmla="*/ 33713 w 306209"/>
                <a:gd name="connsiteY31" fmla="*/ 63224 h 207001"/>
                <a:gd name="connsiteX32" fmla="*/ 19234 w 306209"/>
                <a:gd name="connsiteY32" fmla="*/ 135137 h 207001"/>
                <a:gd name="connsiteX33" fmla="*/ 33713 w 306209"/>
                <a:gd name="connsiteY33" fmla="*/ 135137 h 207001"/>
                <a:gd name="connsiteX34" fmla="*/ 33713 w 306209"/>
                <a:gd name="connsiteY34" fmla="*/ 207002 h 207001"/>
                <a:gd name="connsiteX35" fmla="*/ 53018 w 306209"/>
                <a:gd name="connsiteY35" fmla="*/ 187696 h 207001"/>
                <a:gd name="connsiteX36" fmla="*/ 53018 w 306209"/>
                <a:gd name="connsiteY36" fmla="*/ 135137 h 207001"/>
                <a:gd name="connsiteX37" fmla="*/ 62671 w 306209"/>
                <a:gd name="connsiteY37" fmla="*/ 135137 h 207001"/>
                <a:gd name="connsiteX38" fmla="*/ 62671 w 306209"/>
                <a:gd name="connsiteY38" fmla="*/ 178043 h 207001"/>
                <a:gd name="connsiteX39" fmla="*/ 81977 w 306209"/>
                <a:gd name="connsiteY39" fmla="*/ 158738 h 207001"/>
                <a:gd name="connsiteX40" fmla="*/ 81977 w 306209"/>
                <a:gd name="connsiteY40" fmla="*/ 135137 h 207001"/>
                <a:gd name="connsiteX41" fmla="*/ 96456 w 306209"/>
                <a:gd name="connsiteY41" fmla="*/ 135137 h 207001"/>
                <a:gd name="connsiteX42" fmla="*/ 81977 w 306209"/>
                <a:gd name="connsiteY42" fmla="*/ 63272 h 207001"/>
                <a:gd name="connsiteX43" fmla="*/ 81977 w 306209"/>
                <a:gd name="connsiteY43" fmla="*/ 29488 h 207001"/>
                <a:gd name="connsiteX44" fmla="*/ 81977 w 306209"/>
                <a:gd name="connsiteY44" fmla="*/ 29488 h 207001"/>
                <a:gd name="connsiteX45" fmla="*/ 96456 w 306209"/>
                <a:gd name="connsiteY45" fmla="*/ 92520 h 207001"/>
                <a:gd name="connsiteX46" fmla="*/ 106108 w 306209"/>
                <a:gd name="connsiteY46" fmla="*/ 101352 h 207001"/>
                <a:gd name="connsiteX47" fmla="*/ 106108 w 306209"/>
                <a:gd name="connsiteY47" fmla="*/ 101352 h 207001"/>
                <a:gd name="connsiteX48" fmla="*/ 115472 w 306209"/>
                <a:gd name="connsiteY48" fmla="*/ 93775 h 207001"/>
                <a:gd name="connsiteX49" fmla="*/ 115761 w 306209"/>
                <a:gd name="connsiteY49" fmla="*/ 91700 h 207001"/>
                <a:gd name="connsiteX50" fmla="*/ 129854 w 306209"/>
                <a:gd name="connsiteY50" fmla="*/ 29777 h 207001"/>
                <a:gd name="connsiteX51" fmla="*/ 129854 w 306209"/>
                <a:gd name="connsiteY51" fmla="*/ 29777 h 207001"/>
                <a:gd name="connsiteX52" fmla="*/ 129854 w 306209"/>
                <a:gd name="connsiteY52" fmla="*/ 110716 h 207001"/>
                <a:gd name="connsiteX53" fmla="*/ 140520 w 306209"/>
                <a:gd name="connsiteY53" fmla="*/ 100001 h 207001"/>
                <a:gd name="connsiteX54" fmla="*/ 167823 w 306209"/>
                <a:gd name="connsiteY54" fmla="*/ 99986 h 207001"/>
                <a:gd name="connsiteX55" fmla="*/ 167838 w 306209"/>
                <a:gd name="connsiteY55" fmla="*/ 100001 h 207001"/>
                <a:gd name="connsiteX56" fmla="*/ 178504 w 306209"/>
                <a:gd name="connsiteY56" fmla="*/ 110281 h 207001"/>
                <a:gd name="connsiteX57" fmla="*/ 178504 w 306209"/>
                <a:gd name="connsiteY57" fmla="*/ 29826 h 207001"/>
                <a:gd name="connsiteX58" fmla="*/ 178504 w 306209"/>
                <a:gd name="connsiteY58" fmla="*/ 29826 h 207001"/>
                <a:gd name="connsiteX59" fmla="*/ 192983 w 306209"/>
                <a:gd name="connsiteY59" fmla="*/ 93823 h 207001"/>
                <a:gd name="connsiteX60" fmla="*/ 202636 w 306209"/>
                <a:gd name="connsiteY60" fmla="*/ 101352 h 207001"/>
                <a:gd name="connsiteX61" fmla="*/ 202636 w 306209"/>
                <a:gd name="connsiteY61" fmla="*/ 101352 h 207001"/>
                <a:gd name="connsiteX62" fmla="*/ 212047 w 306209"/>
                <a:gd name="connsiteY62" fmla="*/ 93775 h 207001"/>
                <a:gd name="connsiteX63" fmla="*/ 226526 w 306209"/>
                <a:gd name="connsiteY63" fmla="*/ 29777 h 207001"/>
                <a:gd name="connsiteX64" fmla="*/ 226526 w 306209"/>
                <a:gd name="connsiteY64" fmla="*/ 29777 h 207001"/>
                <a:gd name="connsiteX65" fmla="*/ 226526 w 306209"/>
                <a:gd name="connsiteY65" fmla="*/ 158641 h 207001"/>
                <a:gd name="connsiteX66" fmla="*/ 226526 w 306209"/>
                <a:gd name="connsiteY66" fmla="*/ 158641 h 207001"/>
                <a:gd name="connsiteX67" fmla="*/ 245832 w 306209"/>
                <a:gd name="connsiteY67" fmla="*/ 139336 h 207001"/>
                <a:gd name="connsiteX68" fmla="*/ 245832 w 306209"/>
                <a:gd name="connsiteY68" fmla="*/ 106179 h 207001"/>
                <a:gd name="connsiteX69" fmla="*/ 255484 w 306209"/>
                <a:gd name="connsiteY69" fmla="*/ 106179 h 207001"/>
                <a:gd name="connsiteX70" fmla="*/ 255484 w 306209"/>
                <a:gd name="connsiteY70" fmla="*/ 129876 h 207001"/>
                <a:gd name="connsiteX71" fmla="*/ 274790 w 306209"/>
                <a:gd name="connsiteY71" fmla="*/ 110571 h 207001"/>
                <a:gd name="connsiteX72" fmla="*/ 274790 w 306209"/>
                <a:gd name="connsiteY72" fmla="*/ 29826 h 207001"/>
                <a:gd name="connsiteX73" fmla="*/ 274790 w 306209"/>
                <a:gd name="connsiteY73" fmla="*/ 29826 h 207001"/>
                <a:gd name="connsiteX74" fmla="*/ 289993 w 306209"/>
                <a:gd name="connsiteY74" fmla="*/ 95175 h 207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306209" h="207001">
                  <a:moveTo>
                    <a:pt x="290331" y="95126"/>
                  </a:moveTo>
                  <a:lnTo>
                    <a:pt x="295157" y="90300"/>
                  </a:lnTo>
                  <a:lnTo>
                    <a:pt x="306209" y="79248"/>
                  </a:lnTo>
                  <a:lnTo>
                    <a:pt x="292792" y="18918"/>
                  </a:lnTo>
                  <a:cubicBezTo>
                    <a:pt x="292382" y="16781"/>
                    <a:pt x="291217" y="14863"/>
                    <a:pt x="289510" y="13513"/>
                  </a:cubicBezTo>
                  <a:cubicBezTo>
                    <a:pt x="283730" y="8977"/>
                    <a:pt x="277194" y="5497"/>
                    <a:pt x="270205" y="3232"/>
                  </a:cubicBezTo>
                  <a:cubicBezTo>
                    <a:pt x="257596" y="-1077"/>
                    <a:pt x="243913" y="-1077"/>
                    <a:pt x="231304" y="3232"/>
                  </a:cubicBezTo>
                  <a:cubicBezTo>
                    <a:pt x="224317" y="5502"/>
                    <a:pt x="217782" y="8982"/>
                    <a:pt x="211999" y="13513"/>
                  </a:cubicBezTo>
                  <a:cubicBezTo>
                    <a:pt x="210329" y="14895"/>
                    <a:pt x="209173" y="16799"/>
                    <a:pt x="208717" y="18918"/>
                  </a:cubicBezTo>
                  <a:lnTo>
                    <a:pt x="202636" y="47201"/>
                  </a:lnTo>
                  <a:lnTo>
                    <a:pt x="202636" y="47201"/>
                  </a:lnTo>
                  <a:lnTo>
                    <a:pt x="196313" y="18918"/>
                  </a:lnTo>
                  <a:cubicBezTo>
                    <a:pt x="195871" y="16782"/>
                    <a:pt x="194692" y="14869"/>
                    <a:pt x="192983" y="13513"/>
                  </a:cubicBezTo>
                  <a:cubicBezTo>
                    <a:pt x="187202" y="8977"/>
                    <a:pt x="180667" y="5497"/>
                    <a:pt x="173678" y="3232"/>
                  </a:cubicBezTo>
                  <a:cubicBezTo>
                    <a:pt x="153862" y="-3163"/>
                    <a:pt x="132165" y="688"/>
                    <a:pt x="115761" y="13513"/>
                  </a:cubicBezTo>
                  <a:cubicBezTo>
                    <a:pt x="114091" y="14895"/>
                    <a:pt x="112935" y="16799"/>
                    <a:pt x="112479" y="18918"/>
                  </a:cubicBezTo>
                  <a:lnTo>
                    <a:pt x="106108" y="46284"/>
                  </a:lnTo>
                  <a:cubicBezTo>
                    <a:pt x="106108" y="46284"/>
                    <a:pt x="106108" y="46284"/>
                    <a:pt x="106108" y="46284"/>
                  </a:cubicBezTo>
                  <a:lnTo>
                    <a:pt x="99834" y="18918"/>
                  </a:lnTo>
                  <a:cubicBezTo>
                    <a:pt x="99352" y="16786"/>
                    <a:pt x="98161" y="14880"/>
                    <a:pt x="96456" y="13513"/>
                  </a:cubicBezTo>
                  <a:cubicBezTo>
                    <a:pt x="90672" y="8982"/>
                    <a:pt x="84138" y="5502"/>
                    <a:pt x="77150" y="3232"/>
                  </a:cubicBezTo>
                  <a:cubicBezTo>
                    <a:pt x="64541" y="-1077"/>
                    <a:pt x="50859" y="-1077"/>
                    <a:pt x="38250" y="3232"/>
                  </a:cubicBezTo>
                  <a:cubicBezTo>
                    <a:pt x="31266" y="5512"/>
                    <a:pt x="24734" y="8991"/>
                    <a:pt x="18944" y="13513"/>
                  </a:cubicBezTo>
                  <a:cubicBezTo>
                    <a:pt x="17274" y="14895"/>
                    <a:pt x="16118" y="16799"/>
                    <a:pt x="15662" y="18918"/>
                  </a:cubicBezTo>
                  <a:lnTo>
                    <a:pt x="314" y="88997"/>
                  </a:lnTo>
                  <a:cubicBezTo>
                    <a:pt x="-1060" y="94396"/>
                    <a:pt x="2201" y="99887"/>
                    <a:pt x="7600" y="101262"/>
                  </a:cubicBezTo>
                  <a:cubicBezTo>
                    <a:pt x="7729" y="101295"/>
                    <a:pt x="7858" y="101325"/>
                    <a:pt x="7988" y="101352"/>
                  </a:cubicBezTo>
                  <a:cubicBezTo>
                    <a:pt x="8518" y="101400"/>
                    <a:pt x="9051" y="101400"/>
                    <a:pt x="9581" y="101352"/>
                  </a:cubicBezTo>
                  <a:cubicBezTo>
                    <a:pt x="14197" y="101460"/>
                    <a:pt x="18242" y="98284"/>
                    <a:pt x="19234" y="93775"/>
                  </a:cubicBezTo>
                  <a:lnTo>
                    <a:pt x="33713" y="28957"/>
                  </a:lnTo>
                  <a:lnTo>
                    <a:pt x="33713" y="28957"/>
                  </a:lnTo>
                  <a:lnTo>
                    <a:pt x="33713" y="63224"/>
                  </a:lnTo>
                  <a:lnTo>
                    <a:pt x="19234" y="135137"/>
                  </a:lnTo>
                  <a:lnTo>
                    <a:pt x="33713" y="135137"/>
                  </a:lnTo>
                  <a:lnTo>
                    <a:pt x="33713" y="207002"/>
                  </a:lnTo>
                  <a:lnTo>
                    <a:pt x="53018" y="187696"/>
                  </a:lnTo>
                  <a:lnTo>
                    <a:pt x="53018" y="135137"/>
                  </a:lnTo>
                  <a:lnTo>
                    <a:pt x="62671" y="135137"/>
                  </a:lnTo>
                  <a:lnTo>
                    <a:pt x="62671" y="178043"/>
                  </a:lnTo>
                  <a:lnTo>
                    <a:pt x="81977" y="158738"/>
                  </a:lnTo>
                  <a:lnTo>
                    <a:pt x="81977" y="135137"/>
                  </a:lnTo>
                  <a:lnTo>
                    <a:pt x="96456" y="135137"/>
                  </a:lnTo>
                  <a:lnTo>
                    <a:pt x="81977" y="63272"/>
                  </a:lnTo>
                  <a:lnTo>
                    <a:pt x="81977" y="29488"/>
                  </a:lnTo>
                  <a:lnTo>
                    <a:pt x="81977" y="29488"/>
                  </a:lnTo>
                  <a:lnTo>
                    <a:pt x="96456" y="92520"/>
                  </a:lnTo>
                  <a:cubicBezTo>
                    <a:pt x="96883" y="97529"/>
                    <a:pt x="101082" y="101371"/>
                    <a:pt x="106108" y="101352"/>
                  </a:cubicBezTo>
                  <a:lnTo>
                    <a:pt x="106108" y="101352"/>
                  </a:lnTo>
                  <a:cubicBezTo>
                    <a:pt x="110616" y="101323"/>
                    <a:pt x="114502" y="98177"/>
                    <a:pt x="115472" y="93775"/>
                  </a:cubicBezTo>
                  <a:lnTo>
                    <a:pt x="115761" y="91700"/>
                  </a:lnTo>
                  <a:lnTo>
                    <a:pt x="129854" y="29777"/>
                  </a:lnTo>
                  <a:cubicBezTo>
                    <a:pt x="129854" y="29777"/>
                    <a:pt x="129854" y="29777"/>
                    <a:pt x="129854" y="29777"/>
                  </a:cubicBezTo>
                  <a:lnTo>
                    <a:pt x="129854" y="110716"/>
                  </a:lnTo>
                  <a:lnTo>
                    <a:pt x="140520" y="100001"/>
                  </a:lnTo>
                  <a:cubicBezTo>
                    <a:pt x="148055" y="92457"/>
                    <a:pt x="160279" y="92451"/>
                    <a:pt x="167823" y="99986"/>
                  </a:cubicBezTo>
                  <a:cubicBezTo>
                    <a:pt x="167827" y="99991"/>
                    <a:pt x="167833" y="99996"/>
                    <a:pt x="167838" y="100001"/>
                  </a:cubicBezTo>
                  <a:lnTo>
                    <a:pt x="178504" y="110281"/>
                  </a:lnTo>
                  <a:lnTo>
                    <a:pt x="178504" y="29826"/>
                  </a:lnTo>
                  <a:cubicBezTo>
                    <a:pt x="178504" y="29826"/>
                    <a:pt x="178504" y="29826"/>
                    <a:pt x="178504" y="29826"/>
                  </a:cubicBezTo>
                  <a:lnTo>
                    <a:pt x="192983" y="93823"/>
                  </a:lnTo>
                  <a:cubicBezTo>
                    <a:pt x="193994" y="98313"/>
                    <a:pt x="198035" y="101465"/>
                    <a:pt x="202636" y="101352"/>
                  </a:cubicBezTo>
                  <a:lnTo>
                    <a:pt x="202636" y="101352"/>
                  </a:lnTo>
                  <a:cubicBezTo>
                    <a:pt x="207161" y="101345"/>
                    <a:pt x="211074" y="98195"/>
                    <a:pt x="212047" y="93775"/>
                  </a:cubicBezTo>
                  <a:lnTo>
                    <a:pt x="226526" y="29777"/>
                  </a:lnTo>
                  <a:cubicBezTo>
                    <a:pt x="226526" y="29777"/>
                    <a:pt x="226526" y="29777"/>
                    <a:pt x="226526" y="29777"/>
                  </a:cubicBezTo>
                  <a:lnTo>
                    <a:pt x="226526" y="158641"/>
                  </a:lnTo>
                  <a:lnTo>
                    <a:pt x="226526" y="158641"/>
                  </a:lnTo>
                  <a:lnTo>
                    <a:pt x="245832" y="139336"/>
                  </a:lnTo>
                  <a:lnTo>
                    <a:pt x="245832" y="106179"/>
                  </a:lnTo>
                  <a:lnTo>
                    <a:pt x="255484" y="106179"/>
                  </a:lnTo>
                  <a:lnTo>
                    <a:pt x="255484" y="129876"/>
                  </a:lnTo>
                  <a:lnTo>
                    <a:pt x="274790" y="110571"/>
                  </a:lnTo>
                  <a:lnTo>
                    <a:pt x="274790" y="29826"/>
                  </a:lnTo>
                  <a:cubicBezTo>
                    <a:pt x="274790" y="29826"/>
                    <a:pt x="274790" y="29826"/>
                    <a:pt x="274790" y="29826"/>
                  </a:cubicBezTo>
                  <a:lnTo>
                    <a:pt x="289993" y="9517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BA2194B-F7F2-4602-9CB0-68AAD9170DA9}"/>
                </a:ext>
              </a:extLst>
            </p:cNvPr>
            <p:cNvSpPr/>
            <p:nvPr/>
          </p:nvSpPr>
          <p:spPr>
            <a:xfrm>
              <a:off x="4131309" y="3611687"/>
              <a:ext cx="48263" cy="48263"/>
            </a:xfrm>
            <a:custGeom>
              <a:avLst/>
              <a:gdLst>
                <a:gd name="connsiteX0" fmla="*/ 48264 w 48263"/>
                <a:gd name="connsiteY0" fmla="*/ 24132 h 48263"/>
                <a:gd name="connsiteX1" fmla="*/ 24132 w 48263"/>
                <a:gd name="connsiteY1" fmla="*/ 48264 h 48263"/>
                <a:gd name="connsiteX2" fmla="*/ 0 w 48263"/>
                <a:gd name="connsiteY2" fmla="*/ 24132 h 48263"/>
                <a:gd name="connsiteX3" fmla="*/ 24132 w 48263"/>
                <a:gd name="connsiteY3" fmla="*/ 0 h 48263"/>
                <a:gd name="connsiteX4" fmla="*/ 48264 w 48263"/>
                <a:gd name="connsiteY4" fmla="*/ 24132 h 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3" h="48263">
                  <a:moveTo>
                    <a:pt x="48264" y="24132"/>
                  </a:moveTo>
                  <a:cubicBezTo>
                    <a:pt x="48264" y="37459"/>
                    <a:pt x="37459" y="48264"/>
                    <a:pt x="24132" y="48264"/>
                  </a:cubicBezTo>
                  <a:cubicBezTo>
                    <a:pt x="10804" y="48264"/>
                    <a:pt x="0" y="37459"/>
                    <a:pt x="0" y="24132"/>
                  </a:cubicBezTo>
                  <a:cubicBezTo>
                    <a:pt x="0" y="10804"/>
                    <a:pt x="10804" y="0"/>
                    <a:pt x="24132" y="0"/>
                  </a:cubicBezTo>
                  <a:cubicBezTo>
                    <a:pt x="37459" y="0"/>
                    <a:pt x="48264" y="10804"/>
                    <a:pt x="48264" y="2413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7E4AA9C-C222-4EE1-9E0A-87836FC1016E}"/>
                </a:ext>
              </a:extLst>
            </p:cNvPr>
            <p:cNvSpPr/>
            <p:nvPr/>
          </p:nvSpPr>
          <p:spPr>
            <a:xfrm>
              <a:off x="4034636" y="3611687"/>
              <a:ext cx="48263" cy="48263"/>
            </a:xfrm>
            <a:custGeom>
              <a:avLst/>
              <a:gdLst>
                <a:gd name="connsiteX0" fmla="*/ 48264 w 48263"/>
                <a:gd name="connsiteY0" fmla="*/ 24132 h 48263"/>
                <a:gd name="connsiteX1" fmla="*/ 24132 w 48263"/>
                <a:gd name="connsiteY1" fmla="*/ 48264 h 48263"/>
                <a:gd name="connsiteX2" fmla="*/ 0 w 48263"/>
                <a:gd name="connsiteY2" fmla="*/ 24132 h 48263"/>
                <a:gd name="connsiteX3" fmla="*/ 24132 w 48263"/>
                <a:gd name="connsiteY3" fmla="*/ 0 h 48263"/>
                <a:gd name="connsiteX4" fmla="*/ 48264 w 48263"/>
                <a:gd name="connsiteY4" fmla="*/ 24132 h 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3" h="48263">
                  <a:moveTo>
                    <a:pt x="48264" y="24132"/>
                  </a:moveTo>
                  <a:cubicBezTo>
                    <a:pt x="48264" y="37459"/>
                    <a:pt x="37459" y="48264"/>
                    <a:pt x="24132" y="48264"/>
                  </a:cubicBezTo>
                  <a:cubicBezTo>
                    <a:pt x="10804" y="48264"/>
                    <a:pt x="0" y="37459"/>
                    <a:pt x="0" y="24132"/>
                  </a:cubicBezTo>
                  <a:cubicBezTo>
                    <a:pt x="0" y="10804"/>
                    <a:pt x="10804" y="0"/>
                    <a:pt x="24132" y="0"/>
                  </a:cubicBezTo>
                  <a:cubicBezTo>
                    <a:pt x="37459" y="0"/>
                    <a:pt x="48264" y="10804"/>
                    <a:pt x="48264" y="2413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8" name="Graphic 18" descr="Trophy">
            <a:extLst>
              <a:ext uri="{FF2B5EF4-FFF2-40B4-BE49-F238E27FC236}">
                <a16:creationId xmlns:a16="http://schemas.microsoft.com/office/drawing/2014/main" id="{614A8F20-DAEE-4EF8-B2C7-99B955F6AD3F}"/>
              </a:ext>
            </a:extLst>
          </p:cNvPr>
          <p:cNvSpPr/>
          <p:nvPr/>
        </p:nvSpPr>
        <p:spPr>
          <a:xfrm>
            <a:off x="3383713" y="2470901"/>
            <a:ext cx="253384" cy="285600"/>
          </a:xfrm>
          <a:custGeom>
            <a:avLst/>
            <a:gdLst>
              <a:gd name="connsiteX0" fmla="*/ 289099 w 337845"/>
              <a:gd name="connsiteY0" fmla="*/ 183402 h 380800"/>
              <a:gd name="connsiteX1" fmla="*/ 221530 w 337845"/>
              <a:gd name="connsiteY1" fmla="*/ 215739 h 380800"/>
              <a:gd name="connsiteX2" fmla="*/ 250488 w 337845"/>
              <a:gd name="connsiteY2" fmla="*/ 186298 h 380800"/>
              <a:gd name="connsiteX3" fmla="*/ 261589 w 337845"/>
              <a:gd name="connsiteY3" fmla="*/ 171819 h 380800"/>
              <a:gd name="connsiteX4" fmla="*/ 274620 w 337845"/>
              <a:gd name="connsiteY4" fmla="*/ 125968 h 380800"/>
              <a:gd name="connsiteX5" fmla="*/ 274620 w 337845"/>
              <a:gd name="connsiteY5" fmla="*/ 63225 h 380800"/>
              <a:gd name="connsiteX6" fmla="*/ 308405 w 337845"/>
              <a:gd name="connsiteY6" fmla="*/ 63225 h 380800"/>
              <a:gd name="connsiteX7" fmla="*/ 308405 w 337845"/>
              <a:gd name="connsiteY7" fmla="*/ 136586 h 380800"/>
              <a:gd name="connsiteX8" fmla="*/ 289099 w 337845"/>
              <a:gd name="connsiteY8" fmla="*/ 183402 h 380800"/>
              <a:gd name="connsiteX9" fmla="*/ 49229 w 337845"/>
              <a:gd name="connsiteY9" fmla="*/ 183402 h 380800"/>
              <a:gd name="connsiteX10" fmla="*/ 28958 w 337845"/>
              <a:gd name="connsiteY10" fmla="*/ 136586 h 380800"/>
              <a:gd name="connsiteX11" fmla="*/ 28958 w 337845"/>
              <a:gd name="connsiteY11" fmla="*/ 62743 h 380800"/>
              <a:gd name="connsiteX12" fmla="*/ 62743 w 337845"/>
              <a:gd name="connsiteY12" fmla="*/ 62743 h 380800"/>
              <a:gd name="connsiteX13" fmla="*/ 62743 w 337845"/>
              <a:gd name="connsiteY13" fmla="*/ 125485 h 380800"/>
              <a:gd name="connsiteX14" fmla="*/ 75774 w 337845"/>
              <a:gd name="connsiteY14" fmla="*/ 171336 h 380800"/>
              <a:gd name="connsiteX15" fmla="*/ 86875 w 337845"/>
              <a:gd name="connsiteY15" fmla="*/ 185815 h 380800"/>
              <a:gd name="connsiteX16" fmla="*/ 115833 w 337845"/>
              <a:gd name="connsiteY16" fmla="*/ 215256 h 380800"/>
              <a:gd name="connsiteX17" fmla="*/ 49229 w 337845"/>
              <a:gd name="connsiteY17" fmla="*/ 183402 h 380800"/>
              <a:gd name="connsiteX18" fmla="*/ 337846 w 337845"/>
              <a:gd name="connsiteY18" fmla="*/ 135138 h 380800"/>
              <a:gd name="connsiteX19" fmla="*/ 337846 w 337845"/>
              <a:gd name="connsiteY19" fmla="*/ 33785 h 380800"/>
              <a:gd name="connsiteX20" fmla="*/ 275103 w 337845"/>
              <a:gd name="connsiteY20" fmla="*/ 33785 h 380800"/>
              <a:gd name="connsiteX21" fmla="*/ 275103 w 337845"/>
              <a:gd name="connsiteY21" fmla="*/ 0 h 380800"/>
              <a:gd name="connsiteX22" fmla="*/ 168923 w 337845"/>
              <a:gd name="connsiteY22" fmla="*/ 0 h 380800"/>
              <a:gd name="connsiteX23" fmla="*/ 62743 w 337845"/>
              <a:gd name="connsiteY23" fmla="*/ 0 h 380800"/>
              <a:gd name="connsiteX24" fmla="*/ 62743 w 337845"/>
              <a:gd name="connsiteY24" fmla="*/ 33785 h 380800"/>
              <a:gd name="connsiteX25" fmla="*/ 0 w 337845"/>
              <a:gd name="connsiteY25" fmla="*/ 33785 h 380800"/>
              <a:gd name="connsiteX26" fmla="*/ 0 w 337845"/>
              <a:gd name="connsiteY26" fmla="*/ 134656 h 380800"/>
              <a:gd name="connsiteX27" fmla="*/ 27510 w 337845"/>
              <a:gd name="connsiteY27" fmla="*/ 202225 h 380800"/>
              <a:gd name="connsiteX28" fmla="*/ 142860 w 337845"/>
              <a:gd name="connsiteY28" fmla="*/ 245662 h 380800"/>
              <a:gd name="connsiteX29" fmla="*/ 149617 w 337845"/>
              <a:gd name="connsiteY29" fmla="*/ 269794 h 380800"/>
              <a:gd name="connsiteX30" fmla="*/ 149617 w 337845"/>
              <a:gd name="connsiteY30" fmla="*/ 332537 h 380800"/>
              <a:gd name="connsiteX31" fmla="*/ 125485 w 337845"/>
              <a:gd name="connsiteY31" fmla="*/ 332537 h 380800"/>
              <a:gd name="connsiteX32" fmla="*/ 106180 w 337845"/>
              <a:gd name="connsiteY32" fmla="*/ 351842 h 380800"/>
              <a:gd name="connsiteX33" fmla="*/ 82048 w 337845"/>
              <a:gd name="connsiteY33" fmla="*/ 351842 h 380800"/>
              <a:gd name="connsiteX34" fmla="*/ 62743 w 337845"/>
              <a:gd name="connsiteY34" fmla="*/ 371147 h 380800"/>
              <a:gd name="connsiteX35" fmla="*/ 62743 w 337845"/>
              <a:gd name="connsiteY35" fmla="*/ 380800 h 380800"/>
              <a:gd name="connsiteX36" fmla="*/ 275103 w 337845"/>
              <a:gd name="connsiteY36" fmla="*/ 380800 h 380800"/>
              <a:gd name="connsiteX37" fmla="*/ 275103 w 337845"/>
              <a:gd name="connsiteY37" fmla="*/ 371147 h 380800"/>
              <a:gd name="connsiteX38" fmla="*/ 255797 w 337845"/>
              <a:gd name="connsiteY38" fmla="*/ 351842 h 380800"/>
              <a:gd name="connsiteX39" fmla="*/ 231666 w 337845"/>
              <a:gd name="connsiteY39" fmla="*/ 351842 h 380800"/>
              <a:gd name="connsiteX40" fmla="*/ 212360 w 337845"/>
              <a:gd name="connsiteY40" fmla="*/ 332537 h 380800"/>
              <a:gd name="connsiteX41" fmla="*/ 188228 w 337845"/>
              <a:gd name="connsiteY41" fmla="*/ 332537 h 380800"/>
              <a:gd name="connsiteX42" fmla="*/ 188228 w 337845"/>
              <a:gd name="connsiteY42" fmla="*/ 270276 h 380800"/>
              <a:gd name="connsiteX43" fmla="*/ 194985 w 337845"/>
              <a:gd name="connsiteY43" fmla="*/ 246145 h 380800"/>
              <a:gd name="connsiteX44" fmla="*/ 310335 w 337845"/>
              <a:gd name="connsiteY44" fmla="*/ 202707 h 380800"/>
              <a:gd name="connsiteX45" fmla="*/ 337846 w 337845"/>
              <a:gd name="connsiteY45" fmla="*/ 135138 h 38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7845" h="380800">
                <a:moveTo>
                  <a:pt x="289099" y="183402"/>
                </a:moveTo>
                <a:cubicBezTo>
                  <a:pt x="272207" y="200777"/>
                  <a:pt x="256280" y="211877"/>
                  <a:pt x="221530" y="215739"/>
                </a:cubicBezTo>
                <a:cubicBezTo>
                  <a:pt x="230700" y="206568"/>
                  <a:pt x="241318" y="197398"/>
                  <a:pt x="250488" y="186298"/>
                </a:cubicBezTo>
                <a:cubicBezTo>
                  <a:pt x="254349" y="181954"/>
                  <a:pt x="261589" y="172301"/>
                  <a:pt x="261589" y="171819"/>
                </a:cubicBezTo>
                <a:cubicBezTo>
                  <a:pt x="269794" y="158305"/>
                  <a:pt x="274620" y="142860"/>
                  <a:pt x="274620" y="125968"/>
                </a:cubicBezTo>
                <a:lnTo>
                  <a:pt x="274620" y="63225"/>
                </a:lnTo>
                <a:lnTo>
                  <a:pt x="308405" y="63225"/>
                </a:lnTo>
                <a:lnTo>
                  <a:pt x="308405" y="136586"/>
                </a:lnTo>
                <a:cubicBezTo>
                  <a:pt x="308887" y="137551"/>
                  <a:pt x="309853" y="161683"/>
                  <a:pt x="289099" y="183402"/>
                </a:cubicBezTo>
                <a:close/>
                <a:moveTo>
                  <a:pt x="49229" y="183402"/>
                </a:moveTo>
                <a:cubicBezTo>
                  <a:pt x="27993" y="161683"/>
                  <a:pt x="28958" y="137551"/>
                  <a:pt x="28958" y="136586"/>
                </a:cubicBezTo>
                <a:lnTo>
                  <a:pt x="28958" y="62743"/>
                </a:lnTo>
                <a:lnTo>
                  <a:pt x="62743" y="62743"/>
                </a:lnTo>
                <a:lnTo>
                  <a:pt x="62743" y="125485"/>
                </a:lnTo>
                <a:cubicBezTo>
                  <a:pt x="62743" y="142378"/>
                  <a:pt x="67569" y="157822"/>
                  <a:pt x="75774" y="171336"/>
                </a:cubicBezTo>
                <a:cubicBezTo>
                  <a:pt x="75774" y="171819"/>
                  <a:pt x="83013" y="181954"/>
                  <a:pt x="86875" y="185815"/>
                </a:cubicBezTo>
                <a:cubicBezTo>
                  <a:pt x="96527" y="196916"/>
                  <a:pt x="106663" y="206086"/>
                  <a:pt x="115833" y="215256"/>
                </a:cubicBezTo>
                <a:cubicBezTo>
                  <a:pt x="82048" y="211395"/>
                  <a:pt x="65639" y="200294"/>
                  <a:pt x="49229" y="183402"/>
                </a:cubicBezTo>
                <a:close/>
                <a:moveTo>
                  <a:pt x="337846" y="135138"/>
                </a:moveTo>
                <a:lnTo>
                  <a:pt x="337846" y="33785"/>
                </a:lnTo>
                <a:lnTo>
                  <a:pt x="275103" y="33785"/>
                </a:lnTo>
                <a:lnTo>
                  <a:pt x="275103" y="0"/>
                </a:lnTo>
                <a:lnTo>
                  <a:pt x="168923" y="0"/>
                </a:lnTo>
                <a:lnTo>
                  <a:pt x="62743" y="0"/>
                </a:lnTo>
                <a:lnTo>
                  <a:pt x="62743" y="33785"/>
                </a:lnTo>
                <a:lnTo>
                  <a:pt x="0" y="33785"/>
                </a:lnTo>
                <a:lnTo>
                  <a:pt x="0" y="134656"/>
                </a:lnTo>
                <a:cubicBezTo>
                  <a:pt x="0" y="139482"/>
                  <a:pt x="0" y="172784"/>
                  <a:pt x="27510" y="202225"/>
                </a:cubicBezTo>
                <a:cubicBezTo>
                  <a:pt x="54055" y="230218"/>
                  <a:pt x="86392" y="244697"/>
                  <a:pt x="142860" y="245662"/>
                </a:cubicBezTo>
                <a:cubicBezTo>
                  <a:pt x="147204" y="252902"/>
                  <a:pt x="149617" y="261106"/>
                  <a:pt x="149617" y="269794"/>
                </a:cubicBezTo>
                <a:lnTo>
                  <a:pt x="149617" y="332537"/>
                </a:lnTo>
                <a:lnTo>
                  <a:pt x="125485" y="332537"/>
                </a:lnTo>
                <a:cubicBezTo>
                  <a:pt x="114867" y="332537"/>
                  <a:pt x="106180" y="341224"/>
                  <a:pt x="106180" y="351842"/>
                </a:cubicBezTo>
                <a:lnTo>
                  <a:pt x="82048" y="351842"/>
                </a:lnTo>
                <a:cubicBezTo>
                  <a:pt x="71430" y="351842"/>
                  <a:pt x="62743" y="360529"/>
                  <a:pt x="62743" y="371147"/>
                </a:cubicBezTo>
                <a:lnTo>
                  <a:pt x="62743" y="380800"/>
                </a:lnTo>
                <a:lnTo>
                  <a:pt x="275103" y="380800"/>
                </a:lnTo>
                <a:lnTo>
                  <a:pt x="275103" y="371147"/>
                </a:lnTo>
                <a:cubicBezTo>
                  <a:pt x="275103" y="360529"/>
                  <a:pt x="266415" y="351842"/>
                  <a:pt x="255797" y="351842"/>
                </a:cubicBezTo>
                <a:lnTo>
                  <a:pt x="231666" y="351842"/>
                </a:lnTo>
                <a:cubicBezTo>
                  <a:pt x="231666" y="341224"/>
                  <a:pt x="222978" y="332537"/>
                  <a:pt x="212360" y="332537"/>
                </a:cubicBezTo>
                <a:lnTo>
                  <a:pt x="188228" y="332537"/>
                </a:lnTo>
                <a:lnTo>
                  <a:pt x="188228" y="270276"/>
                </a:lnTo>
                <a:cubicBezTo>
                  <a:pt x="188228" y="261589"/>
                  <a:pt x="190641" y="253384"/>
                  <a:pt x="194985" y="246145"/>
                </a:cubicBezTo>
                <a:cubicBezTo>
                  <a:pt x="251454" y="245179"/>
                  <a:pt x="283790" y="230218"/>
                  <a:pt x="310335" y="202707"/>
                </a:cubicBezTo>
                <a:cubicBezTo>
                  <a:pt x="337846" y="173749"/>
                  <a:pt x="337846" y="139965"/>
                  <a:pt x="337846" y="135138"/>
                </a:cubicBezTo>
                <a:close/>
              </a:path>
            </a:pathLst>
          </a:custGeom>
          <a:solidFill>
            <a:schemeClr val="bg1"/>
          </a:solidFill>
          <a:ln w="4763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9" name="Graphic 6" descr="Lightbulb">
            <a:extLst>
              <a:ext uri="{FF2B5EF4-FFF2-40B4-BE49-F238E27FC236}">
                <a16:creationId xmlns:a16="http://schemas.microsoft.com/office/drawing/2014/main" id="{8A9529E2-6650-4B89-9678-686F0D60F344}"/>
              </a:ext>
            </a:extLst>
          </p:cNvPr>
          <p:cNvGrpSpPr/>
          <p:nvPr/>
        </p:nvGrpSpPr>
        <p:grpSpPr>
          <a:xfrm>
            <a:off x="4398252" y="2012785"/>
            <a:ext cx="347498" cy="347498"/>
            <a:chOff x="5864335" y="1540713"/>
            <a:chExt cx="463331" cy="463331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A1C38-260F-4F19-8773-D8F56937A7AB}"/>
                </a:ext>
              </a:extLst>
            </p:cNvPr>
            <p:cNvSpPr/>
            <p:nvPr/>
          </p:nvSpPr>
          <p:spPr>
            <a:xfrm>
              <a:off x="6033257" y="1849600"/>
              <a:ext cx="125485" cy="28958"/>
            </a:xfrm>
            <a:custGeom>
              <a:avLst/>
              <a:gdLst>
                <a:gd name="connsiteX0" fmla="*/ 14479 w 125485"/>
                <a:gd name="connsiteY0" fmla="*/ 0 h 28958"/>
                <a:gd name="connsiteX1" fmla="*/ 111006 w 125485"/>
                <a:gd name="connsiteY1" fmla="*/ 0 h 28958"/>
                <a:gd name="connsiteX2" fmla="*/ 125485 w 125485"/>
                <a:gd name="connsiteY2" fmla="*/ 14479 h 28958"/>
                <a:gd name="connsiteX3" fmla="*/ 111006 w 125485"/>
                <a:gd name="connsiteY3" fmla="*/ 28958 h 28958"/>
                <a:gd name="connsiteX4" fmla="*/ 14479 w 125485"/>
                <a:gd name="connsiteY4" fmla="*/ 28958 h 28958"/>
                <a:gd name="connsiteX5" fmla="*/ 0 w 125485"/>
                <a:gd name="connsiteY5" fmla="*/ 14479 h 28958"/>
                <a:gd name="connsiteX6" fmla="*/ 14479 w 125485"/>
                <a:gd name="connsiteY6" fmla="*/ 0 h 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5" h="28958">
                  <a:moveTo>
                    <a:pt x="14479" y="0"/>
                  </a:moveTo>
                  <a:lnTo>
                    <a:pt x="111006" y="0"/>
                  </a:lnTo>
                  <a:cubicBezTo>
                    <a:pt x="119211" y="0"/>
                    <a:pt x="125485" y="6274"/>
                    <a:pt x="125485" y="14479"/>
                  </a:cubicBezTo>
                  <a:cubicBezTo>
                    <a:pt x="125485" y="22684"/>
                    <a:pt x="119211" y="28958"/>
                    <a:pt x="111006" y="28958"/>
                  </a:cubicBezTo>
                  <a:lnTo>
                    <a:pt x="14479" y="28958"/>
                  </a:lnTo>
                  <a:cubicBezTo>
                    <a:pt x="6274" y="28958"/>
                    <a:pt x="0" y="22684"/>
                    <a:pt x="0" y="14479"/>
                  </a:cubicBezTo>
                  <a:cubicBezTo>
                    <a:pt x="0" y="6274"/>
                    <a:pt x="6274" y="0"/>
                    <a:pt x="14479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B18AE6C-6A9F-4F24-B953-4E718D721CBE}"/>
                </a:ext>
              </a:extLst>
            </p:cNvPr>
            <p:cNvSpPr/>
            <p:nvPr/>
          </p:nvSpPr>
          <p:spPr>
            <a:xfrm>
              <a:off x="6033257" y="1897863"/>
              <a:ext cx="125485" cy="28958"/>
            </a:xfrm>
            <a:custGeom>
              <a:avLst/>
              <a:gdLst>
                <a:gd name="connsiteX0" fmla="*/ 14479 w 125485"/>
                <a:gd name="connsiteY0" fmla="*/ 0 h 28958"/>
                <a:gd name="connsiteX1" fmla="*/ 111006 w 125485"/>
                <a:gd name="connsiteY1" fmla="*/ 0 h 28958"/>
                <a:gd name="connsiteX2" fmla="*/ 125485 w 125485"/>
                <a:gd name="connsiteY2" fmla="*/ 14479 h 28958"/>
                <a:gd name="connsiteX3" fmla="*/ 111006 w 125485"/>
                <a:gd name="connsiteY3" fmla="*/ 28958 h 28958"/>
                <a:gd name="connsiteX4" fmla="*/ 14479 w 125485"/>
                <a:gd name="connsiteY4" fmla="*/ 28958 h 28958"/>
                <a:gd name="connsiteX5" fmla="*/ 0 w 125485"/>
                <a:gd name="connsiteY5" fmla="*/ 14479 h 28958"/>
                <a:gd name="connsiteX6" fmla="*/ 14479 w 125485"/>
                <a:gd name="connsiteY6" fmla="*/ 0 h 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5" h="28958">
                  <a:moveTo>
                    <a:pt x="14479" y="0"/>
                  </a:moveTo>
                  <a:lnTo>
                    <a:pt x="111006" y="0"/>
                  </a:lnTo>
                  <a:cubicBezTo>
                    <a:pt x="119211" y="0"/>
                    <a:pt x="125485" y="6274"/>
                    <a:pt x="125485" y="14479"/>
                  </a:cubicBezTo>
                  <a:cubicBezTo>
                    <a:pt x="125485" y="22684"/>
                    <a:pt x="119211" y="28958"/>
                    <a:pt x="111006" y="28958"/>
                  </a:cubicBezTo>
                  <a:lnTo>
                    <a:pt x="14479" y="28958"/>
                  </a:lnTo>
                  <a:cubicBezTo>
                    <a:pt x="6274" y="28958"/>
                    <a:pt x="0" y="22684"/>
                    <a:pt x="0" y="14479"/>
                  </a:cubicBezTo>
                  <a:cubicBezTo>
                    <a:pt x="0" y="6274"/>
                    <a:pt x="6274" y="0"/>
                    <a:pt x="14479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E6A7A86-347E-4029-9BB7-90BED4CD3D8B}"/>
                </a:ext>
              </a:extLst>
            </p:cNvPr>
            <p:cNvSpPr/>
            <p:nvPr/>
          </p:nvSpPr>
          <p:spPr>
            <a:xfrm>
              <a:off x="6064629" y="1946127"/>
              <a:ext cx="62742" cy="28958"/>
            </a:xfrm>
            <a:custGeom>
              <a:avLst/>
              <a:gdLst>
                <a:gd name="connsiteX0" fmla="*/ 0 w 62742"/>
                <a:gd name="connsiteY0" fmla="*/ 0 h 28958"/>
                <a:gd name="connsiteX1" fmla="*/ 31371 w 62742"/>
                <a:gd name="connsiteY1" fmla="*/ 28958 h 28958"/>
                <a:gd name="connsiteX2" fmla="*/ 62743 w 62742"/>
                <a:gd name="connsiteY2" fmla="*/ 0 h 28958"/>
                <a:gd name="connsiteX3" fmla="*/ 0 w 62742"/>
                <a:gd name="connsiteY3" fmla="*/ 0 h 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742" h="28958">
                  <a:moveTo>
                    <a:pt x="0" y="0"/>
                  </a:moveTo>
                  <a:cubicBezTo>
                    <a:pt x="1448" y="16410"/>
                    <a:pt x="14962" y="28958"/>
                    <a:pt x="31371" y="28958"/>
                  </a:cubicBezTo>
                  <a:cubicBezTo>
                    <a:pt x="47781" y="28958"/>
                    <a:pt x="61295" y="16410"/>
                    <a:pt x="6274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0BEAD7A-EA0C-4C18-BD33-B65D5C69F538}"/>
                </a:ext>
              </a:extLst>
            </p:cNvPr>
            <p:cNvSpPr/>
            <p:nvPr/>
          </p:nvSpPr>
          <p:spPr>
            <a:xfrm>
              <a:off x="5970515" y="1569671"/>
              <a:ext cx="250970" cy="260623"/>
            </a:xfrm>
            <a:custGeom>
              <a:avLst/>
              <a:gdLst>
                <a:gd name="connsiteX0" fmla="*/ 125485 w 250970"/>
                <a:gd name="connsiteY0" fmla="*/ 0 h 260623"/>
                <a:gd name="connsiteX1" fmla="*/ 125485 w 250970"/>
                <a:gd name="connsiteY1" fmla="*/ 0 h 260623"/>
                <a:gd name="connsiteX2" fmla="*/ 125485 w 250970"/>
                <a:gd name="connsiteY2" fmla="*/ 0 h 260623"/>
                <a:gd name="connsiteX3" fmla="*/ 0 w 250970"/>
                <a:gd name="connsiteY3" fmla="*/ 124038 h 260623"/>
                <a:gd name="connsiteX4" fmla="*/ 0 w 250970"/>
                <a:gd name="connsiteY4" fmla="*/ 128381 h 260623"/>
                <a:gd name="connsiteX5" fmla="*/ 8687 w 250970"/>
                <a:gd name="connsiteY5" fmla="*/ 171819 h 260623"/>
                <a:gd name="connsiteX6" fmla="*/ 30406 w 250970"/>
                <a:gd name="connsiteY6" fmla="*/ 207534 h 260623"/>
                <a:gd name="connsiteX7" fmla="*/ 59847 w 250970"/>
                <a:gd name="connsiteY7" fmla="*/ 255315 h 260623"/>
                <a:gd name="connsiteX8" fmla="*/ 68534 w 250970"/>
                <a:gd name="connsiteY8" fmla="*/ 260624 h 260623"/>
                <a:gd name="connsiteX9" fmla="*/ 182437 w 250970"/>
                <a:gd name="connsiteY9" fmla="*/ 260624 h 260623"/>
                <a:gd name="connsiteX10" fmla="*/ 191124 w 250970"/>
                <a:gd name="connsiteY10" fmla="*/ 255315 h 260623"/>
                <a:gd name="connsiteX11" fmla="*/ 220565 w 250970"/>
                <a:gd name="connsiteY11" fmla="*/ 207534 h 260623"/>
                <a:gd name="connsiteX12" fmla="*/ 242283 w 250970"/>
                <a:gd name="connsiteY12" fmla="*/ 171819 h 260623"/>
                <a:gd name="connsiteX13" fmla="*/ 250971 w 250970"/>
                <a:gd name="connsiteY13" fmla="*/ 128381 h 260623"/>
                <a:gd name="connsiteX14" fmla="*/ 250971 w 250970"/>
                <a:gd name="connsiteY14" fmla="*/ 124038 h 260623"/>
                <a:gd name="connsiteX15" fmla="*/ 125485 w 250970"/>
                <a:gd name="connsiteY15" fmla="*/ 0 h 260623"/>
                <a:gd name="connsiteX16" fmla="*/ 222013 w 250970"/>
                <a:gd name="connsiteY16" fmla="*/ 127899 h 260623"/>
                <a:gd name="connsiteX17" fmla="*/ 215256 w 250970"/>
                <a:gd name="connsiteY17" fmla="*/ 161683 h 260623"/>
                <a:gd name="connsiteX18" fmla="*/ 198846 w 250970"/>
                <a:gd name="connsiteY18" fmla="*/ 188228 h 260623"/>
                <a:gd name="connsiteX19" fmla="*/ 170853 w 250970"/>
                <a:gd name="connsiteY19" fmla="*/ 231666 h 260623"/>
                <a:gd name="connsiteX20" fmla="*/ 125485 w 250970"/>
                <a:gd name="connsiteY20" fmla="*/ 231666 h 260623"/>
                <a:gd name="connsiteX21" fmla="*/ 80600 w 250970"/>
                <a:gd name="connsiteY21" fmla="*/ 231666 h 260623"/>
                <a:gd name="connsiteX22" fmla="*/ 52607 w 250970"/>
                <a:gd name="connsiteY22" fmla="*/ 188228 h 260623"/>
                <a:gd name="connsiteX23" fmla="*/ 36198 w 250970"/>
                <a:gd name="connsiteY23" fmla="*/ 161683 h 260623"/>
                <a:gd name="connsiteX24" fmla="*/ 29441 w 250970"/>
                <a:gd name="connsiteY24" fmla="*/ 127899 h 260623"/>
                <a:gd name="connsiteX25" fmla="*/ 29441 w 250970"/>
                <a:gd name="connsiteY25" fmla="*/ 124038 h 260623"/>
                <a:gd name="connsiteX26" fmla="*/ 125968 w 250970"/>
                <a:gd name="connsiteY26" fmla="*/ 28476 h 260623"/>
                <a:gd name="connsiteX27" fmla="*/ 125968 w 250970"/>
                <a:gd name="connsiteY27" fmla="*/ 28476 h 260623"/>
                <a:gd name="connsiteX28" fmla="*/ 125968 w 250970"/>
                <a:gd name="connsiteY28" fmla="*/ 28476 h 260623"/>
                <a:gd name="connsiteX29" fmla="*/ 125968 w 250970"/>
                <a:gd name="connsiteY29" fmla="*/ 28476 h 260623"/>
                <a:gd name="connsiteX30" fmla="*/ 125968 w 250970"/>
                <a:gd name="connsiteY30" fmla="*/ 28476 h 260623"/>
                <a:gd name="connsiteX31" fmla="*/ 125968 w 250970"/>
                <a:gd name="connsiteY31" fmla="*/ 28476 h 260623"/>
                <a:gd name="connsiteX32" fmla="*/ 125968 w 250970"/>
                <a:gd name="connsiteY32" fmla="*/ 28476 h 260623"/>
                <a:gd name="connsiteX33" fmla="*/ 222495 w 250970"/>
                <a:gd name="connsiteY33" fmla="*/ 124038 h 260623"/>
                <a:gd name="connsiteX34" fmla="*/ 222495 w 250970"/>
                <a:gd name="connsiteY34" fmla="*/ 127899 h 26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970" h="260623">
                  <a:moveTo>
                    <a:pt x="125485" y="0"/>
                  </a:moveTo>
                  <a:cubicBezTo>
                    <a:pt x="125485" y="0"/>
                    <a:pt x="125485" y="0"/>
                    <a:pt x="125485" y="0"/>
                  </a:cubicBezTo>
                  <a:cubicBezTo>
                    <a:pt x="125485" y="0"/>
                    <a:pt x="125485" y="0"/>
                    <a:pt x="125485" y="0"/>
                  </a:cubicBezTo>
                  <a:cubicBezTo>
                    <a:pt x="56951" y="483"/>
                    <a:pt x="1448" y="55503"/>
                    <a:pt x="0" y="124038"/>
                  </a:cubicBezTo>
                  <a:lnTo>
                    <a:pt x="0" y="128381"/>
                  </a:lnTo>
                  <a:cubicBezTo>
                    <a:pt x="483" y="143343"/>
                    <a:pt x="3378" y="157822"/>
                    <a:pt x="8687" y="171819"/>
                  </a:cubicBezTo>
                  <a:cubicBezTo>
                    <a:pt x="13996" y="184850"/>
                    <a:pt x="21236" y="196916"/>
                    <a:pt x="30406" y="207534"/>
                  </a:cubicBezTo>
                  <a:cubicBezTo>
                    <a:pt x="41989" y="220082"/>
                    <a:pt x="54538" y="244697"/>
                    <a:pt x="59847" y="255315"/>
                  </a:cubicBezTo>
                  <a:cubicBezTo>
                    <a:pt x="61295" y="258693"/>
                    <a:pt x="64673" y="260624"/>
                    <a:pt x="68534" y="260624"/>
                  </a:cubicBezTo>
                  <a:lnTo>
                    <a:pt x="182437" y="260624"/>
                  </a:lnTo>
                  <a:cubicBezTo>
                    <a:pt x="186298" y="260624"/>
                    <a:pt x="189676" y="258693"/>
                    <a:pt x="191124" y="255315"/>
                  </a:cubicBezTo>
                  <a:cubicBezTo>
                    <a:pt x="196433" y="244697"/>
                    <a:pt x="208982" y="220082"/>
                    <a:pt x="220565" y="207534"/>
                  </a:cubicBezTo>
                  <a:cubicBezTo>
                    <a:pt x="229735" y="196916"/>
                    <a:pt x="237457" y="184850"/>
                    <a:pt x="242283" y="171819"/>
                  </a:cubicBezTo>
                  <a:cubicBezTo>
                    <a:pt x="247593" y="157822"/>
                    <a:pt x="250488" y="143343"/>
                    <a:pt x="250971" y="128381"/>
                  </a:cubicBezTo>
                  <a:lnTo>
                    <a:pt x="250971" y="124038"/>
                  </a:lnTo>
                  <a:cubicBezTo>
                    <a:pt x="249523" y="55503"/>
                    <a:pt x="194020" y="483"/>
                    <a:pt x="125485" y="0"/>
                  </a:cubicBezTo>
                  <a:close/>
                  <a:moveTo>
                    <a:pt x="222013" y="127899"/>
                  </a:moveTo>
                  <a:cubicBezTo>
                    <a:pt x="221530" y="139482"/>
                    <a:pt x="219117" y="151065"/>
                    <a:pt x="215256" y="161683"/>
                  </a:cubicBezTo>
                  <a:cubicBezTo>
                    <a:pt x="211395" y="171336"/>
                    <a:pt x="206086" y="180506"/>
                    <a:pt x="198846" y="188228"/>
                  </a:cubicBezTo>
                  <a:cubicBezTo>
                    <a:pt x="187746" y="201742"/>
                    <a:pt x="178093" y="216221"/>
                    <a:pt x="170853" y="231666"/>
                  </a:cubicBezTo>
                  <a:lnTo>
                    <a:pt x="125485" y="231666"/>
                  </a:lnTo>
                  <a:lnTo>
                    <a:pt x="80600" y="231666"/>
                  </a:lnTo>
                  <a:cubicBezTo>
                    <a:pt x="72878" y="216221"/>
                    <a:pt x="63225" y="201742"/>
                    <a:pt x="52607" y="188228"/>
                  </a:cubicBezTo>
                  <a:cubicBezTo>
                    <a:pt x="45850" y="180506"/>
                    <a:pt x="40059" y="171336"/>
                    <a:pt x="36198" y="161683"/>
                  </a:cubicBezTo>
                  <a:cubicBezTo>
                    <a:pt x="31854" y="151065"/>
                    <a:pt x="29923" y="139482"/>
                    <a:pt x="29441" y="127899"/>
                  </a:cubicBezTo>
                  <a:lnTo>
                    <a:pt x="29441" y="124038"/>
                  </a:lnTo>
                  <a:cubicBezTo>
                    <a:pt x="30406" y="71430"/>
                    <a:pt x="73361" y="28958"/>
                    <a:pt x="125968" y="28476"/>
                  </a:cubicBezTo>
                  <a:lnTo>
                    <a:pt x="125968" y="28476"/>
                  </a:lnTo>
                  <a:lnTo>
                    <a:pt x="125968" y="28476"/>
                  </a:lnTo>
                  <a:cubicBezTo>
                    <a:pt x="125968" y="28476"/>
                    <a:pt x="125968" y="28476"/>
                    <a:pt x="125968" y="28476"/>
                  </a:cubicBezTo>
                  <a:cubicBezTo>
                    <a:pt x="125968" y="28476"/>
                    <a:pt x="125968" y="28476"/>
                    <a:pt x="125968" y="28476"/>
                  </a:cubicBezTo>
                  <a:lnTo>
                    <a:pt x="125968" y="28476"/>
                  </a:lnTo>
                  <a:lnTo>
                    <a:pt x="125968" y="28476"/>
                  </a:lnTo>
                  <a:cubicBezTo>
                    <a:pt x="178575" y="28958"/>
                    <a:pt x="221530" y="70948"/>
                    <a:pt x="222495" y="124038"/>
                  </a:cubicBezTo>
                  <a:lnTo>
                    <a:pt x="222495" y="12789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14" name="Graphic 8" descr="Single gear">
            <a:extLst>
              <a:ext uri="{FF2B5EF4-FFF2-40B4-BE49-F238E27FC236}">
                <a16:creationId xmlns:a16="http://schemas.microsoft.com/office/drawing/2014/main" id="{06F8B8AC-DAD8-4604-8DEF-A605E59C8D03}"/>
              </a:ext>
            </a:extLst>
          </p:cNvPr>
          <p:cNvSpPr/>
          <p:nvPr/>
        </p:nvSpPr>
        <p:spPr>
          <a:xfrm>
            <a:off x="5514343" y="2500983"/>
            <a:ext cx="246506" cy="246144"/>
          </a:xfrm>
          <a:custGeom>
            <a:avLst/>
            <a:gdLst>
              <a:gd name="connsiteX0" fmla="*/ 164096 w 328675"/>
              <a:gd name="connsiteY0" fmla="*/ 222013 h 328192"/>
              <a:gd name="connsiteX1" fmla="*/ 106180 w 328675"/>
              <a:gd name="connsiteY1" fmla="*/ 164096 h 328192"/>
              <a:gd name="connsiteX2" fmla="*/ 164096 w 328675"/>
              <a:gd name="connsiteY2" fmla="*/ 106180 h 328192"/>
              <a:gd name="connsiteX3" fmla="*/ 222013 w 328675"/>
              <a:gd name="connsiteY3" fmla="*/ 164096 h 328192"/>
              <a:gd name="connsiteX4" fmla="*/ 164096 w 328675"/>
              <a:gd name="connsiteY4" fmla="*/ 222013 h 328192"/>
              <a:gd name="connsiteX5" fmla="*/ 294408 w 328675"/>
              <a:gd name="connsiteY5" fmla="*/ 127899 h 328192"/>
              <a:gd name="connsiteX6" fmla="*/ 281860 w 328675"/>
              <a:gd name="connsiteY6" fmla="*/ 97975 h 328192"/>
              <a:gd name="connsiteX7" fmla="*/ 293926 w 328675"/>
              <a:gd name="connsiteY7" fmla="*/ 61777 h 328192"/>
              <a:gd name="connsiteX8" fmla="*/ 266415 w 328675"/>
              <a:gd name="connsiteY8" fmla="*/ 34267 h 328192"/>
              <a:gd name="connsiteX9" fmla="*/ 230218 w 328675"/>
              <a:gd name="connsiteY9" fmla="*/ 46333 h 328192"/>
              <a:gd name="connsiteX10" fmla="*/ 199812 w 328675"/>
              <a:gd name="connsiteY10" fmla="*/ 33785 h 328192"/>
              <a:gd name="connsiteX11" fmla="*/ 183402 w 328675"/>
              <a:gd name="connsiteY11" fmla="*/ 0 h 328192"/>
              <a:gd name="connsiteX12" fmla="*/ 144791 w 328675"/>
              <a:gd name="connsiteY12" fmla="*/ 0 h 328192"/>
              <a:gd name="connsiteX13" fmla="*/ 127899 w 328675"/>
              <a:gd name="connsiteY13" fmla="*/ 33785 h 328192"/>
              <a:gd name="connsiteX14" fmla="*/ 97975 w 328675"/>
              <a:gd name="connsiteY14" fmla="*/ 46333 h 328192"/>
              <a:gd name="connsiteX15" fmla="*/ 61777 w 328675"/>
              <a:gd name="connsiteY15" fmla="*/ 34267 h 328192"/>
              <a:gd name="connsiteX16" fmla="*/ 34267 w 328675"/>
              <a:gd name="connsiteY16" fmla="*/ 61777 h 328192"/>
              <a:gd name="connsiteX17" fmla="*/ 46333 w 328675"/>
              <a:gd name="connsiteY17" fmla="*/ 97975 h 328192"/>
              <a:gd name="connsiteX18" fmla="*/ 33785 w 328675"/>
              <a:gd name="connsiteY18" fmla="*/ 128381 h 328192"/>
              <a:gd name="connsiteX19" fmla="*/ 0 w 328675"/>
              <a:gd name="connsiteY19" fmla="*/ 144791 h 328192"/>
              <a:gd name="connsiteX20" fmla="*/ 0 w 328675"/>
              <a:gd name="connsiteY20" fmla="*/ 183402 h 328192"/>
              <a:gd name="connsiteX21" fmla="*/ 33785 w 328675"/>
              <a:gd name="connsiteY21" fmla="*/ 200294 h 328192"/>
              <a:gd name="connsiteX22" fmla="*/ 46333 w 328675"/>
              <a:gd name="connsiteY22" fmla="*/ 230218 h 328192"/>
              <a:gd name="connsiteX23" fmla="*/ 34267 w 328675"/>
              <a:gd name="connsiteY23" fmla="*/ 266415 h 328192"/>
              <a:gd name="connsiteX24" fmla="*/ 61777 w 328675"/>
              <a:gd name="connsiteY24" fmla="*/ 293926 h 328192"/>
              <a:gd name="connsiteX25" fmla="*/ 97975 w 328675"/>
              <a:gd name="connsiteY25" fmla="*/ 281860 h 328192"/>
              <a:gd name="connsiteX26" fmla="*/ 128381 w 328675"/>
              <a:gd name="connsiteY26" fmla="*/ 294408 h 328192"/>
              <a:gd name="connsiteX27" fmla="*/ 145274 w 328675"/>
              <a:gd name="connsiteY27" fmla="*/ 328193 h 328192"/>
              <a:gd name="connsiteX28" fmla="*/ 183884 w 328675"/>
              <a:gd name="connsiteY28" fmla="*/ 328193 h 328192"/>
              <a:gd name="connsiteX29" fmla="*/ 200777 w 328675"/>
              <a:gd name="connsiteY29" fmla="*/ 294408 h 328192"/>
              <a:gd name="connsiteX30" fmla="*/ 230700 w 328675"/>
              <a:gd name="connsiteY30" fmla="*/ 281860 h 328192"/>
              <a:gd name="connsiteX31" fmla="*/ 266898 w 328675"/>
              <a:gd name="connsiteY31" fmla="*/ 293926 h 328192"/>
              <a:gd name="connsiteX32" fmla="*/ 294408 w 328675"/>
              <a:gd name="connsiteY32" fmla="*/ 266415 h 328192"/>
              <a:gd name="connsiteX33" fmla="*/ 282342 w 328675"/>
              <a:gd name="connsiteY33" fmla="*/ 230218 h 328192"/>
              <a:gd name="connsiteX34" fmla="*/ 294891 w 328675"/>
              <a:gd name="connsiteY34" fmla="*/ 199812 h 328192"/>
              <a:gd name="connsiteX35" fmla="*/ 328675 w 328675"/>
              <a:gd name="connsiteY35" fmla="*/ 182919 h 328192"/>
              <a:gd name="connsiteX36" fmla="*/ 328675 w 328675"/>
              <a:gd name="connsiteY36" fmla="*/ 144308 h 328192"/>
              <a:gd name="connsiteX37" fmla="*/ 294408 w 328675"/>
              <a:gd name="connsiteY37" fmla="*/ 127899 h 3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75" h="328192">
                <a:moveTo>
                  <a:pt x="164096" y="222013"/>
                </a:moveTo>
                <a:cubicBezTo>
                  <a:pt x="132242" y="222013"/>
                  <a:pt x="106180" y="195950"/>
                  <a:pt x="106180" y="164096"/>
                </a:cubicBezTo>
                <a:cubicBezTo>
                  <a:pt x="106180" y="132242"/>
                  <a:pt x="132242" y="106180"/>
                  <a:pt x="164096" y="106180"/>
                </a:cubicBezTo>
                <a:cubicBezTo>
                  <a:pt x="195950" y="106180"/>
                  <a:pt x="222013" y="132242"/>
                  <a:pt x="222013" y="164096"/>
                </a:cubicBezTo>
                <a:cubicBezTo>
                  <a:pt x="222013" y="195950"/>
                  <a:pt x="195950" y="222013"/>
                  <a:pt x="164096" y="222013"/>
                </a:cubicBezTo>
                <a:close/>
                <a:moveTo>
                  <a:pt x="294408" y="127899"/>
                </a:moveTo>
                <a:cubicBezTo>
                  <a:pt x="291512" y="117281"/>
                  <a:pt x="287169" y="107145"/>
                  <a:pt x="281860" y="97975"/>
                </a:cubicBezTo>
                <a:lnTo>
                  <a:pt x="293926" y="61777"/>
                </a:lnTo>
                <a:lnTo>
                  <a:pt x="266415" y="34267"/>
                </a:lnTo>
                <a:lnTo>
                  <a:pt x="230218" y="46333"/>
                </a:lnTo>
                <a:cubicBezTo>
                  <a:pt x="220565" y="41024"/>
                  <a:pt x="210429" y="36680"/>
                  <a:pt x="199812" y="33785"/>
                </a:cubicBezTo>
                <a:lnTo>
                  <a:pt x="183402" y="0"/>
                </a:lnTo>
                <a:lnTo>
                  <a:pt x="144791" y="0"/>
                </a:lnTo>
                <a:lnTo>
                  <a:pt x="127899" y="33785"/>
                </a:lnTo>
                <a:cubicBezTo>
                  <a:pt x="117281" y="36680"/>
                  <a:pt x="107145" y="41024"/>
                  <a:pt x="97975" y="46333"/>
                </a:cubicBezTo>
                <a:lnTo>
                  <a:pt x="61777" y="34267"/>
                </a:lnTo>
                <a:lnTo>
                  <a:pt x="34267" y="61777"/>
                </a:lnTo>
                <a:lnTo>
                  <a:pt x="46333" y="97975"/>
                </a:lnTo>
                <a:cubicBezTo>
                  <a:pt x="41024" y="107628"/>
                  <a:pt x="36680" y="117763"/>
                  <a:pt x="33785" y="128381"/>
                </a:cubicBezTo>
                <a:lnTo>
                  <a:pt x="0" y="144791"/>
                </a:lnTo>
                <a:lnTo>
                  <a:pt x="0" y="183402"/>
                </a:lnTo>
                <a:lnTo>
                  <a:pt x="33785" y="200294"/>
                </a:lnTo>
                <a:cubicBezTo>
                  <a:pt x="36680" y="210912"/>
                  <a:pt x="41024" y="221048"/>
                  <a:pt x="46333" y="230218"/>
                </a:cubicBezTo>
                <a:lnTo>
                  <a:pt x="34267" y="266415"/>
                </a:lnTo>
                <a:lnTo>
                  <a:pt x="61777" y="293926"/>
                </a:lnTo>
                <a:lnTo>
                  <a:pt x="97975" y="281860"/>
                </a:lnTo>
                <a:cubicBezTo>
                  <a:pt x="107628" y="287169"/>
                  <a:pt x="117763" y="291512"/>
                  <a:pt x="128381" y="294408"/>
                </a:cubicBezTo>
                <a:lnTo>
                  <a:pt x="145274" y="328193"/>
                </a:lnTo>
                <a:lnTo>
                  <a:pt x="183884" y="328193"/>
                </a:lnTo>
                <a:lnTo>
                  <a:pt x="200777" y="294408"/>
                </a:lnTo>
                <a:cubicBezTo>
                  <a:pt x="211395" y="291512"/>
                  <a:pt x="221530" y="287169"/>
                  <a:pt x="230700" y="281860"/>
                </a:cubicBezTo>
                <a:lnTo>
                  <a:pt x="266898" y="293926"/>
                </a:lnTo>
                <a:lnTo>
                  <a:pt x="294408" y="266415"/>
                </a:lnTo>
                <a:lnTo>
                  <a:pt x="282342" y="230218"/>
                </a:lnTo>
                <a:cubicBezTo>
                  <a:pt x="287651" y="220565"/>
                  <a:pt x="291995" y="210429"/>
                  <a:pt x="294891" y="199812"/>
                </a:cubicBezTo>
                <a:lnTo>
                  <a:pt x="328675" y="182919"/>
                </a:lnTo>
                <a:lnTo>
                  <a:pt x="328675" y="144308"/>
                </a:lnTo>
                <a:lnTo>
                  <a:pt x="294408" y="127899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5" name="Graphic 10" descr="Research">
            <a:extLst>
              <a:ext uri="{FF2B5EF4-FFF2-40B4-BE49-F238E27FC236}">
                <a16:creationId xmlns:a16="http://schemas.microsoft.com/office/drawing/2014/main" id="{35C342CA-1D72-43CC-812E-65B59BF337E5}"/>
              </a:ext>
            </a:extLst>
          </p:cNvPr>
          <p:cNvGrpSpPr/>
          <p:nvPr/>
        </p:nvGrpSpPr>
        <p:grpSpPr>
          <a:xfrm>
            <a:off x="5897636" y="3470089"/>
            <a:ext cx="347498" cy="347498"/>
            <a:chOff x="7863514" y="3483784"/>
            <a:chExt cx="463331" cy="463331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F9A2C7E-371B-4986-8C37-2090A3403E74}"/>
                </a:ext>
              </a:extLst>
            </p:cNvPr>
            <p:cNvSpPr/>
            <p:nvPr/>
          </p:nvSpPr>
          <p:spPr>
            <a:xfrm>
              <a:off x="7901156" y="3523840"/>
              <a:ext cx="381888" cy="382371"/>
            </a:xfrm>
            <a:custGeom>
              <a:avLst/>
              <a:gdLst>
                <a:gd name="connsiteX0" fmla="*/ 312268 w 381888"/>
                <a:gd name="connsiteY0" fmla="*/ 264487 h 382371"/>
                <a:gd name="connsiteX1" fmla="*/ 282345 w 381888"/>
                <a:gd name="connsiteY1" fmla="*/ 255317 h 382371"/>
                <a:gd name="connsiteX2" fmla="*/ 260626 w 381888"/>
                <a:gd name="connsiteY2" fmla="*/ 234081 h 382371"/>
                <a:gd name="connsiteX3" fmla="*/ 290550 w 381888"/>
                <a:gd name="connsiteY3" fmla="*/ 146242 h 382371"/>
                <a:gd name="connsiteX4" fmla="*/ 145759 w 381888"/>
                <a:gd name="connsiteY4" fmla="*/ 3 h 382371"/>
                <a:gd name="connsiteX5" fmla="*/ 3 w 381888"/>
                <a:gd name="connsiteY5" fmla="*/ 144794 h 382371"/>
                <a:gd name="connsiteX6" fmla="*/ 144794 w 381888"/>
                <a:gd name="connsiteY6" fmla="*/ 290550 h 382371"/>
                <a:gd name="connsiteX7" fmla="*/ 233599 w 381888"/>
                <a:gd name="connsiteY7" fmla="*/ 260626 h 382371"/>
                <a:gd name="connsiteX8" fmla="*/ 254835 w 381888"/>
                <a:gd name="connsiteY8" fmla="*/ 281862 h 382371"/>
                <a:gd name="connsiteX9" fmla="*/ 264005 w 381888"/>
                <a:gd name="connsiteY9" fmla="*/ 312268 h 382371"/>
                <a:gd name="connsiteX10" fmla="*/ 324334 w 381888"/>
                <a:gd name="connsiteY10" fmla="*/ 372598 h 382371"/>
                <a:gd name="connsiteX11" fmla="*/ 372115 w 381888"/>
                <a:gd name="connsiteY11" fmla="*/ 372598 h 382371"/>
                <a:gd name="connsiteX12" fmla="*/ 372115 w 381888"/>
                <a:gd name="connsiteY12" fmla="*/ 324817 h 382371"/>
                <a:gd name="connsiteX13" fmla="*/ 312268 w 381888"/>
                <a:gd name="connsiteY13" fmla="*/ 264487 h 382371"/>
                <a:gd name="connsiteX14" fmla="*/ 145759 w 381888"/>
                <a:gd name="connsiteY14" fmla="*/ 261592 h 382371"/>
                <a:gd name="connsiteX15" fmla="*/ 29926 w 381888"/>
                <a:gd name="connsiteY15" fmla="*/ 145759 h 382371"/>
                <a:gd name="connsiteX16" fmla="*/ 145759 w 381888"/>
                <a:gd name="connsiteY16" fmla="*/ 29926 h 382371"/>
                <a:gd name="connsiteX17" fmla="*/ 261592 w 381888"/>
                <a:gd name="connsiteY17" fmla="*/ 145759 h 382371"/>
                <a:gd name="connsiteX18" fmla="*/ 145759 w 381888"/>
                <a:gd name="connsiteY18" fmla="*/ 261592 h 38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81888" h="382371">
                  <a:moveTo>
                    <a:pt x="312268" y="264487"/>
                  </a:moveTo>
                  <a:cubicBezTo>
                    <a:pt x="304546" y="256765"/>
                    <a:pt x="292963" y="252904"/>
                    <a:pt x="282345" y="255317"/>
                  </a:cubicBezTo>
                  <a:lnTo>
                    <a:pt x="260626" y="234081"/>
                  </a:lnTo>
                  <a:cubicBezTo>
                    <a:pt x="279932" y="208984"/>
                    <a:pt x="290550" y="178096"/>
                    <a:pt x="290550" y="146242"/>
                  </a:cubicBezTo>
                  <a:cubicBezTo>
                    <a:pt x="291032" y="65641"/>
                    <a:pt x="225877" y="485"/>
                    <a:pt x="145759" y="3"/>
                  </a:cubicBezTo>
                  <a:cubicBezTo>
                    <a:pt x="65641" y="-480"/>
                    <a:pt x="485" y="64676"/>
                    <a:pt x="3" y="144794"/>
                  </a:cubicBezTo>
                  <a:cubicBezTo>
                    <a:pt x="-480" y="224911"/>
                    <a:pt x="64676" y="290067"/>
                    <a:pt x="144794" y="290550"/>
                  </a:cubicBezTo>
                  <a:cubicBezTo>
                    <a:pt x="176648" y="290550"/>
                    <a:pt x="208019" y="279932"/>
                    <a:pt x="233599" y="260626"/>
                  </a:cubicBezTo>
                  <a:lnTo>
                    <a:pt x="254835" y="281862"/>
                  </a:lnTo>
                  <a:cubicBezTo>
                    <a:pt x="252904" y="292963"/>
                    <a:pt x="256283" y="304064"/>
                    <a:pt x="264005" y="312268"/>
                  </a:cubicBezTo>
                  <a:lnTo>
                    <a:pt x="324334" y="372598"/>
                  </a:lnTo>
                  <a:cubicBezTo>
                    <a:pt x="337366" y="385629"/>
                    <a:pt x="359084" y="385629"/>
                    <a:pt x="372115" y="372598"/>
                  </a:cubicBezTo>
                  <a:cubicBezTo>
                    <a:pt x="385147" y="359567"/>
                    <a:pt x="385147" y="337848"/>
                    <a:pt x="372115" y="324817"/>
                  </a:cubicBezTo>
                  <a:lnTo>
                    <a:pt x="312268" y="264487"/>
                  </a:lnTo>
                  <a:close/>
                  <a:moveTo>
                    <a:pt x="145759" y="261592"/>
                  </a:moveTo>
                  <a:cubicBezTo>
                    <a:pt x="81568" y="261592"/>
                    <a:pt x="29926" y="209950"/>
                    <a:pt x="29926" y="145759"/>
                  </a:cubicBezTo>
                  <a:cubicBezTo>
                    <a:pt x="29926" y="81568"/>
                    <a:pt x="81568" y="29926"/>
                    <a:pt x="145759" y="29926"/>
                  </a:cubicBezTo>
                  <a:cubicBezTo>
                    <a:pt x="209950" y="29926"/>
                    <a:pt x="261592" y="81568"/>
                    <a:pt x="261592" y="145759"/>
                  </a:cubicBezTo>
                  <a:cubicBezTo>
                    <a:pt x="261592" y="209467"/>
                    <a:pt x="209467" y="261592"/>
                    <a:pt x="145759" y="26159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F2CD7141-506A-445D-9936-408E2C69D4AB}"/>
                </a:ext>
              </a:extLst>
            </p:cNvPr>
            <p:cNvSpPr/>
            <p:nvPr/>
          </p:nvSpPr>
          <p:spPr>
            <a:xfrm>
              <a:off x="7943149" y="3595570"/>
              <a:ext cx="208016" cy="152698"/>
            </a:xfrm>
            <a:custGeom>
              <a:avLst/>
              <a:gdLst>
                <a:gd name="connsiteX0" fmla="*/ 207534 w 208016"/>
                <a:gd name="connsiteY0" fmla="*/ 66789 h 152698"/>
                <a:gd name="connsiteX1" fmla="*/ 180023 w 208016"/>
                <a:gd name="connsiteY1" fmla="*/ 66789 h 152698"/>
                <a:gd name="connsiteX2" fmla="*/ 173749 w 208016"/>
                <a:gd name="connsiteY2" fmla="*/ 70650 h 152698"/>
                <a:gd name="connsiteX3" fmla="*/ 155409 w 208016"/>
                <a:gd name="connsiteY3" fmla="*/ 90438 h 152698"/>
                <a:gd name="connsiteX4" fmla="*/ 139965 w 208016"/>
                <a:gd name="connsiteY4" fmla="*/ 36865 h 152698"/>
                <a:gd name="connsiteX5" fmla="*/ 129347 w 208016"/>
                <a:gd name="connsiteY5" fmla="*/ 31074 h 152698"/>
                <a:gd name="connsiteX6" fmla="*/ 123555 w 208016"/>
                <a:gd name="connsiteY6" fmla="*/ 36383 h 152698"/>
                <a:gd name="connsiteX7" fmla="*/ 94597 w 208016"/>
                <a:gd name="connsiteY7" fmla="*/ 113122 h 152698"/>
                <a:gd name="connsiteX8" fmla="*/ 74809 w 208016"/>
                <a:gd name="connsiteY8" fmla="*/ 6942 h 152698"/>
                <a:gd name="connsiteX9" fmla="*/ 65156 w 208016"/>
                <a:gd name="connsiteY9" fmla="*/ 185 h 152698"/>
                <a:gd name="connsiteX10" fmla="*/ 58399 w 208016"/>
                <a:gd name="connsiteY10" fmla="*/ 5977 h 152698"/>
                <a:gd name="connsiteX11" fmla="*/ 37646 w 208016"/>
                <a:gd name="connsiteY11" fmla="*/ 66789 h 152698"/>
                <a:gd name="connsiteX12" fmla="*/ 0 w 208016"/>
                <a:gd name="connsiteY12" fmla="*/ 66789 h 152698"/>
                <a:gd name="connsiteX13" fmla="*/ 0 w 208016"/>
                <a:gd name="connsiteY13" fmla="*/ 86094 h 152698"/>
                <a:gd name="connsiteX14" fmla="*/ 43920 w 208016"/>
                <a:gd name="connsiteY14" fmla="*/ 86094 h 152698"/>
                <a:gd name="connsiteX15" fmla="*/ 52125 w 208016"/>
                <a:gd name="connsiteY15" fmla="*/ 78855 h 152698"/>
                <a:gd name="connsiteX16" fmla="*/ 64191 w 208016"/>
                <a:gd name="connsiteY16" fmla="*/ 42174 h 152698"/>
                <a:gd name="connsiteX17" fmla="*/ 83496 w 208016"/>
                <a:gd name="connsiteY17" fmla="*/ 145941 h 152698"/>
                <a:gd name="connsiteX18" fmla="*/ 91218 w 208016"/>
                <a:gd name="connsiteY18" fmla="*/ 152698 h 152698"/>
                <a:gd name="connsiteX19" fmla="*/ 92184 w 208016"/>
                <a:gd name="connsiteY19" fmla="*/ 152698 h 152698"/>
                <a:gd name="connsiteX20" fmla="*/ 100388 w 208016"/>
                <a:gd name="connsiteY20" fmla="*/ 147389 h 152698"/>
                <a:gd name="connsiteX21" fmla="*/ 131277 w 208016"/>
                <a:gd name="connsiteY21" fmla="*/ 66306 h 152698"/>
                <a:gd name="connsiteX22" fmla="*/ 143826 w 208016"/>
                <a:gd name="connsiteY22" fmla="*/ 109743 h 152698"/>
                <a:gd name="connsiteX23" fmla="*/ 154444 w 208016"/>
                <a:gd name="connsiteY23" fmla="*/ 115535 h 152698"/>
                <a:gd name="connsiteX24" fmla="*/ 158305 w 208016"/>
                <a:gd name="connsiteY24" fmla="*/ 113122 h 152698"/>
                <a:gd name="connsiteX25" fmla="*/ 184367 w 208016"/>
                <a:gd name="connsiteY25" fmla="*/ 86094 h 152698"/>
                <a:gd name="connsiteX26" fmla="*/ 208016 w 208016"/>
                <a:gd name="connsiteY26" fmla="*/ 86094 h 152698"/>
                <a:gd name="connsiteX27" fmla="*/ 208016 w 208016"/>
                <a:gd name="connsiteY27" fmla="*/ 66789 h 15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8016" h="152698">
                  <a:moveTo>
                    <a:pt x="207534" y="66789"/>
                  </a:moveTo>
                  <a:lnTo>
                    <a:pt x="180023" y="66789"/>
                  </a:lnTo>
                  <a:cubicBezTo>
                    <a:pt x="177610" y="67271"/>
                    <a:pt x="175197" y="68719"/>
                    <a:pt x="173749" y="70650"/>
                  </a:cubicBezTo>
                  <a:lnTo>
                    <a:pt x="155409" y="90438"/>
                  </a:lnTo>
                  <a:lnTo>
                    <a:pt x="139965" y="36865"/>
                  </a:lnTo>
                  <a:cubicBezTo>
                    <a:pt x="138517" y="32522"/>
                    <a:pt x="133690" y="29626"/>
                    <a:pt x="129347" y="31074"/>
                  </a:cubicBezTo>
                  <a:cubicBezTo>
                    <a:pt x="126933" y="32039"/>
                    <a:pt x="124520" y="33487"/>
                    <a:pt x="123555" y="36383"/>
                  </a:cubicBezTo>
                  <a:lnTo>
                    <a:pt x="94597" y="113122"/>
                  </a:lnTo>
                  <a:lnTo>
                    <a:pt x="74809" y="6942"/>
                  </a:lnTo>
                  <a:cubicBezTo>
                    <a:pt x="73843" y="2115"/>
                    <a:pt x="69500" y="-780"/>
                    <a:pt x="65156" y="185"/>
                  </a:cubicBezTo>
                  <a:cubicBezTo>
                    <a:pt x="62260" y="668"/>
                    <a:pt x="59847" y="3081"/>
                    <a:pt x="58399" y="5977"/>
                  </a:cubicBezTo>
                  <a:lnTo>
                    <a:pt x="37646" y="66789"/>
                  </a:lnTo>
                  <a:lnTo>
                    <a:pt x="0" y="66789"/>
                  </a:lnTo>
                  <a:lnTo>
                    <a:pt x="0" y="86094"/>
                  </a:lnTo>
                  <a:lnTo>
                    <a:pt x="43920" y="86094"/>
                  </a:lnTo>
                  <a:cubicBezTo>
                    <a:pt x="47781" y="85612"/>
                    <a:pt x="51159" y="82716"/>
                    <a:pt x="52125" y="78855"/>
                  </a:cubicBezTo>
                  <a:lnTo>
                    <a:pt x="64191" y="42174"/>
                  </a:lnTo>
                  <a:lnTo>
                    <a:pt x="83496" y="145941"/>
                  </a:lnTo>
                  <a:cubicBezTo>
                    <a:pt x="83979" y="149802"/>
                    <a:pt x="87357" y="152698"/>
                    <a:pt x="91218" y="152698"/>
                  </a:cubicBezTo>
                  <a:lnTo>
                    <a:pt x="92184" y="152698"/>
                  </a:lnTo>
                  <a:cubicBezTo>
                    <a:pt x="95562" y="152698"/>
                    <a:pt x="98940" y="150768"/>
                    <a:pt x="100388" y="147389"/>
                  </a:cubicBezTo>
                  <a:lnTo>
                    <a:pt x="131277" y="66306"/>
                  </a:lnTo>
                  <a:lnTo>
                    <a:pt x="143826" y="109743"/>
                  </a:lnTo>
                  <a:cubicBezTo>
                    <a:pt x="145274" y="114087"/>
                    <a:pt x="149617" y="116983"/>
                    <a:pt x="154444" y="115535"/>
                  </a:cubicBezTo>
                  <a:cubicBezTo>
                    <a:pt x="155892" y="115052"/>
                    <a:pt x="157339" y="114087"/>
                    <a:pt x="158305" y="113122"/>
                  </a:cubicBezTo>
                  <a:lnTo>
                    <a:pt x="184367" y="86094"/>
                  </a:lnTo>
                  <a:lnTo>
                    <a:pt x="208016" y="86094"/>
                  </a:lnTo>
                  <a:lnTo>
                    <a:pt x="208016" y="6678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8" name="Graphic 20" descr="Atom">
            <a:extLst>
              <a:ext uri="{FF2B5EF4-FFF2-40B4-BE49-F238E27FC236}">
                <a16:creationId xmlns:a16="http://schemas.microsoft.com/office/drawing/2014/main" id="{58616BE9-7002-493D-BE8B-EA2C6A73A806}"/>
              </a:ext>
            </a:extLst>
          </p:cNvPr>
          <p:cNvGrpSpPr/>
          <p:nvPr/>
        </p:nvGrpSpPr>
        <p:grpSpPr>
          <a:xfrm>
            <a:off x="5461729" y="4471864"/>
            <a:ext cx="347498" cy="347498"/>
            <a:chOff x="7282305" y="4819485"/>
            <a:chExt cx="463331" cy="463331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F3108A3-746B-4542-9B73-567B03C79EBA}"/>
                </a:ext>
              </a:extLst>
            </p:cNvPr>
            <p:cNvSpPr/>
            <p:nvPr/>
          </p:nvSpPr>
          <p:spPr>
            <a:xfrm>
              <a:off x="7483564" y="5022192"/>
              <a:ext cx="57916" cy="57916"/>
            </a:xfrm>
            <a:custGeom>
              <a:avLst/>
              <a:gdLst>
                <a:gd name="connsiteX0" fmla="*/ 57916 w 57916"/>
                <a:gd name="connsiteY0" fmla="*/ 28958 h 57916"/>
                <a:gd name="connsiteX1" fmla="*/ 28958 w 57916"/>
                <a:gd name="connsiteY1" fmla="*/ 57916 h 57916"/>
                <a:gd name="connsiteX2" fmla="*/ 0 w 57916"/>
                <a:gd name="connsiteY2" fmla="*/ 28958 h 57916"/>
                <a:gd name="connsiteX3" fmla="*/ 28958 w 57916"/>
                <a:gd name="connsiteY3" fmla="*/ 0 h 57916"/>
                <a:gd name="connsiteX4" fmla="*/ 57916 w 57916"/>
                <a:gd name="connsiteY4" fmla="*/ 28958 h 57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16" h="57916">
                  <a:moveTo>
                    <a:pt x="57916" y="28958"/>
                  </a:moveTo>
                  <a:cubicBezTo>
                    <a:pt x="57916" y="44951"/>
                    <a:pt x="44951" y="57916"/>
                    <a:pt x="28958" y="57916"/>
                  </a:cubicBezTo>
                  <a:cubicBezTo>
                    <a:pt x="12965" y="57916"/>
                    <a:pt x="0" y="44951"/>
                    <a:pt x="0" y="28958"/>
                  </a:cubicBezTo>
                  <a:cubicBezTo>
                    <a:pt x="0" y="12965"/>
                    <a:pt x="12965" y="0"/>
                    <a:pt x="28958" y="0"/>
                  </a:cubicBezTo>
                  <a:cubicBezTo>
                    <a:pt x="44951" y="0"/>
                    <a:pt x="57916" y="12965"/>
                    <a:pt x="57916" y="28958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246ECE79-E132-4F80-8266-98C104E4FF4E}"/>
                </a:ext>
              </a:extLst>
            </p:cNvPr>
            <p:cNvSpPr/>
            <p:nvPr/>
          </p:nvSpPr>
          <p:spPr>
            <a:xfrm>
              <a:off x="7341035" y="4858095"/>
              <a:ext cx="345921" cy="386109"/>
            </a:xfrm>
            <a:custGeom>
              <a:avLst/>
              <a:gdLst>
                <a:gd name="connsiteX0" fmla="*/ 341375 w 345921"/>
                <a:gd name="connsiteY0" fmla="*/ 96527 h 386109"/>
                <a:gd name="connsiteX1" fmla="*/ 289733 w 345921"/>
                <a:gd name="connsiteY1" fmla="*/ 75774 h 386109"/>
                <a:gd name="connsiteX2" fmla="*/ 235195 w 345921"/>
                <a:gd name="connsiteY2" fmla="*/ 83979 h 386109"/>
                <a:gd name="connsiteX3" fmla="*/ 171487 w 345921"/>
                <a:gd name="connsiteY3" fmla="*/ 0 h 386109"/>
                <a:gd name="connsiteX4" fmla="*/ 108262 w 345921"/>
                <a:gd name="connsiteY4" fmla="*/ 83013 h 386109"/>
                <a:gd name="connsiteX5" fmla="*/ 56137 w 345921"/>
                <a:gd name="connsiteY5" fmla="*/ 75291 h 386109"/>
                <a:gd name="connsiteX6" fmla="*/ 4495 w 345921"/>
                <a:gd name="connsiteY6" fmla="*/ 96045 h 386109"/>
                <a:gd name="connsiteX7" fmla="*/ 46001 w 345921"/>
                <a:gd name="connsiteY7" fmla="*/ 194020 h 386109"/>
                <a:gd name="connsiteX8" fmla="*/ 6908 w 345921"/>
                <a:gd name="connsiteY8" fmla="*/ 289099 h 386109"/>
                <a:gd name="connsiteX9" fmla="*/ 58550 w 345921"/>
                <a:gd name="connsiteY9" fmla="*/ 309853 h 386109"/>
                <a:gd name="connsiteX10" fmla="*/ 108262 w 345921"/>
                <a:gd name="connsiteY10" fmla="*/ 303096 h 386109"/>
                <a:gd name="connsiteX11" fmla="*/ 171487 w 345921"/>
                <a:gd name="connsiteY11" fmla="*/ 386109 h 386109"/>
                <a:gd name="connsiteX12" fmla="*/ 234712 w 345921"/>
                <a:gd name="connsiteY12" fmla="*/ 303096 h 386109"/>
                <a:gd name="connsiteX13" fmla="*/ 286837 w 345921"/>
                <a:gd name="connsiteY13" fmla="*/ 310818 h 386109"/>
                <a:gd name="connsiteX14" fmla="*/ 338479 w 345921"/>
                <a:gd name="connsiteY14" fmla="*/ 290065 h 386109"/>
                <a:gd name="connsiteX15" fmla="*/ 299386 w 345921"/>
                <a:gd name="connsiteY15" fmla="*/ 194985 h 386109"/>
                <a:gd name="connsiteX16" fmla="*/ 341375 w 345921"/>
                <a:gd name="connsiteY16" fmla="*/ 96527 h 386109"/>
                <a:gd name="connsiteX17" fmla="*/ 289733 w 345921"/>
                <a:gd name="connsiteY17" fmla="*/ 95079 h 386109"/>
                <a:gd name="connsiteX18" fmla="*/ 324483 w 345921"/>
                <a:gd name="connsiteY18" fmla="*/ 106180 h 386109"/>
                <a:gd name="connsiteX19" fmla="*/ 285872 w 345921"/>
                <a:gd name="connsiteY19" fmla="*/ 180989 h 386109"/>
                <a:gd name="connsiteX20" fmla="*/ 246778 w 345921"/>
                <a:gd name="connsiteY20" fmla="*/ 149617 h 386109"/>
                <a:gd name="connsiteX21" fmla="*/ 239539 w 345921"/>
                <a:gd name="connsiteY21" fmla="*/ 102319 h 386109"/>
                <a:gd name="connsiteX22" fmla="*/ 289733 w 345921"/>
                <a:gd name="connsiteY22" fmla="*/ 95079 h 386109"/>
                <a:gd name="connsiteX23" fmla="*/ 203341 w 345921"/>
                <a:gd name="connsiteY23" fmla="*/ 243249 h 386109"/>
                <a:gd name="connsiteX24" fmla="*/ 172935 w 345921"/>
                <a:gd name="connsiteY24" fmla="*/ 259176 h 386109"/>
                <a:gd name="connsiteX25" fmla="*/ 142529 w 345921"/>
                <a:gd name="connsiteY25" fmla="*/ 243249 h 386109"/>
                <a:gd name="connsiteX26" fmla="*/ 114536 w 345921"/>
                <a:gd name="connsiteY26" fmla="*/ 225874 h 386109"/>
                <a:gd name="connsiteX27" fmla="*/ 113571 w 345921"/>
                <a:gd name="connsiteY27" fmla="*/ 193055 h 386109"/>
                <a:gd name="connsiteX28" fmla="*/ 114536 w 345921"/>
                <a:gd name="connsiteY28" fmla="*/ 162166 h 386109"/>
                <a:gd name="connsiteX29" fmla="*/ 145425 w 345921"/>
                <a:gd name="connsiteY29" fmla="*/ 142860 h 386109"/>
                <a:gd name="connsiteX30" fmla="*/ 172935 w 345921"/>
                <a:gd name="connsiteY30" fmla="*/ 128381 h 386109"/>
                <a:gd name="connsiteX31" fmla="*/ 200445 w 345921"/>
                <a:gd name="connsiteY31" fmla="*/ 142860 h 386109"/>
                <a:gd name="connsiteX32" fmla="*/ 228438 w 345921"/>
                <a:gd name="connsiteY32" fmla="*/ 160235 h 386109"/>
                <a:gd name="connsiteX33" fmla="*/ 229403 w 345921"/>
                <a:gd name="connsiteY33" fmla="*/ 193055 h 386109"/>
                <a:gd name="connsiteX34" fmla="*/ 227955 w 345921"/>
                <a:gd name="connsiteY34" fmla="*/ 227804 h 386109"/>
                <a:gd name="connsiteX35" fmla="*/ 203341 w 345921"/>
                <a:gd name="connsiteY35" fmla="*/ 243249 h 386109"/>
                <a:gd name="connsiteX36" fmla="*/ 225542 w 345921"/>
                <a:gd name="connsiteY36" fmla="*/ 252419 h 386109"/>
                <a:gd name="connsiteX37" fmla="*/ 221199 w 345921"/>
                <a:gd name="connsiteY37" fmla="*/ 278964 h 386109"/>
                <a:gd name="connsiteX38" fmla="*/ 195619 w 345921"/>
                <a:gd name="connsiteY38" fmla="*/ 269311 h 386109"/>
                <a:gd name="connsiteX39" fmla="*/ 212994 w 345921"/>
                <a:gd name="connsiteY39" fmla="*/ 259658 h 386109"/>
                <a:gd name="connsiteX40" fmla="*/ 225542 w 345921"/>
                <a:gd name="connsiteY40" fmla="*/ 252419 h 386109"/>
                <a:gd name="connsiteX41" fmla="*/ 150251 w 345921"/>
                <a:gd name="connsiteY41" fmla="*/ 269311 h 386109"/>
                <a:gd name="connsiteX42" fmla="*/ 122258 w 345921"/>
                <a:gd name="connsiteY42" fmla="*/ 279447 h 386109"/>
                <a:gd name="connsiteX43" fmla="*/ 117432 w 345921"/>
                <a:gd name="connsiteY43" fmla="*/ 250488 h 386109"/>
                <a:gd name="connsiteX44" fmla="*/ 133359 w 345921"/>
                <a:gd name="connsiteY44" fmla="*/ 260141 h 386109"/>
                <a:gd name="connsiteX45" fmla="*/ 150251 w 345921"/>
                <a:gd name="connsiteY45" fmla="*/ 269311 h 386109"/>
                <a:gd name="connsiteX46" fmla="*/ 94748 w 345921"/>
                <a:gd name="connsiteY46" fmla="*/ 211395 h 386109"/>
                <a:gd name="connsiteX47" fmla="*/ 73994 w 345921"/>
                <a:gd name="connsiteY47" fmla="*/ 194020 h 386109"/>
                <a:gd name="connsiteX48" fmla="*/ 94748 w 345921"/>
                <a:gd name="connsiteY48" fmla="*/ 176645 h 386109"/>
                <a:gd name="connsiteX49" fmla="*/ 94265 w 345921"/>
                <a:gd name="connsiteY49" fmla="*/ 193055 h 386109"/>
                <a:gd name="connsiteX50" fmla="*/ 94748 w 345921"/>
                <a:gd name="connsiteY50" fmla="*/ 211395 h 386109"/>
                <a:gd name="connsiteX51" fmla="*/ 116949 w 345921"/>
                <a:gd name="connsiteY51" fmla="*/ 137551 h 386109"/>
                <a:gd name="connsiteX52" fmla="*/ 121775 w 345921"/>
                <a:gd name="connsiteY52" fmla="*/ 107145 h 386109"/>
                <a:gd name="connsiteX53" fmla="*/ 150251 w 345921"/>
                <a:gd name="connsiteY53" fmla="*/ 117763 h 386109"/>
                <a:gd name="connsiteX54" fmla="*/ 135289 w 345921"/>
                <a:gd name="connsiteY54" fmla="*/ 125968 h 386109"/>
                <a:gd name="connsiteX55" fmla="*/ 116949 w 345921"/>
                <a:gd name="connsiteY55" fmla="*/ 137551 h 386109"/>
                <a:gd name="connsiteX56" fmla="*/ 195136 w 345921"/>
                <a:gd name="connsiteY56" fmla="*/ 117763 h 386109"/>
                <a:gd name="connsiteX57" fmla="*/ 221199 w 345921"/>
                <a:gd name="connsiteY57" fmla="*/ 108111 h 386109"/>
                <a:gd name="connsiteX58" fmla="*/ 226025 w 345921"/>
                <a:gd name="connsiteY58" fmla="*/ 135621 h 386109"/>
                <a:gd name="connsiteX59" fmla="*/ 210098 w 345921"/>
                <a:gd name="connsiteY59" fmla="*/ 125968 h 386109"/>
                <a:gd name="connsiteX60" fmla="*/ 195136 w 345921"/>
                <a:gd name="connsiteY60" fmla="*/ 117763 h 386109"/>
                <a:gd name="connsiteX61" fmla="*/ 248226 w 345921"/>
                <a:gd name="connsiteY61" fmla="*/ 174714 h 386109"/>
                <a:gd name="connsiteX62" fmla="*/ 271875 w 345921"/>
                <a:gd name="connsiteY62" fmla="*/ 194502 h 386109"/>
                <a:gd name="connsiteX63" fmla="*/ 248226 w 345921"/>
                <a:gd name="connsiteY63" fmla="*/ 213808 h 386109"/>
                <a:gd name="connsiteX64" fmla="*/ 248709 w 345921"/>
                <a:gd name="connsiteY64" fmla="*/ 193537 h 386109"/>
                <a:gd name="connsiteX65" fmla="*/ 248226 w 345921"/>
                <a:gd name="connsiteY65" fmla="*/ 174714 h 386109"/>
                <a:gd name="connsiteX66" fmla="*/ 171487 w 345921"/>
                <a:gd name="connsiteY66" fmla="*/ 19305 h 386109"/>
                <a:gd name="connsiteX67" fmla="*/ 216855 w 345921"/>
                <a:gd name="connsiteY67" fmla="*/ 89288 h 386109"/>
                <a:gd name="connsiteX68" fmla="*/ 172935 w 345921"/>
                <a:gd name="connsiteY68" fmla="*/ 106663 h 386109"/>
                <a:gd name="connsiteX69" fmla="*/ 126602 w 345921"/>
                <a:gd name="connsiteY69" fmla="*/ 88322 h 386109"/>
                <a:gd name="connsiteX70" fmla="*/ 171487 w 345921"/>
                <a:gd name="connsiteY70" fmla="*/ 19305 h 386109"/>
                <a:gd name="connsiteX71" fmla="*/ 20904 w 345921"/>
                <a:gd name="connsiteY71" fmla="*/ 106180 h 386109"/>
                <a:gd name="connsiteX72" fmla="*/ 55654 w 345921"/>
                <a:gd name="connsiteY72" fmla="*/ 95079 h 386109"/>
                <a:gd name="connsiteX73" fmla="*/ 102953 w 345921"/>
                <a:gd name="connsiteY73" fmla="*/ 101836 h 386109"/>
                <a:gd name="connsiteX74" fmla="*/ 95713 w 345921"/>
                <a:gd name="connsiteY74" fmla="*/ 151548 h 386109"/>
                <a:gd name="connsiteX75" fmla="*/ 59515 w 345921"/>
                <a:gd name="connsiteY75" fmla="*/ 180989 h 386109"/>
                <a:gd name="connsiteX76" fmla="*/ 20904 w 345921"/>
                <a:gd name="connsiteY76" fmla="*/ 106180 h 386109"/>
                <a:gd name="connsiteX77" fmla="*/ 58550 w 345921"/>
                <a:gd name="connsiteY77" fmla="*/ 291030 h 386109"/>
                <a:gd name="connsiteX78" fmla="*/ 23800 w 345921"/>
                <a:gd name="connsiteY78" fmla="*/ 279929 h 386109"/>
                <a:gd name="connsiteX79" fmla="*/ 59998 w 345921"/>
                <a:gd name="connsiteY79" fmla="*/ 207534 h 386109"/>
                <a:gd name="connsiteX80" fmla="*/ 96196 w 345921"/>
                <a:gd name="connsiteY80" fmla="*/ 236492 h 386109"/>
                <a:gd name="connsiteX81" fmla="*/ 103435 w 345921"/>
                <a:gd name="connsiteY81" fmla="*/ 284756 h 386109"/>
                <a:gd name="connsiteX82" fmla="*/ 58550 w 345921"/>
                <a:gd name="connsiteY82" fmla="*/ 291030 h 386109"/>
                <a:gd name="connsiteX83" fmla="*/ 171487 w 345921"/>
                <a:gd name="connsiteY83" fmla="*/ 366804 h 386109"/>
                <a:gd name="connsiteX84" fmla="*/ 126602 w 345921"/>
                <a:gd name="connsiteY84" fmla="*/ 298269 h 386109"/>
                <a:gd name="connsiteX85" fmla="*/ 172935 w 345921"/>
                <a:gd name="connsiteY85" fmla="*/ 280412 h 386109"/>
                <a:gd name="connsiteX86" fmla="*/ 216372 w 345921"/>
                <a:gd name="connsiteY86" fmla="*/ 297304 h 386109"/>
                <a:gd name="connsiteX87" fmla="*/ 171487 w 345921"/>
                <a:gd name="connsiteY87" fmla="*/ 366804 h 386109"/>
                <a:gd name="connsiteX88" fmla="*/ 322070 w 345921"/>
                <a:gd name="connsiteY88" fmla="*/ 279929 h 386109"/>
                <a:gd name="connsiteX89" fmla="*/ 287320 w 345921"/>
                <a:gd name="connsiteY89" fmla="*/ 291030 h 386109"/>
                <a:gd name="connsiteX90" fmla="*/ 240021 w 345921"/>
                <a:gd name="connsiteY90" fmla="*/ 284273 h 386109"/>
                <a:gd name="connsiteX91" fmla="*/ 246778 w 345921"/>
                <a:gd name="connsiteY91" fmla="*/ 238422 h 386109"/>
                <a:gd name="connsiteX92" fmla="*/ 285872 w 345921"/>
                <a:gd name="connsiteY92" fmla="*/ 207534 h 386109"/>
                <a:gd name="connsiteX93" fmla="*/ 322070 w 345921"/>
                <a:gd name="connsiteY93" fmla="*/ 279929 h 38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345921" h="386109">
                  <a:moveTo>
                    <a:pt x="341375" y="96527"/>
                  </a:moveTo>
                  <a:cubicBezTo>
                    <a:pt x="333170" y="82531"/>
                    <a:pt x="314830" y="75774"/>
                    <a:pt x="289733" y="75774"/>
                  </a:cubicBezTo>
                  <a:cubicBezTo>
                    <a:pt x="273806" y="75774"/>
                    <a:pt x="255466" y="78670"/>
                    <a:pt x="235195" y="83979"/>
                  </a:cubicBezTo>
                  <a:cubicBezTo>
                    <a:pt x="221199" y="33302"/>
                    <a:pt x="198032" y="0"/>
                    <a:pt x="171487" y="0"/>
                  </a:cubicBezTo>
                  <a:cubicBezTo>
                    <a:pt x="145425" y="0"/>
                    <a:pt x="121775" y="32819"/>
                    <a:pt x="108262" y="83013"/>
                  </a:cubicBezTo>
                  <a:cubicBezTo>
                    <a:pt x="88956" y="78187"/>
                    <a:pt x="71581" y="75291"/>
                    <a:pt x="56137" y="75291"/>
                  </a:cubicBezTo>
                  <a:cubicBezTo>
                    <a:pt x="31040" y="75291"/>
                    <a:pt x="12700" y="82048"/>
                    <a:pt x="4495" y="96045"/>
                  </a:cubicBezTo>
                  <a:cubicBezTo>
                    <a:pt x="-9019" y="119211"/>
                    <a:pt x="8838" y="156374"/>
                    <a:pt x="46001" y="194020"/>
                  </a:cubicBezTo>
                  <a:cubicBezTo>
                    <a:pt x="10286" y="230700"/>
                    <a:pt x="-6123" y="266415"/>
                    <a:pt x="6908" y="289099"/>
                  </a:cubicBezTo>
                  <a:cubicBezTo>
                    <a:pt x="15113" y="303096"/>
                    <a:pt x="33453" y="309853"/>
                    <a:pt x="58550" y="309853"/>
                  </a:cubicBezTo>
                  <a:cubicBezTo>
                    <a:pt x="73029" y="309853"/>
                    <a:pt x="89921" y="307439"/>
                    <a:pt x="108262" y="303096"/>
                  </a:cubicBezTo>
                  <a:cubicBezTo>
                    <a:pt x="122258" y="353290"/>
                    <a:pt x="145425" y="386109"/>
                    <a:pt x="171487" y="386109"/>
                  </a:cubicBezTo>
                  <a:cubicBezTo>
                    <a:pt x="197549" y="386109"/>
                    <a:pt x="221199" y="353290"/>
                    <a:pt x="234712" y="303096"/>
                  </a:cubicBezTo>
                  <a:cubicBezTo>
                    <a:pt x="254018" y="307922"/>
                    <a:pt x="271393" y="310818"/>
                    <a:pt x="286837" y="310818"/>
                  </a:cubicBezTo>
                  <a:cubicBezTo>
                    <a:pt x="311934" y="310818"/>
                    <a:pt x="330274" y="304061"/>
                    <a:pt x="338479" y="290065"/>
                  </a:cubicBezTo>
                  <a:cubicBezTo>
                    <a:pt x="351510" y="267381"/>
                    <a:pt x="335101" y="231666"/>
                    <a:pt x="299386" y="194985"/>
                  </a:cubicBezTo>
                  <a:cubicBezTo>
                    <a:pt x="337514" y="156857"/>
                    <a:pt x="354889" y="119694"/>
                    <a:pt x="341375" y="96527"/>
                  </a:cubicBezTo>
                  <a:close/>
                  <a:moveTo>
                    <a:pt x="289733" y="95079"/>
                  </a:moveTo>
                  <a:cubicBezTo>
                    <a:pt x="307590" y="95079"/>
                    <a:pt x="320622" y="99423"/>
                    <a:pt x="324483" y="106180"/>
                  </a:cubicBezTo>
                  <a:cubicBezTo>
                    <a:pt x="331722" y="118729"/>
                    <a:pt x="318691" y="148169"/>
                    <a:pt x="285872" y="180989"/>
                  </a:cubicBezTo>
                  <a:cubicBezTo>
                    <a:pt x="274289" y="170371"/>
                    <a:pt x="261257" y="159753"/>
                    <a:pt x="246778" y="149617"/>
                  </a:cubicBezTo>
                  <a:cubicBezTo>
                    <a:pt x="245330" y="133208"/>
                    <a:pt x="242917" y="117281"/>
                    <a:pt x="239539" y="102319"/>
                  </a:cubicBezTo>
                  <a:cubicBezTo>
                    <a:pt x="257879" y="97493"/>
                    <a:pt x="275254" y="95079"/>
                    <a:pt x="289733" y="95079"/>
                  </a:cubicBezTo>
                  <a:close/>
                  <a:moveTo>
                    <a:pt x="203341" y="243249"/>
                  </a:moveTo>
                  <a:cubicBezTo>
                    <a:pt x="193206" y="249040"/>
                    <a:pt x="183070" y="254349"/>
                    <a:pt x="172935" y="259176"/>
                  </a:cubicBezTo>
                  <a:cubicBezTo>
                    <a:pt x="162800" y="254349"/>
                    <a:pt x="152664" y="249040"/>
                    <a:pt x="142529" y="243249"/>
                  </a:cubicBezTo>
                  <a:cubicBezTo>
                    <a:pt x="132876" y="237457"/>
                    <a:pt x="123223" y="231666"/>
                    <a:pt x="114536" y="225874"/>
                  </a:cubicBezTo>
                  <a:cubicBezTo>
                    <a:pt x="113571" y="215256"/>
                    <a:pt x="113571" y="204638"/>
                    <a:pt x="113571" y="193055"/>
                  </a:cubicBezTo>
                  <a:cubicBezTo>
                    <a:pt x="113571" y="182437"/>
                    <a:pt x="114053" y="172301"/>
                    <a:pt x="114536" y="162166"/>
                  </a:cubicBezTo>
                  <a:cubicBezTo>
                    <a:pt x="124189" y="155409"/>
                    <a:pt x="134324" y="149135"/>
                    <a:pt x="145425" y="142860"/>
                  </a:cubicBezTo>
                  <a:cubicBezTo>
                    <a:pt x="154595" y="137551"/>
                    <a:pt x="163765" y="132725"/>
                    <a:pt x="172935" y="128381"/>
                  </a:cubicBezTo>
                  <a:cubicBezTo>
                    <a:pt x="182105" y="132725"/>
                    <a:pt x="191275" y="137551"/>
                    <a:pt x="200445" y="142860"/>
                  </a:cubicBezTo>
                  <a:cubicBezTo>
                    <a:pt x="210098" y="148652"/>
                    <a:pt x="219751" y="154444"/>
                    <a:pt x="228438" y="160235"/>
                  </a:cubicBezTo>
                  <a:cubicBezTo>
                    <a:pt x="229403" y="170853"/>
                    <a:pt x="229403" y="181471"/>
                    <a:pt x="229403" y="193055"/>
                  </a:cubicBezTo>
                  <a:cubicBezTo>
                    <a:pt x="229403" y="205121"/>
                    <a:pt x="228921" y="216704"/>
                    <a:pt x="227955" y="227804"/>
                  </a:cubicBezTo>
                  <a:cubicBezTo>
                    <a:pt x="220233" y="233113"/>
                    <a:pt x="212028" y="237940"/>
                    <a:pt x="203341" y="243249"/>
                  </a:cubicBezTo>
                  <a:close/>
                  <a:moveTo>
                    <a:pt x="225542" y="252419"/>
                  </a:moveTo>
                  <a:cubicBezTo>
                    <a:pt x="224094" y="261589"/>
                    <a:pt x="222646" y="270759"/>
                    <a:pt x="221199" y="278964"/>
                  </a:cubicBezTo>
                  <a:cubicBezTo>
                    <a:pt x="212994" y="276068"/>
                    <a:pt x="204306" y="273172"/>
                    <a:pt x="195619" y="269311"/>
                  </a:cubicBezTo>
                  <a:cubicBezTo>
                    <a:pt x="201410" y="266415"/>
                    <a:pt x="207202" y="263037"/>
                    <a:pt x="212994" y="259658"/>
                  </a:cubicBezTo>
                  <a:cubicBezTo>
                    <a:pt x="217337" y="257245"/>
                    <a:pt x="221681" y="254832"/>
                    <a:pt x="225542" y="252419"/>
                  </a:cubicBezTo>
                  <a:close/>
                  <a:moveTo>
                    <a:pt x="150251" y="269311"/>
                  </a:moveTo>
                  <a:cubicBezTo>
                    <a:pt x="140598" y="273172"/>
                    <a:pt x="131428" y="276551"/>
                    <a:pt x="122258" y="279447"/>
                  </a:cubicBezTo>
                  <a:cubicBezTo>
                    <a:pt x="120327" y="270276"/>
                    <a:pt x="118880" y="260624"/>
                    <a:pt x="117432" y="250488"/>
                  </a:cubicBezTo>
                  <a:cubicBezTo>
                    <a:pt x="122741" y="253867"/>
                    <a:pt x="127567" y="256763"/>
                    <a:pt x="133359" y="260141"/>
                  </a:cubicBezTo>
                  <a:cubicBezTo>
                    <a:pt x="138668" y="263037"/>
                    <a:pt x="144459" y="266415"/>
                    <a:pt x="150251" y="269311"/>
                  </a:cubicBezTo>
                  <a:close/>
                  <a:moveTo>
                    <a:pt x="94748" y="211395"/>
                  </a:moveTo>
                  <a:cubicBezTo>
                    <a:pt x="87026" y="205603"/>
                    <a:pt x="80269" y="199812"/>
                    <a:pt x="73994" y="194020"/>
                  </a:cubicBezTo>
                  <a:cubicBezTo>
                    <a:pt x="80269" y="188228"/>
                    <a:pt x="87508" y="182437"/>
                    <a:pt x="94748" y="176645"/>
                  </a:cubicBezTo>
                  <a:cubicBezTo>
                    <a:pt x="94748" y="181954"/>
                    <a:pt x="94265" y="187263"/>
                    <a:pt x="94265" y="193055"/>
                  </a:cubicBezTo>
                  <a:cubicBezTo>
                    <a:pt x="94265" y="199329"/>
                    <a:pt x="94265" y="205603"/>
                    <a:pt x="94748" y="211395"/>
                  </a:cubicBezTo>
                  <a:close/>
                  <a:moveTo>
                    <a:pt x="116949" y="137551"/>
                  </a:moveTo>
                  <a:cubicBezTo>
                    <a:pt x="118397" y="126933"/>
                    <a:pt x="119845" y="116798"/>
                    <a:pt x="121775" y="107145"/>
                  </a:cubicBezTo>
                  <a:cubicBezTo>
                    <a:pt x="130945" y="110041"/>
                    <a:pt x="140598" y="113902"/>
                    <a:pt x="150251" y="117763"/>
                  </a:cubicBezTo>
                  <a:cubicBezTo>
                    <a:pt x="145425" y="120176"/>
                    <a:pt x="140116" y="123072"/>
                    <a:pt x="135289" y="125968"/>
                  </a:cubicBezTo>
                  <a:cubicBezTo>
                    <a:pt x="129498" y="129829"/>
                    <a:pt x="123223" y="133690"/>
                    <a:pt x="116949" y="137551"/>
                  </a:cubicBezTo>
                  <a:close/>
                  <a:moveTo>
                    <a:pt x="195136" y="117763"/>
                  </a:moveTo>
                  <a:cubicBezTo>
                    <a:pt x="203824" y="113902"/>
                    <a:pt x="212511" y="111006"/>
                    <a:pt x="221199" y="108111"/>
                  </a:cubicBezTo>
                  <a:cubicBezTo>
                    <a:pt x="223129" y="116798"/>
                    <a:pt x="224577" y="125968"/>
                    <a:pt x="226025" y="135621"/>
                  </a:cubicBezTo>
                  <a:cubicBezTo>
                    <a:pt x="220716" y="132242"/>
                    <a:pt x="215890" y="129347"/>
                    <a:pt x="210098" y="125968"/>
                  </a:cubicBezTo>
                  <a:cubicBezTo>
                    <a:pt x="205272" y="123555"/>
                    <a:pt x="200445" y="120659"/>
                    <a:pt x="195136" y="117763"/>
                  </a:cubicBezTo>
                  <a:close/>
                  <a:moveTo>
                    <a:pt x="248226" y="174714"/>
                  </a:moveTo>
                  <a:cubicBezTo>
                    <a:pt x="256914" y="181471"/>
                    <a:pt x="264636" y="187746"/>
                    <a:pt x="271875" y="194502"/>
                  </a:cubicBezTo>
                  <a:cubicBezTo>
                    <a:pt x="264636" y="200777"/>
                    <a:pt x="256914" y="207534"/>
                    <a:pt x="248226" y="213808"/>
                  </a:cubicBezTo>
                  <a:cubicBezTo>
                    <a:pt x="248709" y="207051"/>
                    <a:pt x="248709" y="200294"/>
                    <a:pt x="248709" y="193537"/>
                  </a:cubicBezTo>
                  <a:cubicBezTo>
                    <a:pt x="248709" y="186780"/>
                    <a:pt x="248709" y="180506"/>
                    <a:pt x="248226" y="174714"/>
                  </a:cubicBezTo>
                  <a:close/>
                  <a:moveTo>
                    <a:pt x="171487" y="19305"/>
                  </a:moveTo>
                  <a:cubicBezTo>
                    <a:pt x="185966" y="19305"/>
                    <a:pt x="204789" y="44885"/>
                    <a:pt x="216855" y="89288"/>
                  </a:cubicBezTo>
                  <a:cubicBezTo>
                    <a:pt x="202858" y="94114"/>
                    <a:pt x="187897" y="99906"/>
                    <a:pt x="172935" y="106663"/>
                  </a:cubicBezTo>
                  <a:cubicBezTo>
                    <a:pt x="157008" y="99423"/>
                    <a:pt x="141564" y="93149"/>
                    <a:pt x="126602" y="88322"/>
                  </a:cubicBezTo>
                  <a:cubicBezTo>
                    <a:pt x="138668" y="44403"/>
                    <a:pt x="157008" y="19305"/>
                    <a:pt x="171487" y="19305"/>
                  </a:cubicBezTo>
                  <a:close/>
                  <a:moveTo>
                    <a:pt x="20904" y="106180"/>
                  </a:moveTo>
                  <a:cubicBezTo>
                    <a:pt x="25248" y="98940"/>
                    <a:pt x="37797" y="95079"/>
                    <a:pt x="55654" y="95079"/>
                  </a:cubicBezTo>
                  <a:cubicBezTo>
                    <a:pt x="69651" y="95079"/>
                    <a:pt x="85578" y="97493"/>
                    <a:pt x="102953" y="101836"/>
                  </a:cubicBezTo>
                  <a:cubicBezTo>
                    <a:pt x="99574" y="117281"/>
                    <a:pt x="97161" y="134173"/>
                    <a:pt x="95713" y="151548"/>
                  </a:cubicBezTo>
                  <a:cubicBezTo>
                    <a:pt x="82199" y="161201"/>
                    <a:pt x="70133" y="170853"/>
                    <a:pt x="59515" y="180989"/>
                  </a:cubicBezTo>
                  <a:cubicBezTo>
                    <a:pt x="27179" y="148169"/>
                    <a:pt x="13665" y="118729"/>
                    <a:pt x="20904" y="106180"/>
                  </a:cubicBezTo>
                  <a:close/>
                  <a:moveTo>
                    <a:pt x="58550" y="291030"/>
                  </a:moveTo>
                  <a:cubicBezTo>
                    <a:pt x="40692" y="291030"/>
                    <a:pt x="27661" y="286686"/>
                    <a:pt x="23800" y="279929"/>
                  </a:cubicBezTo>
                  <a:cubicBezTo>
                    <a:pt x="16561" y="267381"/>
                    <a:pt x="29109" y="239388"/>
                    <a:pt x="59998" y="207534"/>
                  </a:cubicBezTo>
                  <a:cubicBezTo>
                    <a:pt x="71099" y="217186"/>
                    <a:pt x="83164" y="226839"/>
                    <a:pt x="96196" y="236492"/>
                  </a:cubicBezTo>
                  <a:cubicBezTo>
                    <a:pt x="97644" y="253384"/>
                    <a:pt x="100057" y="269794"/>
                    <a:pt x="103435" y="284756"/>
                  </a:cubicBezTo>
                  <a:cubicBezTo>
                    <a:pt x="87508" y="289099"/>
                    <a:pt x="72064" y="291030"/>
                    <a:pt x="58550" y="291030"/>
                  </a:cubicBezTo>
                  <a:close/>
                  <a:moveTo>
                    <a:pt x="171487" y="366804"/>
                  </a:moveTo>
                  <a:cubicBezTo>
                    <a:pt x="157008" y="366804"/>
                    <a:pt x="138668" y="341707"/>
                    <a:pt x="126602" y="298269"/>
                  </a:cubicBezTo>
                  <a:cubicBezTo>
                    <a:pt x="141564" y="293443"/>
                    <a:pt x="157008" y="287651"/>
                    <a:pt x="172935" y="280412"/>
                  </a:cubicBezTo>
                  <a:cubicBezTo>
                    <a:pt x="187897" y="287169"/>
                    <a:pt x="202376" y="292960"/>
                    <a:pt x="216372" y="297304"/>
                  </a:cubicBezTo>
                  <a:cubicBezTo>
                    <a:pt x="204306" y="341707"/>
                    <a:pt x="185966" y="366804"/>
                    <a:pt x="171487" y="366804"/>
                  </a:cubicBezTo>
                  <a:close/>
                  <a:moveTo>
                    <a:pt x="322070" y="279929"/>
                  </a:moveTo>
                  <a:cubicBezTo>
                    <a:pt x="317726" y="287169"/>
                    <a:pt x="305177" y="291030"/>
                    <a:pt x="287320" y="291030"/>
                  </a:cubicBezTo>
                  <a:cubicBezTo>
                    <a:pt x="273323" y="291030"/>
                    <a:pt x="256914" y="288617"/>
                    <a:pt x="240021" y="284273"/>
                  </a:cubicBezTo>
                  <a:cubicBezTo>
                    <a:pt x="242917" y="269794"/>
                    <a:pt x="245330" y="254832"/>
                    <a:pt x="246778" y="238422"/>
                  </a:cubicBezTo>
                  <a:cubicBezTo>
                    <a:pt x="261257" y="228287"/>
                    <a:pt x="274289" y="218152"/>
                    <a:pt x="285872" y="207534"/>
                  </a:cubicBezTo>
                  <a:cubicBezTo>
                    <a:pt x="316761" y="239388"/>
                    <a:pt x="329309" y="267381"/>
                    <a:pt x="322070" y="279929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1" name="Graphic 16" descr="Handshake">
            <a:extLst>
              <a:ext uri="{FF2B5EF4-FFF2-40B4-BE49-F238E27FC236}">
                <a16:creationId xmlns:a16="http://schemas.microsoft.com/office/drawing/2014/main" id="{5E24DD76-DE55-4A14-9CF4-E4E7383ACD47}"/>
              </a:ext>
            </a:extLst>
          </p:cNvPr>
          <p:cNvGrpSpPr/>
          <p:nvPr/>
        </p:nvGrpSpPr>
        <p:grpSpPr>
          <a:xfrm>
            <a:off x="4415686" y="4937191"/>
            <a:ext cx="347498" cy="347498"/>
            <a:chOff x="5887580" y="5439921"/>
            <a:chExt cx="463331" cy="46333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EE3B0B7-67DF-4023-B3BE-BB7B39D33273}"/>
                </a:ext>
              </a:extLst>
            </p:cNvPr>
            <p:cNvSpPr/>
            <p:nvPr/>
          </p:nvSpPr>
          <p:spPr>
            <a:xfrm>
              <a:off x="6093819" y="5748479"/>
              <a:ext cx="37820" cy="40870"/>
            </a:xfrm>
            <a:custGeom>
              <a:avLst/>
              <a:gdLst>
                <a:gd name="connsiteX0" fmla="*/ 10464 w 37820"/>
                <a:gd name="connsiteY0" fmla="*/ 40870 h 40870"/>
                <a:gd name="connsiteX1" fmla="*/ 3225 w 37820"/>
                <a:gd name="connsiteY1" fmla="*/ 38457 h 40870"/>
                <a:gd name="connsiteX2" fmla="*/ 2259 w 37820"/>
                <a:gd name="connsiteY2" fmla="*/ 24943 h 40870"/>
                <a:gd name="connsiteX3" fmla="*/ 21082 w 37820"/>
                <a:gd name="connsiteY3" fmla="*/ 3225 h 40870"/>
                <a:gd name="connsiteX4" fmla="*/ 34596 w 37820"/>
                <a:gd name="connsiteY4" fmla="*/ 2259 h 40870"/>
                <a:gd name="connsiteX5" fmla="*/ 35561 w 37820"/>
                <a:gd name="connsiteY5" fmla="*/ 15773 h 40870"/>
                <a:gd name="connsiteX6" fmla="*/ 16738 w 37820"/>
                <a:gd name="connsiteY6" fmla="*/ 37492 h 40870"/>
                <a:gd name="connsiteX7" fmla="*/ 10464 w 37820"/>
                <a:gd name="connsiteY7" fmla="*/ 40870 h 4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20" h="40870">
                  <a:moveTo>
                    <a:pt x="10464" y="40870"/>
                  </a:moveTo>
                  <a:cubicBezTo>
                    <a:pt x="8051" y="40870"/>
                    <a:pt x="5155" y="40388"/>
                    <a:pt x="3225" y="38457"/>
                  </a:cubicBezTo>
                  <a:cubicBezTo>
                    <a:pt x="-637" y="35079"/>
                    <a:pt x="-1119" y="28804"/>
                    <a:pt x="2259" y="24943"/>
                  </a:cubicBezTo>
                  <a:lnTo>
                    <a:pt x="21082" y="3225"/>
                  </a:lnTo>
                  <a:cubicBezTo>
                    <a:pt x="24461" y="-637"/>
                    <a:pt x="30735" y="-1119"/>
                    <a:pt x="34596" y="2259"/>
                  </a:cubicBezTo>
                  <a:cubicBezTo>
                    <a:pt x="38457" y="5638"/>
                    <a:pt x="38940" y="11912"/>
                    <a:pt x="35561" y="15773"/>
                  </a:cubicBezTo>
                  <a:lnTo>
                    <a:pt x="16738" y="37492"/>
                  </a:lnTo>
                  <a:cubicBezTo>
                    <a:pt x="15290" y="39422"/>
                    <a:pt x="12877" y="40388"/>
                    <a:pt x="10464" y="4087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AE22D94-C094-4F30-8D0F-66A3470C94B7}"/>
                </a:ext>
              </a:extLst>
            </p:cNvPr>
            <p:cNvSpPr/>
            <p:nvPr/>
          </p:nvSpPr>
          <p:spPr>
            <a:xfrm>
              <a:off x="6061730" y="5728938"/>
              <a:ext cx="46013" cy="49431"/>
            </a:xfrm>
            <a:custGeom>
              <a:avLst/>
              <a:gdLst>
                <a:gd name="connsiteX0" fmla="*/ 13113 w 46013"/>
                <a:gd name="connsiteY0" fmla="*/ 49311 h 49431"/>
                <a:gd name="connsiteX1" fmla="*/ 3943 w 46013"/>
                <a:gd name="connsiteY1" fmla="*/ 46415 h 49431"/>
                <a:gd name="connsiteX2" fmla="*/ 2978 w 46013"/>
                <a:gd name="connsiteY2" fmla="*/ 29523 h 49431"/>
                <a:gd name="connsiteX3" fmla="*/ 25179 w 46013"/>
                <a:gd name="connsiteY3" fmla="*/ 3943 h 49431"/>
                <a:gd name="connsiteX4" fmla="*/ 42071 w 46013"/>
                <a:gd name="connsiteY4" fmla="*/ 2978 h 49431"/>
                <a:gd name="connsiteX5" fmla="*/ 43036 w 46013"/>
                <a:gd name="connsiteY5" fmla="*/ 19870 h 49431"/>
                <a:gd name="connsiteX6" fmla="*/ 20835 w 46013"/>
                <a:gd name="connsiteY6" fmla="*/ 45450 h 49431"/>
                <a:gd name="connsiteX7" fmla="*/ 13113 w 46013"/>
                <a:gd name="connsiteY7" fmla="*/ 49311 h 4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013" h="49431">
                  <a:moveTo>
                    <a:pt x="13113" y="49311"/>
                  </a:moveTo>
                  <a:cubicBezTo>
                    <a:pt x="9734" y="49793"/>
                    <a:pt x="6839" y="48828"/>
                    <a:pt x="3943" y="46415"/>
                  </a:cubicBezTo>
                  <a:cubicBezTo>
                    <a:pt x="-884" y="42071"/>
                    <a:pt x="-1366" y="34349"/>
                    <a:pt x="2978" y="29523"/>
                  </a:cubicBezTo>
                  <a:lnTo>
                    <a:pt x="25179" y="3943"/>
                  </a:lnTo>
                  <a:cubicBezTo>
                    <a:pt x="29523" y="-884"/>
                    <a:pt x="37245" y="-1366"/>
                    <a:pt x="42071" y="2978"/>
                  </a:cubicBezTo>
                  <a:cubicBezTo>
                    <a:pt x="46897" y="7321"/>
                    <a:pt x="47380" y="15043"/>
                    <a:pt x="43036" y="19870"/>
                  </a:cubicBezTo>
                  <a:lnTo>
                    <a:pt x="20835" y="45450"/>
                  </a:lnTo>
                  <a:cubicBezTo>
                    <a:pt x="18905" y="47863"/>
                    <a:pt x="16009" y="49311"/>
                    <a:pt x="13113" y="493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F32D8DB-5936-42B7-B026-86C1470F7312}"/>
                </a:ext>
              </a:extLst>
            </p:cNvPr>
            <p:cNvSpPr/>
            <p:nvPr/>
          </p:nvSpPr>
          <p:spPr>
            <a:xfrm>
              <a:off x="6028883" y="5706227"/>
              <a:ext cx="50895" cy="54257"/>
            </a:xfrm>
            <a:custGeom>
              <a:avLst/>
              <a:gdLst>
                <a:gd name="connsiteX0" fmla="*/ 15554 w 50895"/>
                <a:gd name="connsiteY0" fmla="*/ 54165 h 54257"/>
                <a:gd name="connsiteX1" fmla="*/ 4936 w 50895"/>
                <a:gd name="connsiteY1" fmla="*/ 50786 h 54257"/>
                <a:gd name="connsiteX2" fmla="*/ 3488 w 50895"/>
                <a:gd name="connsiteY2" fmla="*/ 30515 h 54257"/>
                <a:gd name="connsiteX3" fmla="*/ 25689 w 50895"/>
                <a:gd name="connsiteY3" fmla="*/ 4936 h 54257"/>
                <a:gd name="connsiteX4" fmla="*/ 45960 w 50895"/>
                <a:gd name="connsiteY4" fmla="*/ 3488 h 54257"/>
                <a:gd name="connsiteX5" fmla="*/ 47408 w 50895"/>
                <a:gd name="connsiteY5" fmla="*/ 23758 h 54257"/>
                <a:gd name="connsiteX6" fmla="*/ 25206 w 50895"/>
                <a:gd name="connsiteY6" fmla="*/ 49338 h 54257"/>
                <a:gd name="connsiteX7" fmla="*/ 15554 w 50895"/>
                <a:gd name="connsiteY7" fmla="*/ 54165 h 5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895" h="54257">
                  <a:moveTo>
                    <a:pt x="15554" y="54165"/>
                  </a:moveTo>
                  <a:cubicBezTo>
                    <a:pt x="11693" y="54647"/>
                    <a:pt x="7831" y="53199"/>
                    <a:pt x="4936" y="50786"/>
                  </a:cubicBezTo>
                  <a:cubicBezTo>
                    <a:pt x="-856" y="45477"/>
                    <a:pt x="-1821" y="36307"/>
                    <a:pt x="3488" y="30515"/>
                  </a:cubicBezTo>
                  <a:lnTo>
                    <a:pt x="25689" y="4936"/>
                  </a:lnTo>
                  <a:cubicBezTo>
                    <a:pt x="30998" y="-856"/>
                    <a:pt x="40168" y="-1821"/>
                    <a:pt x="45960" y="3488"/>
                  </a:cubicBezTo>
                  <a:cubicBezTo>
                    <a:pt x="51751" y="8797"/>
                    <a:pt x="52717" y="17967"/>
                    <a:pt x="47408" y="23758"/>
                  </a:cubicBezTo>
                  <a:lnTo>
                    <a:pt x="25206" y="49338"/>
                  </a:lnTo>
                  <a:cubicBezTo>
                    <a:pt x="22793" y="52234"/>
                    <a:pt x="18932" y="54165"/>
                    <a:pt x="15554" y="5416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E1258A0-1B08-4494-B822-785C177491E7}"/>
                </a:ext>
              </a:extLst>
            </p:cNvPr>
            <p:cNvSpPr/>
            <p:nvPr/>
          </p:nvSpPr>
          <p:spPr>
            <a:xfrm>
              <a:off x="5993650" y="5684991"/>
              <a:ext cx="54273" cy="57635"/>
            </a:xfrm>
            <a:custGeom>
              <a:avLst/>
              <a:gdLst>
                <a:gd name="connsiteX0" fmla="*/ 15554 w 54273"/>
                <a:gd name="connsiteY0" fmla="*/ 57543 h 57635"/>
                <a:gd name="connsiteX1" fmla="*/ 4936 w 54273"/>
                <a:gd name="connsiteY1" fmla="*/ 54165 h 57635"/>
                <a:gd name="connsiteX2" fmla="*/ 3488 w 54273"/>
                <a:gd name="connsiteY2" fmla="*/ 33894 h 57635"/>
                <a:gd name="connsiteX3" fmla="*/ 29067 w 54273"/>
                <a:gd name="connsiteY3" fmla="*/ 4936 h 57635"/>
                <a:gd name="connsiteX4" fmla="*/ 49338 w 54273"/>
                <a:gd name="connsiteY4" fmla="*/ 3488 h 57635"/>
                <a:gd name="connsiteX5" fmla="*/ 50786 w 54273"/>
                <a:gd name="connsiteY5" fmla="*/ 23758 h 57635"/>
                <a:gd name="connsiteX6" fmla="*/ 25206 w 54273"/>
                <a:gd name="connsiteY6" fmla="*/ 52717 h 57635"/>
                <a:gd name="connsiteX7" fmla="*/ 15554 w 54273"/>
                <a:gd name="connsiteY7" fmla="*/ 57543 h 5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273" h="57635">
                  <a:moveTo>
                    <a:pt x="15554" y="57543"/>
                  </a:moveTo>
                  <a:cubicBezTo>
                    <a:pt x="11693" y="58026"/>
                    <a:pt x="7831" y="56578"/>
                    <a:pt x="4936" y="54165"/>
                  </a:cubicBezTo>
                  <a:cubicBezTo>
                    <a:pt x="-856" y="48856"/>
                    <a:pt x="-1821" y="39685"/>
                    <a:pt x="3488" y="33894"/>
                  </a:cubicBezTo>
                  <a:lnTo>
                    <a:pt x="29067" y="4936"/>
                  </a:lnTo>
                  <a:cubicBezTo>
                    <a:pt x="34376" y="-856"/>
                    <a:pt x="43547" y="-1821"/>
                    <a:pt x="49338" y="3488"/>
                  </a:cubicBezTo>
                  <a:cubicBezTo>
                    <a:pt x="55130" y="8797"/>
                    <a:pt x="56095" y="17967"/>
                    <a:pt x="50786" y="23758"/>
                  </a:cubicBezTo>
                  <a:lnTo>
                    <a:pt x="25206" y="52717"/>
                  </a:lnTo>
                  <a:cubicBezTo>
                    <a:pt x="22311" y="55612"/>
                    <a:pt x="18932" y="57060"/>
                    <a:pt x="15554" y="5754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F54F6E8-0E6F-490A-B5C0-B779B713EA5A}"/>
                </a:ext>
              </a:extLst>
            </p:cNvPr>
            <p:cNvSpPr/>
            <p:nvPr/>
          </p:nvSpPr>
          <p:spPr>
            <a:xfrm>
              <a:off x="5909781" y="5545618"/>
              <a:ext cx="96565" cy="114905"/>
            </a:xfrm>
            <a:custGeom>
              <a:avLst/>
              <a:gdLst>
                <a:gd name="connsiteX0" fmla="*/ 0 w 96565"/>
                <a:gd name="connsiteY0" fmla="*/ 90736 h 114905"/>
                <a:gd name="connsiteX1" fmla="*/ 37163 w 96565"/>
                <a:gd name="connsiteY1" fmla="*/ 113420 h 114905"/>
                <a:gd name="connsiteX2" fmla="*/ 50194 w 96565"/>
                <a:gd name="connsiteY2" fmla="*/ 110041 h 114905"/>
                <a:gd name="connsiteX3" fmla="*/ 95079 w 96565"/>
                <a:gd name="connsiteY3" fmla="*/ 35715 h 114905"/>
                <a:gd name="connsiteX4" fmla="*/ 91701 w 96565"/>
                <a:gd name="connsiteY4" fmla="*/ 22684 h 114905"/>
                <a:gd name="connsiteX5" fmla="*/ 55021 w 96565"/>
                <a:gd name="connsiteY5" fmla="*/ 0 h 114905"/>
                <a:gd name="connsiteX6" fmla="*/ 0 w 96565"/>
                <a:gd name="connsiteY6" fmla="*/ 90736 h 11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565" h="114905">
                  <a:moveTo>
                    <a:pt x="0" y="90736"/>
                  </a:moveTo>
                  <a:lnTo>
                    <a:pt x="37163" y="113420"/>
                  </a:lnTo>
                  <a:cubicBezTo>
                    <a:pt x="41507" y="116315"/>
                    <a:pt x="47781" y="114867"/>
                    <a:pt x="50194" y="110041"/>
                  </a:cubicBezTo>
                  <a:lnTo>
                    <a:pt x="95079" y="35715"/>
                  </a:lnTo>
                  <a:cubicBezTo>
                    <a:pt x="97975" y="31371"/>
                    <a:pt x="96527" y="25097"/>
                    <a:pt x="91701" y="22684"/>
                  </a:cubicBezTo>
                  <a:lnTo>
                    <a:pt x="55021" y="0"/>
                  </a:lnTo>
                  <a:lnTo>
                    <a:pt x="0" y="907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BDC2FDF3-7F80-4964-956A-F4B37B647905}"/>
                </a:ext>
              </a:extLst>
            </p:cNvPr>
            <p:cNvSpPr/>
            <p:nvPr/>
          </p:nvSpPr>
          <p:spPr>
            <a:xfrm>
              <a:off x="5969145" y="5589055"/>
              <a:ext cx="258774" cy="207627"/>
            </a:xfrm>
            <a:custGeom>
              <a:avLst/>
              <a:gdLst>
                <a:gd name="connsiteX0" fmla="*/ 253384 w 258774"/>
                <a:gd name="connsiteY0" fmla="*/ 110524 h 207627"/>
                <a:gd name="connsiteX1" fmla="*/ 175680 w 258774"/>
                <a:gd name="connsiteY1" fmla="*/ 43920 h 207627"/>
                <a:gd name="connsiteX2" fmla="*/ 170371 w 258774"/>
                <a:gd name="connsiteY2" fmla="*/ 39094 h 207627"/>
                <a:gd name="connsiteX3" fmla="*/ 137069 w 258774"/>
                <a:gd name="connsiteY3" fmla="*/ 77222 h 207627"/>
                <a:gd name="connsiteX4" fmla="*/ 117763 w 258774"/>
                <a:gd name="connsiteY4" fmla="*/ 86875 h 207627"/>
                <a:gd name="connsiteX5" fmla="*/ 115350 w 258774"/>
                <a:gd name="connsiteY5" fmla="*/ 86875 h 207627"/>
                <a:gd name="connsiteX6" fmla="*/ 96527 w 258774"/>
                <a:gd name="connsiteY6" fmla="*/ 79635 h 207627"/>
                <a:gd name="connsiteX7" fmla="*/ 93631 w 258774"/>
                <a:gd name="connsiteY7" fmla="*/ 38611 h 207627"/>
                <a:gd name="connsiteX8" fmla="*/ 122107 w 258774"/>
                <a:gd name="connsiteY8" fmla="*/ 5792 h 207627"/>
                <a:gd name="connsiteX9" fmla="*/ 41989 w 258774"/>
                <a:gd name="connsiteY9" fmla="*/ 0 h 207627"/>
                <a:gd name="connsiteX10" fmla="*/ 0 w 258774"/>
                <a:gd name="connsiteY10" fmla="*/ 69500 h 207627"/>
                <a:gd name="connsiteX11" fmla="*/ 32819 w 258774"/>
                <a:gd name="connsiteY11" fmla="*/ 107628 h 207627"/>
                <a:gd name="connsiteX12" fmla="*/ 45368 w 258774"/>
                <a:gd name="connsiteY12" fmla="*/ 93149 h 207627"/>
                <a:gd name="connsiteX13" fmla="*/ 63708 w 258774"/>
                <a:gd name="connsiteY13" fmla="*/ 84944 h 207627"/>
                <a:gd name="connsiteX14" fmla="*/ 63708 w 258774"/>
                <a:gd name="connsiteY14" fmla="*/ 84944 h 207627"/>
                <a:gd name="connsiteX15" fmla="*/ 79635 w 258774"/>
                <a:gd name="connsiteY15" fmla="*/ 90736 h 207627"/>
                <a:gd name="connsiteX16" fmla="*/ 87840 w 258774"/>
                <a:gd name="connsiteY16" fmla="*/ 108111 h 207627"/>
                <a:gd name="connsiteX17" fmla="*/ 96045 w 258774"/>
                <a:gd name="connsiteY17" fmla="*/ 106663 h 207627"/>
                <a:gd name="connsiteX18" fmla="*/ 111972 w 258774"/>
                <a:gd name="connsiteY18" fmla="*/ 112454 h 207627"/>
                <a:gd name="connsiteX19" fmla="*/ 120176 w 258774"/>
                <a:gd name="connsiteY19" fmla="*/ 130312 h 207627"/>
                <a:gd name="connsiteX20" fmla="*/ 126451 w 258774"/>
                <a:gd name="connsiteY20" fmla="*/ 129347 h 207627"/>
                <a:gd name="connsiteX21" fmla="*/ 126451 w 258774"/>
                <a:gd name="connsiteY21" fmla="*/ 129347 h 207627"/>
                <a:gd name="connsiteX22" fmla="*/ 140930 w 258774"/>
                <a:gd name="connsiteY22" fmla="*/ 134656 h 207627"/>
                <a:gd name="connsiteX23" fmla="*/ 148169 w 258774"/>
                <a:gd name="connsiteY23" fmla="*/ 149617 h 207627"/>
                <a:gd name="connsiteX24" fmla="*/ 153478 w 258774"/>
                <a:gd name="connsiteY24" fmla="*/ 148652 h 207627"/>
                <a:gd name="connsiteX25" fmla="*/ 153478 w 258774"/>
                <a:gd name="connsiteY25" fmla="*/ 148652 h 207627"/>
                <a:gd name="connsiteX26" fmla="*/ 166027 w 258774"/>
                <a:gd name="connsiteY26" fmla="*/ 153478 h 207627"/>
                <a:gd name="connsiteX27" fmla="*/ 172784 w 258774"/>
                <a:gd name="connsiteY27" fmla="*/ 166510 h 207627"/>
                <a:gd name="connsiteX28" fmla="*/ 167958 w 258774"/>
                <a:gd name="connsiteY28" fmla="*/ 180506 h 207627"/>
                <a:gd name="connsiteX29" fmla="*/ 151548 w 258774"/>
                <a:gd name="connsiteY29" fmla="*/ 199329 h 207627"/>
                <a:gd name="connsiteX30" fmla="*/ 158305 w 258774"/>
                <a:gd name="connsiteY30" fmla="*/ 204638 h 207627"/>
                <a:gd name="connsiteX31" fmla="*/ 169888 w 258774"/>
                <a:gd name="connsiteY31" fmla="*/ 207534 h 207627"/>
                <a:gd name="connsiteX32" fmla="*/ 187263 w 258774"/>
                <a:gd name="connsiteY32" fmla="*/ 186780 h 207627"/>
                <a:gd name="connsiteX33" fmla="*/ 187263 w 258774"/>
                <a:gd name="connsiteY33" fmla="*/ 186298 h 207627"/>
                <a:gd name="connsiteX34" fmla="*/ 192089 w 258774"/>
                <a:gd name="connsiteY34" fmla="*/ 186780 h 207627"/>
                <a:gd name="connsiteX35" fmla="*/ 209464 w 258774"/>
                <a:gd name="connsiteY35" fmla="*/ 166027 h 207627"/>
                <a:gd name="connsiteX36" fmla="*/ 209464 w 258774"/>
                <a:gd name="connsiteY36" fmla="*/ 165544 h 207627"/>
                <a:gd name="connsiteX37" fmla="*/ 214291 w 258774"/>
                <a:gd name="connsiteY37" fmla="*/ 166027 h 207627"/>
                <a:gd name="connsiteX38" fmla="*/ 231666 w 258774"/>
                <a:gd name="connsiteY38" fmla="*/ 145274 h 207627"/>
                <a:gd name="connsiteX39" fmla="*/ 231183 w 258774"/>
                <a:gd name="connsiteY39" fmla="*/ 142378 h 207627"/>
                <a:gd name="connsiteX40" fmla="*/ 241318 w 258774"/>
                <a:gd name="connsiteY40" fmla="*/ 144308 h 207627"/>
                <a:gd name="connsiteX41" fmla="*/ 258693 w 258774"/>
                <a:gd name="connsiteY41" fmla="*/ 123555 h 207627"/>
                <a:gd name="connsiteX42" fmla="*/ 253384 w 258774"/>
                <a:gd name="connsiteY42" fmla="*/ 110524 h 207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8774" h="207627">
                  <a:moveTo>
                    <a:pt x="253384" y="110524"/>
                  </a:moveTo>
                  <a:lnTo>
                    <a:pt x="175680" y="43920"/>
                  </a:lnTo>
                  <a:lnTo>
                    <a:pt x="170371" y="39094"/>
                  </a:lnTo>
                  <a:lnTo>
                    <a:pt x="137069" y="77222"/>
                  </a:lnTo>
                  <a:cubicBezTo>
                    <a:pt x="132242" y="83013"/>
                    <a:pt x="125485" y="86392"/>
                    <a:pt x="117763" y="86875"/>
                  </a:cubicBezTo>
                  <a:cubicBezTo>
                    <a:pt x="116798" y="86875"/>
                    <a:pt x="115833" y="86875"/>
                    <a:pt x="115350" y="86875"/>
                  </a:cubicBezTo>
                  <a:cubicBezTo>
                    <a:pt x="108111" y="86875"/>
                    <a:pt x="101354" y="84461"/>
                    <a:pt x="96527" y="79635"/>
                  </a:cubicBezTo>
                  <a:cubicBezTo>
                    <a:pt x="84461" y="69017"/>
                    <a:pt x="83496" y="50677"/>
                    <a:pt x="93631" y="38611"/>
                  </a:cubicBezTo>
                  <a:lnTo>
                    <a:pt x="122107" y="5792"/>
                  </a:lnTo>
                  <a:cubicBezTo>
                    <a:pt x="99906" y="2896"/>
                    <a:pt x="71430" y="14479"/>
                    <a:pt x="41989" y="0"/>
                  </a:cubicBezTo>
                  <a:lnTo>
                    <a:pt x="0" y="69500"/>
                  </a:lnTo>
                  <a:lnTo>
                    <a:pt x="32819" y="107628"/>
                  </a:lnTo>
                  <a:lnTo>
                    <a:pt x="45368" y="93149"/>
                  </a:lnTo>
                  <a:cubicBezTo>
                    <a:pt x="49712" y="87840"/>
                    <a:pt x="56468" y="84944"/>
                    <a:pt x="63708" y="84944"/>
                  </a:cubicBezTo>
                  <a:lnTo>
                    <a:pt x="63708" y="84944"/>
                  </a:lnTo>
                  <a:cubicBezTo>
                    <a:pt x="69500" y="84944"/>
                    <a:pt x="75291" y="86875"/>
                    <a:pt x="79635" y="90736"/>
                  </a:cubicBezTo>
                  <a:cubicBezTo>
                    <a:pt x="84944" y="95079"/>
                    <a:pt x="87357" y="101354"/>
                    <a:pt x="87840" y="108111"/>
                  </a:cubicBezTo>
                  <a:cubicBezTo>
                    <a:pt x="90253" y="107145"/>
                    <a:pt x="93149" y="106663"/>
                    <a:pt x="96045" y="106663"/>
                  </a:cubicBezTo>
                  <a:cubicBezTo>
                    <a:pt x="101836" y="106663"/>
                    <a:pt x="107628" y="108593"/>
                    <a:pt x="111972" y="112454"/>
                  </a:cubicBezTo>
                  <a:cubicBezTo>
                    <a:pt x="117281" y="117281"/>
                    <a:pt x="120176" y="123555"/>
                    <a:pt x="120176" y="130312"/>
                  </a:cubicBezTo>
                  <a:cubicBezTo>
                    <a:pt x="122107" y="129829"/>
                    <a:pt x="124520" y="129347"/>
                    <a:pt x="126451" y="129347"/>
                  </a:cubicBezTo>
                  <a:lnTo>
                    <a:pt x="126451" y="129347"/>
                  </a:lnTo>
                  <a:cubicBezTo>
                    <a:pt x="131760" y="129347"/>
                    <a:pt x="136586" y="131277"/>
                    <a:pt x="140930" y="134656"/>
                  </a:cubicBezTo>
                  <a:cubicBezTo>
                    <a:pt x="145274" y="138517"/>
                    <a:pt x="147687" y="143826"/>
                    <a:pt x="148169" y="149617"/>
                  </a:cubicBezTo>
                  <a:cubicBezTo>
                    <a:pt x="149617" y="149135"/>
                    <a:pt x="151548" y="148652"/>
                    <a:pt x="153478" y="148652"/>
                  </a:cubicBezTo>
                  <a:lnTo>
                    <a:pt x="153478" y="148652"/>
                  </a:lnTo>
                  <a:cubicBezTo>
                    <a:pt x="158305" y="148652"/>
                    <a:pt x="162648" y="150100"/>
                    <a:pt x="166027" y="153478"/>
                  </a:cubicBezTo>
                  <a:cubicBezTo>
                    <a:pt x="169888" y="156857"/>
                    <a:pt x="172301" y="161683"/>
                    <a:pt x="172784" y="166510"/>
                  </a:cubicBezTo>
                  <a:cubicBezTo>
                    <a:pt x="173266" y="171819"/>
                    <a:pt x="171336" y="176645"/>
                    <a:pt x="167958" y="180506"/>
                  </a:cubicBezTo>
                  <a:lnTo>
                    <a:pt x="151548" y="199329"/>
                  </a:lnTo>
                  <a:lnTo>
                    <a:pt x="158305" y="204638"/>
                  </a:lnTo>
                  <a:cubicBezTo>
                    <a:pt x="161683" y="206568"/>
                    <a:pt x="165544" y="208016"/>
                    <a:pt x="169888" y="207534"/>
                  </a:cubicBezTo>
                  <a:cubicBezTo>
                    <a:pt x="180506" y="206568"/>
                    <a:pt x="188228" y="197398"/>
                    <a:pt x="187263" y="186780"/>
                  </a:cubicBezTo>
                  <a:cubicBezTo>
                    <a:pt x="187263" y="186780"/>
                    <a:pt x="187263" y="186298"/>
                    <a:pt x="187263" y="186298"/>
                  </a:cubicBezTo>
                  <a:cubicBezTo>
                    <a:pt x="188711" y="186780"/>
                    <a:pt x="190641" y="186780"/>
                    <a:pt x="192089" y="186780"/>
                  </a:cubicBezTo>
                  <a:cubicBezTo>
                    <a:pt x="202707" y="185815"/>
                    <a:pt x="210430" y="176645"/>
                    <a:pt x="209464" y="166027"/>
                  </a:cubicBezTo>
                  <a:cubicBezTo>
                    <a:pt x="209464" y="166027"/>
                    <a:pt x="209464" y="165544"/>
                    <a:pt x="209464" y="165544"/>
                  </a:cubicBezTo>
                  <a:cubicBezTo>
                    <a:pt x="210912" y="166027"/>
                    <a:pt x="212843" y="166027"/>
                    <a:pt x="214291" y="166027"/>
                  </a:cubicBezTo>
                  <a:cubicBezTo>
                    <a:pt x="224909" y="165062"/>
                    <a:pt x="232631" y="155892"/>
                    <a:pt x="231666" y="145274"/>
                  </a:cubicBezTo>
                  <a:cubicBezTo>
                    <a:pt x="231666" y="144308"/>
                    <a:pt x="231183" y="143343"/>
                    <a:pt x="231183" y="142378"/>
                  </a:cubicBezTo>
                  <a:cubicBezTo>
                    <a:pt x="234079" y="143826"/>
                    <a:pt x="237457" y="144791"/>
                    <a:pt x="241318" y="144308"/>
                  </a:cubicBezTo>
                  <a:cubicBezTo>
                    <a:pt x="251936" y="143343"/>
                    <a:pt x="259658" y="134173"/>
                    <a:pt x="258693" y="123555"/>
                  </a:cubicBezTo>
                  <a:cubicBezTo>
                    <a:pt x="259176" y="118246"/>
                    <a:pt x="256763" y="113902"/>
                    <a:pt x="253384" y="110524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6652F01F-30FA-4C45-AC1C-BEE0770423AE}"/>
                </a:ext>
              </a:extLst>
            </p:cNvPr>
            <p:cNvSpPr/>
            <p:nvPr/>
          </p:nvSpPr>
          <p:spPr>
            <a:xfrm>
              <a:off x="6232144" y="5545618"/>
              <a:ext cx="96565" cy="114905"/>
            </a:xfrm>
            <a:custGeom>
              <a:avLst/>
              <a:gdLst>
                <a:gd name="connsiteX0" fmla="*/ 96565 w 96565"/>
                <a:gd name="connsiteY0" fmla="*/ 90736 h 114905"/>
                <a:gd name="connsiteX1" fmla="*/ 59402 w 96565"/>
                <a:gd name="connsiteY1" fmla="*/ 113420 h 114905"/>
                <a:gd name="connsiteX2" fmla="*/ 46371 w 96565"/>
                <a:gd name="connsiteY2" fmla="*/ 110041 h 114905"/>
                <a:gd name="connsiteX3" fmla="*/ 1486 w 96565"/>
                <a:gd name="connsiteY3" fmla="*/ 35715 h 114905"/>
                <a:gd name="connsiteX4" fmla="*/ 4864 w 96565"/>
                <a:gd name="connsiteY4" fmla="*/ 22684 h 114905"/>
                <a:gd name="connsiteX5" fmla="*/ 42027 w 96565"/>
                <a:gd name="connsiteY5" fmla="*/ 0 h 114905"/>
                <a:gd name="connsiteX6" fmla="*/ 96565 w 96565"/>
                <a:gd name="connsiteY6" fmla="*/ 90736 h 11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565" h="114905">
                  <a:moveTo>
                    <a:pt x="96565" y="90736"/>
                  </a:moveTo>
                  <a:lnTo>
                    <a:pt x="59402" y="113420"/>
                  </a:lnTo>
                  <a:cubicBezTo>
                    <a:pt x="55058" y="116315"/>
                    <a:pt x="48784" y="114867"/>
                    <a:pt x="46371" y="110041"/>
                  </a:cubicBezTo>
                  <a:lnTo>
                    <a:pt x="1486" y="35715"/>
                  </a:lnTo>
                  <a:cubicBezTo>
                    <a:pt x="-1410" y="31371"/>
                    <a:pt x="38" y="25097"/>
                    <a:pt x="4864" y="22684"/>
                  </a:cubicBezTo>
                  <a:lnTo>
                    <a:pt x="42027" y="0"/>
                  </a:lnTo>
                  <a:lnTo>
                    <a:pt x="96565" y="907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1BE2770-BBA3-4868-9827-5B62D015DB93}"/>
                </a:ext>
              </a:extLst>
            </p:cNvPr>
            <p:cNvSpPr/>
            <p:nvPr/>
          </p:nvSpPr>
          <p:spPr>
            <a:xfrm>
              <a:off x="6064656" y="5584640"/>
              <a:ext cx="204206" cy="113491"/>
            </a:xfrm>
            <a:custGeom>
              <a:avLst/>
              <a:gdLst>
                <a:gd name="connsiteX0" fmla="*/ 163182 w 204206"/>
                <a:gd name="connsiteY0" fmla="*/ 6346 h 113491"/>
                <a:gd name="connsiteX1" fmla="*/ 61828 w 204206"/>
                <a:gd name="connsiteY1" fmla="*/ 555 h 113491"/>
                <a:gd name="connsiteX2" fmla="*/ 59415 w 204206"/>
                <a:gd name="connsiteY2" fmla="*/ 72 h 113491"/>
                <a:gd name="connsiteX3" fmla="*/ 43005 w 204206"/>
                <a:gd name="connsiteY3" fmla="*/ 6346 h 113491"/>
                <a:gd name="connsiteX4" fmla="*/ 4877 w 204206"/>
                <a:gd name="connsiteY4" fmla="*/ 49783 h 113491"/>
                <a:gd name="connsiteX5" fmla="*/ 6808 w 204206"/>
                <a:gd name="connsiteY5" fmla="*/ 76811 h 113491"/>
                <a:gd name="connsiteX6" fmla="*/ 21287 w 204206"/>
                <a:gd name="connsiteY6" fmla="*/ 81637 h 113491"/>
                <a:gd name="connsiteX7" fmla="*/ 34318 w 204206"/>
                <a:gd name="connsiteY7" fmla="*/ 74881 h 113491"/>
                <a:gd name="connsiteX8" fmla="*/ 73894 w 204206"/>
                <a:gd name="connsiteY8" fmla="*/ 29513 h 113491"/>
                <a:gd name="connsiteX9" fmla="*/ 164147 w 204206"/>
                <a:gd name="connsiteY9" fmla="*/ 107217 h 113491"/>
                <a:gd name="connsiteX10" fmla="*/ 164147 w 204206"/>
                <a:gd name="connsiteY10" fmla="*/ 107217 h 113491"/>
                <a:gd name="connsiteX11" fmla="*/ 164147 w 204206"/>
                <a:gd name="connsiteY11" fmla="*/ 107217 h 113491"/>
                <a:gd name="connsiteX12" fmla="*/ 169456 w 204206"/>
                <a:gd name="connsiteY12" fmla="*/ 113491 h 113491"/>
                <a:gd name="connsiteX13" fmla="*/ 204206 w 204206"/>
                <a:gd name="connsiteY13" fmla="*/ 73433 h 113491"/>
                <a:gd name="connsiteX14" fmla="*/ 163182 w 204206"/>
                <a:gd name="connsiteY14" fmla="*/ 6346 h 11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4206" h="113491">
                  <a:moveTo>
                    <a:pt x="163182" y="6346"/>
                  </a:moveTo>
                  <a:cubicBezTo>
                    <a:pt x="123123" y="20825"/>
                    <a:pt x="94165" y="6829"/>
                    <a:pt x="61828" y="555"/>
                  </a:cubicBezTo>
                  <a:cubicBezTo>
                    <a:pt x="61346" y="555"/>
                    <a:pt x="59415" y="72"/>
                    <a:pt x="59415" y="72"/>
                  </a:cubicBezTo>
                  <a:cubicBezTo>
                    <a:pt x="53623" y="-411"/>
                    <a:pt x="47349" y="1520"/>
                    <a:pt x="43005" y="6346"/>
                  </a:cubicBezTo>
                  <a:lnTo>
                    <a:pt x="4877" y="49783"/>
                  </a:lnTo>
                  <a:cubicBezTo>
                    <a:pt x="-2362" y="57988"/>
                    <a:pt x="-1397" y="70054"/>
                    <a:pt x="6808" y="76811"/>
                  </a:cubicBezTo>
                  <a:cubicBezTo>
                    <a:pt x="11151" y="80190"/>
                    <a:pt x="15978" y="82120"/>
                    <a:pt x="21287" y="81637"/>
                  </a:cubicBezTo>
                  <a:cubicBezTo>
                    <a:pt x="26113" y="81155"/>
                    <a:pt x="30940" y="79224"/>
                    <a:pt x="34318" y="74881"/>
                  </a:cubicBezTo>
                  <a:cubicBezTo>
                    <a:pt x="34318" y="74881"/>
                    <a:pt x="73894" y="29513"/>
                    <a:pt x="73894" y="29513"/>
                  </a:cubicBezTo>
                  <a:lnTo>
                    <a:pt x="164147" y="107217"/>
                  </a:lnTo>
                  <a:lnTo>
                    <a:pt x="164147" y="107217"/>
                  </a:lnTo>
                  <a:lnTo>
                    <a:pt x="164147" y="107217"/>
                  </a:lnTo>
                  <a:cubicBezTo>
                    <a:pt x="166560" y="109630"/>
                    <a:pt x="167526" y="110596"/>
                    <a:pt x="169456" y="113491"/>
                  </a:cubicBezTo>
                  <a:lnTo>
                    <a:pt x="204206" y="73433"/>
                  </a:lnTo>
                  <a:lnTo>
                    <a:pt x="163182" y="63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0" name="Graphic 12" descr="Database">
            <a:extLst>
              <a:ext uri="{FF2B5EF4-FFF2-40B4-BE49-F238E27FC236}">
                <a16:creationId xmlns:a16="http://schemas.microsoft.com/office/drawing/2014/main" id="{F6EB025D-9AFD-455D-90DA-C59CCB263739}"/>
              </a:ext>
            </a:extLst>
          </p:cNvPr>
          <p:cNvGrpSpPr/>
          <p:nvPr/>
        </p:nvGrpSpPr>
        <p:grpSpPr>
          <a:xfrm>
            <a:off x="3405117" y="4530376"/>
            <a:ext cx="202707" cy="275102"/>
            <a:chOff x="4540156" y="4897501"/>
            <a:chExt cx="270276" cy="3668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1103AE37-4602-43BC-9C1F-03B04030E80E}"/>
                </a:ext>
              </a:extLst>
            </p:cNvPr>
            <p:cNvSpPr/>
            <p:nvPr/>
          </p:nvSpPr>
          <p:spPr>
            <a:xfrm>
              <a:off x="4540156" y="4897501"/>
              <a:ext cx="270276" cy="77221"/>
            </a:xfrm>
            <a:custGeom>
              <a:avLst/>
              <a:gdLst>
                <a:gd name="connsiteX0" fmla="*/ 270276 w 270276"/>
                <a:gd name="connsiteY0" fmla="*/ 38611 h 77221"/>
                <a:gd name="connsiteX1" fmla="*/ 135138 w 270276"/>
                <a:gd name="connsiteY1" fmla="*/ 77222 h 77221"/>
                <a:gd name="connsiteX2" fmla="*/ 0 w 270276"/>
                <a:gd name="connsiteY2" fmla="*/ 38611 h 77221"/>
                <a:gd name="connsiteX3" fmla="*/ 135138 w 270276"/>
                <a:gd name="connsiteY3" fmla="*/ 0 h 77221"/>
                <a:gd name="connsiteX4" fmla="*/ 270276 w 270276"/>
                <a:gd name="connsiteY4" fmla="*/ 38611 h 77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276" h="77221">
                  <a:moveTo>
                    <a:pt x="270276" y="38611"/>
                  </a:moveTo>
                  <a:cubicBezTo>
                    <a:pt x="270276" y="59935"/>
                    <a:pt x="209773" y="77222"/>
                    <a:pt x="135138" y="77222"/>
                  </a:cubicBezTo>
                  <a:cubicBezTo>
                    <a:pt x="60503" y="77222"/>
                    <a:pt x="0" y="59935"/>
                    <a:pt x="0" y="38611"/>
                  </a:cubicBezTo>
                  <a:cubicBezTo>
                    <a:pt x="0" y="17287"/>
                    <a:pt x="60503" y="0"/>
                    <a:pt x="135138" y="0"/>
                  </a:cubicBezTo>
                  <a:cubicBezTo>
                    <a:pt x="209773" y="0"/>
                    <a:pt x="270276" y="17287"/>
                    <a:pt x="270276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60ADB62-0510-4403-A450-8C74ABDADCC3}"/>
                </a:ext>
              </a:extLst>
            </p:cNvPr>
            <p:cNvSpPr/>
            <p:nvPr/>
          </p:nvSpPr>
          <p:spPr>
            <a:xfrm>
              <a:off x="4540156" y="4955418"/>
              <a:ext cx="270276" cy="115832"/>
            </a:xfrm>
            <a:custGeom>
              <a:avLst/>
              <a:gdLst>
                <a:gd name="connsiteX0" fmla="*/ 231666 w 270276"/>
                <a:gd name="connsiteY0" fmla="*/ 77222 h 115832"/>
                <a:gd name="connsiteX1" fmla="*/ 222013 w 270276"/>
                <a:gd name="connsiteY1" fmla="*/ 67569 h 115832"/>
                <a:gd name="connsiteX2" fmla="*/ 231666 w 270276"/>
                <a:gd name="connsiteY2" fmla="*/ 57916 h 115832"/>
                <a:gd name="connsiteX3" fmla="*/ 241318 w 270276"/>
                <a:gd name="connsiteY3" fmla="*/ 67569 h 115832"/>
                <a:gd name="connsiteX4" fmla="*/ 231666 w 270276"/>
                <a:gd name="connsiteY4" fmla="*/ 77222 h 115832"/>
                <a:gd name="connsiteX5" fmla="*/ 135138 w 270276"/>
                <a:gd name="connsiteY5" fmla="*/ 38611 h 115832"/>
                <a:gd name="connsiteX6" fmla="*/ 0 w 270276"/>
                <a:gd name="connsiteY6" fmla="*/ 0 h 115832"/>
                <a:gd name="connsiteX7" fmla="*/ 0 w 270276"/>
                <a:gd name="connsiteY7" fmla="*/ 77222 h 115832"/>
                <a:gd name="connsiteX8" fmla="*/ 135138 w 270276"/>
                <a:gd name="connsiteY8" fmla="*/ 115833 h 115832"/>
                <a:gd name="connsiteX9" fmla="*/ 270276 w 270276"/>
                <a:gd name="connsiteY9" fmla="*/ 77222 h 115832"/>
                <a:gd name="connsiteX10" fmla="*/ 270276 w 270276"/>
                <a:gd name="connsiteY10" fmla="*/ 0 h 115832"/>
                <a:gd name="connsiteX11" fmla="*/ 135138 w 270276"/>
                <a:gd name="connsiteY11" fmla="*/ 38611 h 1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276" h="115832">
                  <a:moveTo>
                    <a:pt x="231666" y="77222"/>
                  </a:moveTo>
                  <a:cubicBezTo>
                    <a:pt x="225874" y="77222"/>
                    <a:pt x="222013" y="73361"/>
                    <a:pt x="222013" y="67569"/>
                  </a:cubicBezTo>
                  <a:cubicBezTo>
                    <a:pt x="222013" y="61777"/>
                    <a:pt x="225874" y="57916"/>
                    <a:pt x="231666" y="57916"/>
                  </a:cubicBezTo>
                  <a:cubicBezTo>
                    <a:pt x="237457" y="57916"/>
                    <a:pt x="241318" y="61777"/>
                    <a:pt x="241318" y="67569"/>
                  </a:cubicBezTo>
                  <a:cubicBezTo>
                    <a:pt x="241318" y="73361"/>
                    <a:pt x="237457" y="77222"/>
                    <a:pt x="231666" y="77222"/>
                  </a:cubicBezTo>
                  <a:close/>
                  <a:moveTo>
                    <a:pt x="135138" y="38611"/>
                  </a:moveTo>
                  <a:cubicBezTo>
                    <a:pt x="60812" y="38611"/>
                    <a:pt x="0" y="21236"/>
                    <a:pt x="0" y="0"/>
                  </a:cubicBezTo>
                  <a:lnTo>
                    <a:pt x="0" y="77222"/>
                  </a:lnTo>
                  <a:cubicBezTo>
                    <a:pt x="0" y="98458"/>
                    <a:pt x="60812" y="115833"/>
                    <a:pt x="135138" y="115833"/>
                  </a:cubicBezTo>
                  <a:cubicBezTo>
                    <a:pt x="209464" y="115833"/>
                    <a:pt x="270276" y="98458"/>
                    <a:pt x="270276" y="77222"/>
                  </a:cubicBezTo>
                  <a:lnTo>
                    <a:pt x="270276" y="0"/>
                  </a:lnTo>
                  <a:cubicBezTo>
                    <a:pt x="270276" y="21236"/>
                    <a:pt x="209464" y="38611"/>
                    <a:pt x="135138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D428949-76D1-4112-85E6-68A5CD821494}"/>
                </a:ext>
              </a:extLst>
            </p:cNvPr>
            <p:cNvSpPr/>
            <p:nvPr/>
          </p:nvSpPr>
          <p:spPr>
            <a:xfrm>
              <a:off x="4540156" y="5051945"/>
              <a:ext cx="270276" cy="115832"/>
            </a:xfrm>
            <a:custGeom>
              <a:avLst/>
              <a:gdLst>
                <a:gd name="connsiteX0" fmla="*/ 231666 w 270276"/>
                <a:gd name="connsiteY0" fmla="*/ 77222 h 115832"/>
                <a:gd name="connsiteX1" fmla="*/ 222013 w 270276"/>
                <a:gd name="connsiteY1" fmla="*/ 67569 h 115832"/>
                <a:gd name="connsiteX2" fmla="*/ 231666 w 270276"/>
                <a:gd name="connsiteY2" fmla="*/ 57916 h 115832"/>
                <a:gd name="connsiteX3" fmla="*/ 241318 w 270276"/>
                <a:gd name="connsiteY3" fmla="*/ 67569 h 115832"/>
                <a:gd name="connsiteX4" fmla="*/ 231666 w 270276"/>
                <a:gd name="connsiteY4" fmla="*/ 77222 h 115832"/>
                <a:gd name="connsiteX5" fmla="*/ 135138 w 270276"/>
                <a:gd name="connsiteY5" fmla="*/ 38611 h 115832"/>
                <a:gd name="connsiteX6" fmla="*/ 0 w 270276"/>
                <a:gd name="connsiteY6" fmla="*/ 0 h 115832"/>
                <a:gd name="connsiteX7" fmla="*/ 0 w 270276"/>
                <a:gd name="connsiteY7" fmla="*/ 77222 h 115832"/>
                <a:gd name="connsiteX8" fmla="*/ 135138 w 270276"/>
                <a:gd name="connsiteY8" fmla="*/ 115833 h 115832"/>
                <a:gd name="connsiteX9" fmla="*/ 270276 w 270276"/>
                <a:gd name="connsiteY9" fmla="*/ 77222 h 115832"/>
                <a:gd name="connsiteX10" fmla="*/ 270276 w 270276"/>
                <a:gd name="connsiteY10" fmla="*/ 0 h 115832"/>
                <a:gd name="connsiteX11" fmla="*/ 135138 w 270276"/>
                <a:gd name="connsiteY11" fmla="*/ 38611 h 1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276" h="115832">
                  <a:moveTo>
                    <a:pt x="231666" y="77222"/>
                  </a:moveTo>
                  <a:cubicBezTo>
                    <a:pt x="225874" y="77222"/>
                    <a:pt x="222013" y="73361"/>
                    <a:pt x="222013" y="67569"/>
                  </a:cubicBezTo>
                  <a:cubicBezTo>
                    <a:pt x="222013" y="61777"/>
                    <a:pt x="225874" y="57916"/>
                    <a:pt x="231666" y="57916"/>
                  </a:cubicBezTo>
                  <a:cubicBezTo>
                    <a:pt x="237457" y="57916"/>
                    <a:pt x="241318" y="61777"/>
                    <a:pt x="241318" y="67569"/>
                  </a:cubicBezTo>
                  <a:cubicBezTo>
                    <a:pt x="241318" y="73361"/>
                    <a:pt x="237457" y="77222"/>
                    <a:pt x="231666" y="77222"/>
                  </a:cubicBezTo>
                  <a:close/>
                  <a:moveTo>
                    <a:pt x="135138" y="38611"/>
                  </a:moveTo>
                  <a:cubicBezTo>
                    <a:pt x="60812" y="38611"/>
                    <a:pt x="0" y="21236"/>
                    <a:pt x="0" y="0"/>
                  </a:cubicBezTo>
                  <a:lnTo>
                    <a:pt x="0" y="77222"/>
                  </a:lnTo>
                  <a:cubicBezTo>
                    <a:pt x="0" y="98458"/>
                    <a:pt x="60812" y="115833"/>
                    <a:pt x="135138" y="115833"/>
                  </a:cubicBezTo>
                  <a:cubicBezTo>
                    <a:pt x="209464" y="115833"/>
                    <a:pt x="270276" y="98458"/>
                    <a:pt x="270276" y="77222"/>
                  </a:cubicBezTo>
                  <a:lnTo>
                    <a:pt x="270276" y="0"/>
                  </a:lnTo>
                  <a:cubicBezTo>
                    <a:pt x="270276" y="21236"/>
                    <a:pt x="209464" y="38611"/>
                    <a:pt x="135138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83B2BCCA-2B31-419E-B6AC-D429D70F9B8E}"/>
                </a:ext>
              </a:extLst>
            </p:cNvPr>
            <p:cNvSpPr/>
            <p:nvPr/>
          </p:nvSpPr>
          <p:spPr>
            <a:xfrm>
              <a:off x="4540156" y="5148472"/>
              <a:ext cx="270276" cy="115832"/>
            </a:xfrm>
            <a:custGeom>
              <a:avLst/>
              <a:gdLst>
                <a:gd name="connsiteX0" fmla="*/ 231666 w 270276"/>
                <a:gd name="connsiteY0" fmla="*/ 77222 h 115832"/>
                <a:gd name="connsiteX1" fmla="*/ 222013 w 270276"/>
                <a:gd name="connsiteY1" fmla="*/ 67569 h 115832"/>
                <a:gd name="connsiteX2" fmla="*/ 231666 w 270276"/>
                <a:gd name="connsiteY2" fmla="*/ 57916 h 115832"/>
                <a:gd name="connsiteX3" fmla="*/ 241318 w 270276"/>
                <a:gd name="connsiteY3" fmla="*/ 67569 h 115832"/>
                <a:gd name="connsiteX4" fmla="*/ 231666 w 270276"/>
                <a:gd name="connsiteY4" fmla="*/ 77222 h 115832"/>
                <a:gd name="connsiteX5" fmla="*/ 135138 w 270276"/>
                <a:gd name="connsiteY5" fmla="*/ 38611 h 115832"/>
                <a:gd name="connsiteX6" fmla="*/ 0 w 270276"/>
                <a:gd name="connsiteY6" fmla="*/ 0 h 115832"/>
                <a:gd name="connsiteX7" fmla="*/ 0 w 270276"/>
                <a:gd name="connsiteY7" fmla="*/ 77222 h 115832"/>
                <a:gd name="connsiteX8" fmla="*/ 135138 w 270276"/>
                <a:gd name="connsiteY8" fmla="*/ 115833 h 115832"/>
                <a:gd name="connsiteX9" fmla="*/ 270276 w 270276"/>
                <a:gd name="connsiteY9" fmla="*/ 77222 h 115832"/>
                <a:gd name="connsiteX10" fmla="*/ 270276 w 270276"/>
                <a:gd name="connsiteY10" fmla="*/ 0 h 115832"/>
                <a:gd name="connsiteX11" fmla="*/ 135138 w 270276"/>
                <a:gd name="connsiteY11" fmla="*/ 38611 h 1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276" h="115832">
                  <a:moveTo>
                    <a:pt x="231666" y="77222"/>
                  </a:moveTo>
                  <a:cubicBezTo>
                    <a:pt x="225874" y="77222"/>
                    <a:pt x="222013" y="73361"/>
                    <a:pt x="222013" y="67569"/>
                  </a:cubicBezTo>
                  <a:cubicBezTo>
                    <a:pt x="222013" y="61777"/>
                    <a:pt x="225874" y="57916"/>
                    <a:pt x="231666" y="57916"/>
                  </a:cubicBezTo>
                  <a:cubicBezTo>
                    <a:pt x="237457" y="57916"/>
                    <a:pt x="241318" y="61777"/>
                    <a:pt x="241318" y="67569"/>
                  </a:cubicBezTo>
                  <a:cubicBezTo>
                    <a:pt x="241318" y="73361"/>
                    <a:pt x="237457" y="77222"/>
                    <a:pt x="231666" y="77222"/>
                  </a:cubicBezTo>
                  <a:close/>
                  <a:moveTo>
                    <a:pt x="135138" y="38611"/>
                  </a:moveTo>
                  <a:cubicBezTo>
                    <a:pt x="60812" y="38611"/>
                    <a:pt x="0" y="21236"/>
                    <a:pt x="0" y="0"/>
                  </a:cubicBezTo>
                  <a:lnTo>
                    <a:pt x="0" y="77222"/>
                  </a:lnTo>
                  <a:cubicBezTo>
                    <a:pt x="0" y="98458"/>
                    <a:pt x="60812" y="115833"/>
                    <a:pt x="135138" y="115833"/>
                  </a:cubicBezTo>
                  <a:cubicBezTo>
                    <a:pt x="209464" y="115833"/>
                    <a:pt x="270276" y="98458"/>
                    <a:pt x="270276" y="77222"/>
                  </a:cubicBezTo>
                  <a:lnTo>
                    <a:pt x="270276" y="0"/>
                  </a:lnTo>
                  <a:cubicBezTo>
                    <a:pt x="270276" y="21236"/>
                    <a:pt x="209464" y="38611"/>
                    <a:pt x="135138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81135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Folder Radial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99E93D6-82D2-410E-841C-F014344BAFE7}"/>
              </a:ext>
            </a:extLst>
          </p:cNvPr>
          <p:cNvSpPr/>
          <p:nvPr/>
        </p:nvSpPr>
        <p:spPr>
          <a:xfrm>
            <a:off x="4318238" y="1811324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40F1982-A160-4793-9DB0-9008F192872E}"/>
              </a:ext>
            </a:extLst>
          </p:cNvPr>
          <p:cNvSpPr/>
          <p:nvPr/>
        </p:nvSpPr>
        <p:spPr>
          <a:xfrm>
            <a:off x="4008300" y="3025251"/>
            <a:ext cx="1151941" cy="337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5793"/>
                </a:lnTo>
                <a:cubicBezTo>
                  <a:pt x="0" y="2565"/>
                  <a:pt x="751" y="0"/>
                  <a:pt x="1695" y="0"/>
                </a:cubicBezTo>
                <a:lnTo>
                  <a:pt x="6490" y="0"/>
                </a:lnTo>
                <a:cubicBezTo>
                  <a:pt x="6950" y="0"/>
                  <a:pt x="7386" y="579"/>
                  <a:pt x="7700" y="1738"/>
                </a:cubicBezTo>
                <a:lnTo>
                  <a:pt x="8427" y="4221"/>
                </a:lnTo>
                <a:cubicBezTo>
                  <a:pt x="8742" y="5297"/>
                  <a:pt x="9178" y="5959"/>
                  <a:pt x="9638" y="5959"/>
                </a:cubicBezTo>
                <a:lnTo>
                  <a:pt x="19905" y="5959"/>
                </a:lnTo>
                <a:cubicBezTo>
                  <a:pt x="20849" y="5959"/>
                  <a:pt x="21600" y="8524"/>
                  <a:pt x="21600" y="11752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358E79D-7125-4EF6-9AA0-948B8A22C9BF}"/>
              </a:ext>
            </a:extLst>
          </p:cNvPr>
          <p:cNvSpPr/>
          <p:nvPr/>
        </p:nvSpPr>
        <p:spPr>
          <a:xfrm>
            <a:off x="4673318" y="1811324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719"/>
                  <a:pt x="0" y="1265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42973FA-3B91-4D7D-82F2-1D33061B74B3}"/>
              </a:ext>
            </a:extLst>
          </p:cNvPr>
          <p:cNvSpPr/>
          <p:nvPr/>
        </p:nvSpPr>
        <p:spPr>
          <a:xfrm>
            <a:off x="4318238" y="4704087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11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BFF25FB5-F216-4A7F-B3F2-4506EC83C6EF}"/>
              </a:ext>
            </a:extLst>
          </p:cNvPr>
          <p:cNvSpPr/>
          <p:nvPr/>
        </p:nvSpPr>
        <p:spPr>
          <a:xfrm>
            <a:off x="4673318" y="4704086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FA3A309-5F10-48B5-9514-1ADF16BAC53E}"/>
              </a:ext>
            </a:extLst>
          </p:cNvPr>
          <p:cNvSpPr/>
          <p:nvPr/>
        </p:nvSpPr>
        <p:spPr>
          <a:xfrm>
            <a:off x="5377196" y="4290835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86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686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4EFB73A3-2D9B-4751-BD39-FAB31834EEB3}"/>
              </a:ext>
            </a:extLst>
          </p:cNvPr>
          <p:cNvSpPr/>
          <p:nvPr/>
        </p:nvSpPr>
        <p:spPr>
          <a:xfrm>
            <a:off x="5732333" y="4290833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431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DAAB4D9B-7EF9-4CE6-AEAC-C304ABBD6155}"/>
              </a:ext>
            </a:extLst>
          </p:cNvPr>
          <p:cNvSpPr/>
          <p:nvPr/>
        </p:nvSpPr>
        <p:spPr>
          <a:xfrm>
            <a:off x="5803361" y="3296448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9DCB19D5-F9BC-48B9-9FE7-4C7FE48B4D04}"/>
              </a:ext>
            </a:extLst>
          </p:cNvPr>
          <p:cNvSpPr/>
          <p:nvPr/>
        </p:nvSpPr>
        <p:spPr>
          <a:xfrm>
            <a:off x="6158498" y="3296446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B2262B0F-343E-4E1E-B783-6CEB44DD872A}"/>
              </a:ext>
            </a:extLst>
          </p:cNvPr>
          <p:cNvSpPr/>
          <p:nvPr/>
        </p:nvSpPr>
        <p:spPr>
          <a:xfrm>
            <a:off x="5377196" y="2237490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86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686" y="0"/>
                </a:ln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C572333B-E558-4B42-B27D-A7548752BB79}"/>
              </a:ext>
            </a:extLst>
          </p:cNvPr>
          <p:cNvSpPr/>
          <p:nvPr/>
        </p:nvSpPr>
        <p:spPr>
          <a:xfrm>
            <a:off x="5732333" y="2237489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rgbClr val="DF361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98FABA69-A315-49B7-9CD9-3FB653E1AC04}"/>
              </a:ext>
            </a:extLst>
          </p:cNvPr>
          <p:cNvSpPr/>
          <p:nvPr/>
        </p:nvSpPr>
        <p:spPr>
          <a:xfrm>
            <a:off x="3246366" y="4290835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6D7EC65D-D84C-4342-89A2-A6D6C33A10E9}"/>
              </a:ext>
            </a:extLst>
          </p:cNvPr>
          <p:cNvSpPr/>
          <p:nvPr/>
        </p:nvSpPr>
        <p:spPr>
          <a:xfrm>
            <a:off x="3601503" y="4290833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431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CD7093B0-916C-494F-9CB2-711AA421C48B}"/>
              </a:ext>
            </a:extLst>
          </p:cNvPr>
          <p:cNvSpPr/>
          <p:nvPr/>
        </p:nvSpPr>
        <p:spPr>
          <a:xfrm>
            <a:off x="2820200" y="3296448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3FB7717B-E99A-44D1-88A6-305586725162}"/>
              </a:ext>
            </a:extLst>
          </p:cNvPr>
          <p:cNvSpPr/>
          <p:nvPr/>
        </p:nvSpPr>
        <p:spPr>
          <a:xfrm>
            <a:off x="3175339" y="3296446"/>
            <a:ext cx="165302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3881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0AF2C8BE-EE68-4870-9B7E-28E9A13D1173}"/>
              </a:ext>
            </a:extLst>
          </p:cNvPr>
          <p:cNvSpPr/>
          <p:nvPr/>
        </p:nvSpPr>
        <p:spPr>
          <a:xfrm>
            <a:off x="3246366" y="2237490"/>
            <a:ext cx="520440" cy="65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7D8377FC-54BC-42B5-ADAC-34E7C5F7ACF5}"/>
              </a:ext>
            </a:extLst>
          </p:cNvPr>
          <p:cNvSpPr/>
          <p:nvPr/>
        </p:nvSpPr>
        <p:spPr>
          <a:xfrm>
            <a:off x="3601503" y="2237489"/>
            <a:ext cx="165303" cy="165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2ABA0112-F71F-4738-9C32-B83445E1AC4E}"/>
              </a:ext>
            </a:extLst>
          </p:cNvPr>
          <p:cNvSpPr/>
          <p:nvPr/>
        </p:nvSpPr>
        <p:spPr>
          <a:xfrm>
            <a:off x="3904985" y="3206048"/>
            <a:ext cx="1337910" cy="8755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4" h="21600" extrusionOk="0">
                <a:moveTo>
                  <a:pt x="19936" y="21600"/>
                </a:moveTo>
                <a:lnTo>
                  <a:pt x="1478" y="21600"/>
                </a:lnTo>
                <a:lnTo>
                  <a:pt x="10" y="2517"/>
                </a:lnTo>
                <a:cubicBezTo>
                  <a:pt x="-93" y="1179"/>
                  <a:pt x="589" y="0"/>
                  <a:pt x="1457" y="0"/>
                </a:cubicBezTo>
                <a:lnTo>
                  <a:pt x="19957" y="0"/>
                </a:lnTo>
                <a:cubicBezTo>
                  <a:pt x="20825" y="0"/>
                  <a:pt x="21507" y="1179"/>
                  <a:pt x="21404" y="2517"/>
                </a:cubicBezTo>
                <a:lnTo>
                  <a:pt x="19936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Lorem Ipsum</a:t>
            </a:r>
            <a:endParaRPr sz="1350" b="1" dirty="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5611E320-611F-4CB7-87FC-565D65D93DC1}"/>
              </a:ext>
            </a:extLst>
          </p:cNvPr>
          <p:cNvSpPr/>
          <p:nvPr/>
        </p:nvSpPr>
        <p:spPr>
          <a:xfrm>
            <a:off x="4563607" y="4110036"/>
            <a:ext cx="25828" cy="557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320" y="21600"/>
                  <a:pt x="0" y="21400"/>
                  <a:pt x="0" y="21100"/>
                </a:cubicBezTo>
                <a:lnTo>
                  <a:pt x="0" y="500"/>
                </a:lnTo>
                <a:cubicBezTo>
                  <a:pt x="0" y="200"/>
                  <a:pt x="4320" y="0"/>
                  <a:pt x="10800" y="0"/>
                </a:cubicBezTo>
                <a:cubicBezTo>
                  <a:pt x="17280" y="0"/>
                  <a:pt x="21600" y="200"/>
                  <a:pt x="21600" y="500"/>
                </a:cubicBezTo>
                <a:lnTo>
                  <a:pt x="21600" y="21100"/>
                </a:lnTo>
                <a:cubicBezTo>
                  <a:pt x="21600" y="21350"/>
                  <a:pt x="1728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38F105A9-6C6A-4A06-9D22-307C1417AA62}"/>
              </a:ext>
            </a:extLst>
          </p:cNvPr>
          <p:cNvSpPr/>
          <p:nvPr/>
        </p:nvSpPr>
        <p:spPr>
          <a:xfrm>
            <a:off x="4563607" y="2508685"/>
            <a:ext cx="25828" cy="557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320" y="21600"/>
                  <a:pt x="0" y="21400"/>
                  <a:pt x="0" y="21100"/>
                </a:cubicBezTo>
                <a:lnTo>
                  <a:pt x="0" y="500"/>
                </a:lnTo>
                <a:cubicBezTo>
                  <a:pt x="0" y="200"/>
                  <a:pt x="4320" y="0"/>
                  <a:pt x="10800" y="0"/>
                </a:cubicBezTo>
                <a:cubicBezTo>
                  <a:pt x="17280" y="0"/>
                  <a:pt x="21600" y="200"/>
                  <a:pt x="21600" y="500"/>
                </a:cubicBezTo>
                <a:lnTo>
                  <a:pt x="21600" y="21100"/>
                </a:lnTo>
                <a:cubicBezTo>
                  <a:pt x="21600" y="21400"/>
                  <a:pt x="1728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73A49499-DFF7-4588-93BD-AD7C882E9FDF}"/>
              </a:ext>
            </a:extLst>
          </p:cNvPr>
          <p:cNvSpPr/>
          <p:nvPr/>
        </p:nvSpPr>
        <p:spPr>
          <a:xfrm>
            <a:off x="5273882" y="3580558"/>
            <a:ext cx="432624" cy="25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55" y="21600"/>
                </a:moveTo>
                <a:lnTo>
                  <a:pt x="645" y="21600"/>
                </a:lnTo>
                <a:cubicBezTo>
                  <a:pt x="258" y="21600"/>
                  <a:pt x="0" y="17280"/>
                  <a:pt x="0" y="10800"/>
                </a:cubicBezTo>
                <a:cubicBezTo>
                  <a:pt x="0" y="4320"/>
                  <a:pt x="258" y="0"/>
                  <a:pt x="645" y="0"/>
                </a:cubicBezTo>
                <a:lnTo>
                  <a:pt x="20955" y="0"/>
                </a:lnTo>
                <a:cubicBezTo>
                  <a:pt x="21342" y="0"/>
                  <a:pt x="21600" y="4320"/>
                  <a:pt x="21600" y="10800"/>
                </a:cubicBezTo>
                <a:cubicBezTo>
                  <a:pt x="21600" y="17280"/>
                  <a:pt x="21278" y="21600"/>
                  <a:pt x="20955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FC0E3908-FF00-4A46-B4B0-BDEDEC003932}"/>
              </a:ext>
            </a:extLst>
          </p:cNvPr>
          <p:cNvSpPr/>
          <p:nvPr/>
        </p:nvSpPr>
        <p:spPr>
          <a:xfrm>
            <a:off x="3427163" y="3580558"/>
            <a:ext cx="432624" cy="25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55" y="21600"/>
                </a:moveTo>
                <a:lnTo>
                  <a:pt x="645" y="21600"/>
                </a:lnTo>
                <a:cubicBezTo>
                  <a:pt x="258" y="21600"/>
                  <a:pt x="0" y="17280"/>
                  <a:pt x="0" y="10800"/>
                </a:cubicBezTo>
                <a:cubicBezTo>
                  <a:pt x="0" y="4320"/>
                  <a:pt x="258" y="0"/>
                  <a:pt x="645" y="0"/>
                </a:cubicBezTo>
                <a:lnTo>
                  <a:pt x="20955" y="0"/>
                </a:lnTo>
                <a:cubicBezTo>
                  <a:pt x="21342" y="0"/>
                  <a:pt x="21600" y="4320"/>
                  <a:pt x="21600" y="10800"/>
                </a:cubicBezTo>
                <a:cubicBezTo>
                  <a:pt x="21600" y="17280"/>
                  <a:pt x="21278" y="21600"/>
                  <a:pt x="20955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DBF38768-A61E-42D5-805F-48C1DD34F74A}"/>
              </a:ext>
            </a:extLst>
          </p:cNvPr>
          <p:cNvSpPr/>
          <p:nvPr/>
        </p:nvSpPr>
        <p:spPr>
          <a:xfrm>
            <a:off x="3801674" y="2650741"/>
            <a:ext cx="320470" cy="320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0646" y="21600"/>
                </a:moveTo>
                <a:cubicBezTo>
                  <a:pt x="20212" y="21600"/>
                  <a:pt x="19865" y="21339"/>
                  <a:pt x="19778" y="20903"/>
                </a:cubicBezTo>
                <a:cubicBezTo>
                  <a:pt x="16308" y="2003"/>
                  <a:pt x="1475" y="1742"/>
                  <a:pt x="867" y="1742"/>
                </a:cubicBezTo>
                <a:cubicBezTo>
                  <a:pt x="347" y="1742"/>
                  <a:pt x="0" y="1306"/>
                  <a:pt x="0" y="871"/>
                </a:cubicBezTo>
                <a:cubicBezTo>
                  <a:pt x="0" y="348"/>
                  <a:pt x="434" y="0"/>
                  <a:pt x="867" y="0"/>
                </a:cubicBezTo>
                <a:cubicBezTo>
                  <a:pt x="1041" y="0"/>
                  <a:pt x="17783" y="261"/>
                  <a:pt x="21513" y="20555"/>
                </a:cubicBezTo>
                <a:cubicBezTo>
                  <a:pt x="21600" y="20990"/>
                  <a:pt x="21253" y="21513"/>
                  <a:pt x="20819" y="21600"/>
                </a:cubicBezTo>
                <a:cubicBezTo>
                  <a:pt x="20819" y="21600"/>
                  <a:pt x="20733" y="21600"/>
                  <a:pt x="20646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79F03B79-D368-4365-9D17-DA895084B5BC}"/>
              </a:ext>
            </a:extLst>
          </p:cNvPr>
          <p:cNvSpPr/>
          <p:nvPr/>
        </p:nvSpPr>
        <p:spPr>
          <a:xfrm>
            <a:off x="4899374" y="2650742"/>
            <a:ext cx="457359" cy="457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600" extrusionOk="0">
                <a:moveTo>
                  <a:pt x="618" y="21600"/>
                </a:moveTo>
                <a:cubicBezTo>
                  <a:pt x="557" y="21600"/>
                  <a:pt x="557" y="21600"/>
                  <a:pt x="497" y="21600"/>
                </a:cubicBezTo>
                <a:cubicBezTo>
                  <a:pt x="192" y="21539"/>
                  <a:pt x="-51" y="21234"/>
                  <a:pt x="10" y="20868"/>
                </a:cubicBezTo>
                <a:cubicBezTo>
                  <a:pt x="1957" y="10129"/>
                  <a:pt x="7555" y="5003"/>
                  <a:pt x="11875" y="2624"/>
                </a:cubicBezTo>
                <a:cubicBezTo>
                  <a:pt x="16560" y="61"/>
                  <a:pt x="20758" y="0"/>
                  <a:pt x="20941" y="0"/>
                </a:cubicBezTo>
                <a:cubicBezTo>
                  <a:pt x="21306" y="0"/>
                  <a:pt x="21549" y="244"/>
                  <a:pt x="21549" y="610"/>
                </a:cubicBezTo>
                <a:cubicBezTo>
                  <a:pt x="21549" y="976"/>
                  <a:pt x="21306" y="1220"/>
                  <a:pt x="20941" y="1220"/>
                </a:cubicBezTo>
                <a:cubicBezTo>
                  <a:pt x="20271" y="1220"/>
                  <a:pt x="4817" y="1464"/>
                  <a:pt x="1227" y="21051"/>
                </a:cubicBezTo>
                <a:cubicBezTo>
                  <a:pt x="1166" y="21417"/>
                  <a:pt x="923" y="21600"/>
                  <a:pt x="618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01B98EF5-D51D-4D64-970E-3DEEACBF263C}"/>
              </a:ext>
            </a:extLst>
          </p:cNvPr>
          <p:cNvSpPr/>
          <p:nvPr/>
        </p:nvSpPr>
        <p:spPr>
          <a:xfrm>
            <a:off x="4899374" y="4110036"/>
            <a:ext cx="457359" cy="45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49" extrusionOk="0">
                <a:moveTo>
                  <a:pt x="20880" y="21549"/>
                </a:moveTo>
                <a:cubicBezTo>
                  <a:pt x="20697" y="21549"/>
                  <a:pt x="3721" y="21306"/>
                  <a:pt x="10" y="740"/>
                </a:cubicBezTo>
                <a:cubicBezTo>
                  <a:pt x="-51" y="436"/>
                  <a:pt x="192" y="71"/>
                  <a:pt x="497" y="10"/>
                </a:cubicBezTo>
                <a:cubicBezTo>
                  <a:pt x="801" y="-51"/>
                  <a:pt x="1166" y="192"/>
                  <a:pt x="1227" y="497"/>
                </a:cubicBezTo>
                <a:cubicBezTo>
                  <a:pt x="4817" y="20028"/>
                  <a:pt x="20271" y="20271"/>
                  <a:pt x="20941" y="20271"/>
                </a:cubicBezTo>
                <a:cubicBezTo>
                  <a:pt x="21306" y="20271"/>
                  <a:pt x="21549" y="20575"/>
                  <a:pt x="21549" y="20880"/>
                </a:cubicBezTo>
                <a:cubicBezTo>
                  <a:pt x="21488" y="21306"/>
                  <a:pt x="21245" y="21549"/>
                  <a:pt x="20880" y="2154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AA7D9E33-568C-4FD7-9285-67AB5E00AEA1}"/>
              </a:ext>
            </a:extLst>
          </p:cNvPr>
          <p:cNvSpPr/>
          <p:nvPr/>
        </p:nvSpPr>
        <p:spPr>
          <a:xfrm>
            <a:off x="3801674" y="4122952"/>
            <a:ext cx="457359" cy="456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48" extrusionOk="0">
                <a:moveTo>
                  <a:pt x="608" y="21548"/>
                </a:moveTo>
                <a:cubicBezTo>
                  <a:pt x="243" y="21548"/>
                  <a:pt x="0" y="21304"/>
                  <a:pt x="0" y="20938"/>
                </a:cubicBezTo>
                <a:cubicBezTo>
                  <a:pt x="0" y="20572"/>
                  <a:pt x="243" y="20328"/>
                  <a:pt x="608" y="20328"/>
                </a:cubicBezTo>
                <a:cubicBezTo>
                  <a:pt x="1278" y="20328"/>
                  <a:pt x="16732" y="20084"/>
                  <a:pt x="20322" y="497"/>
                </a:cubicBezTo>
                <a:cubicBezTo>
                  <a:pt x="20383" y="192"/>
                  <a:pt x="20687" y="-52"/>
                  <a:pt x="21052" y="9"/>
                </a:cubicBezTo>
                <a:cubicBezTo>
                  <a:pt x="21357" y="70"/>
                  <a:pt x="21600" y="375"/>
                  <a:pt x="21539" y="741"/>
                </a:cubicBezTo>
                <a:cubicBezTo>
                  <a:pt x="19592" y="11480"/>
                  <a:pt x="13994" y="16606"/>
                  <a:pt x="9674" y="18985"/>
                </a:cubicBezTo>
                <a:cubicBezTo>
                  <a:pt x="4989" y="21548"/>
                  <a:pt x="791" y="21548"/>
                  <a:pt x="608" y="215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8182A60-7A7A-482E-8122-846A3235BE1E}"/>
              </a:ext>
            </a:extLst>
          </p:cNvPr>
          <p:cNvGrpSpPr/>
          <p:nvPr/>
        </p:nvGrpSpPr>
        <p:grpSpPr>
          <a:xfrm>
            <a:off x="6279057" y="4622530"/>
            <a:ext cx="2202816" cy="746864"/>
            <a:chOff x="8921977" y="5020375"/>
            <a:chExt cx="2937088" cy="995818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516973F-CAE8-482F-9487-D60A681B9D46}"/>
                </a:ext>
              </a:extLst>
            </p:cNvPr>
            <p:cNvSpPr txBox="1"/>
            <p:nvPr/>
          </p:nvSpPr>
          <p:spPr>
            <a:xfrm>
              <a:off x="8921977" y="5020375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C66CA32-1CE9-4BD5-8341-8414376B3FCE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EF92DB4-A3C8-4772-9E4A-7A333DB95845}"/>
              </a:ext>
            </a:extLst>
          </p:cNvPr>
          <p:cNvGrpSpPr/>
          <p:nvPr/>
        </p:nvGrpSpPr>
        <p:grpSpPr>
          <a:xfrm>
            <a:off x="666504" y="4622530"/>
            <a:ext cx="2202816" cy="746864"/>
            <a:chOff x="332936" y="5020375"/>
            <a:chExt cx="2937088" cy="99581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4993948-68CE-46F3-A726-5282AADB0C93}"/>
                </a:ext>
              </a:extLst>
            </p:cNvPr>
            <p:cNvSpPr txBox="1"/>
            <p:nvPr/>
          </p:nvSpPr>
          <p:spPr>
            <a:xfrm>
              <a:off x="332936" y="5020375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8C65105-F0BB-468F-9CA2-6A1227C22398}"/>
                </a:ext>
              </a:extLst>
            </p:cNvPr>
            <p:cNvSpPr txBox="1"/>
            <p:nvPr/>
          </p:nvSpPr>
          <p:spPr>
            <a:xfrm>
              <a:off x="340731" y="5385252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B161F9C-69BB-49A2-94DB-A48EDCA6DC7E}"/>
              </a:ext>
            </a:extLst>
          </p:cNvPr>
          <p:cNvGrpSpPr/>
          <p:nvPr/>
        </p:nvGrpSpPr>
        <p:grpSpPr>
          <a:xfrm>
            <a:off x="249702" y="3663699"/>
            <a:ext cx="2202816" cy="746864"/>
            <a:chOff x="332936" y="3741933"/>
            <a:chExt cx="2937088" cy="99581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1FA56D0-F096-4E37-902B-951F5ABFD859}"/>
                </a:ext>
              </a:extLst>
            </p:cNvPr>
            <p:cNvSpPr txBox="1"/>
            <p:nvPr/>
          </p:nvSpPr>
          <p:spPr>
            <a:xfrm>
              <a:off x="332936" y="3741933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A37B64D-0665-4921-A799-EDD307168E76}"/>
                </a:ext>
              </a:extLst>
            </p:cNvPr>
            <p:cNvSpPr txBox="1"/>
            <p:nvPr/>
          </p:nvSpPr>
          <p:spPr>
            <a:xfrm>
              <a:off x="340731" y="4106810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0424CA3-1C88-4CEF-9DBC-5FBE29986E07}"/>
              </a:ext>
            </a:extLst>
          </p:cNvPr>
          <p:cNvGrpSpPr/>
          <p:nvPr/>
        </p:nvGrpSpPr>
        <p:grpSpPr>
          <a:xfrm>
            <a:off x="249702" y="2704869"/>
            <a:ext cx="2202816" cy="746864"/>
            <a:chOff x="332936" y="2463492"/>
            <a:chExt cx="2937088" cy="99581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C194284-6BAB-4F90-9644-7C133BF67AFE}"/>
                </a:ext>
              </a:extLst>
            </p:cNvPr>
            <p:cNvSpPr txBox="1"/>
            <p:nvPr/>
          </p:nvSpPr>
          <p:spPr>
            <a:xfrm>
              <a:off x="332936" y="2463492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221490B-5C7B-4C92-9F73-D07ECB360E63}"/>
                </a:ext>
              </a:extLst>
            </p:cNvPr>
            <p:cNvSpPr txBox="1"/>
            <p:nvPr/>
          </p:nvSpPr>
          <p:spPr>
            <a:xfrm>
              <a:off x="340731" y="2828369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8D63724-7010-4116-BA9B-AC2FCBF18BCA}"/>
              </a:ext>
            </a:extLst>
          </p:cNvPr>
          <p:cNvGrpSpPr/>
          <p:nvPr/>
        </p:nvGrpSpPr>
        <p:grpSpPr>
          <a:xfrm>
            <a:off x="666504" y="1746038"/>
            <a:ext cx="2202816" cy="746864"/>
            <a:chOff x="332936" y="1185051"/>
            <a:chExt cx="2937088" cy="99581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D2D51CD-A1DC-4A09-B914-CF505A9F1C4F}"/>
                </a:ext>
              </a:extLst>
            </p:cNvPr>
            <p:cNvSpPr txBox="1"/>
            <p:nvPr/>
          </p:nvSpPr>
          <p:spPr>
            <a:xfrm>
              <a:off x="332936" y="1185051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2B7553E-FD7F-40EF-95D1-87F78837EC38}"/>
                </a:ext>
              </a:extLst>
            </p:cNvPr>
            <p:cNvSpPr txBox="1"/>
            <p:nvPr/>
          </p:nvSpPr>
          <p:spPr>
            <a:xfrm>
              <a:off x="340731" y="1549928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1D9083E-1BF3-4E5D-BA5E-88B1FCCA6D55}"/>
              </a:ext>
            </a:extLst>
          </p:cNvPr>
          <p:cNvGrpSpPr/>
          <p:nvPr/>
        </p:nvGrpSpPr>
        <p:grpSpPr>
          <a:xfrm>
            <a:off x="6691483" y="3663698"/>
            <a:ext cx="2202816" cy="746864"/>
            <a:chOff x="8921977" y="5020375"/>
            <a:chExt cx="2937088" cy="995818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B334ECE-1F16-495A-8B59-0BAE001A745F}"/>
                </a:ext>
              </a:extLst>
            </p:cNvPr>
            <p:cNvSpPr txBox="1"/>
            <p:nvPr/>
          </p:nvSpPr>
          <p:spPr>
            <a:xfrm>
              <a:off x="8921977" y="5020375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C6D8188-0C31-495E-87B3-DFB541EA5260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4C95E32-1C36-4B0C-9AAE-6164A09FB603}"/>
              </a:ext>
            </a:extLst>
          </p:cNvPr>
          <p:cNvGrpSpPr/>
          <p:nvPr/>
        </p:nvGrpSpPr>
        <p:grpSpPr>
          <a:xfrm>
            <a:off x="6691483" y="2704868"/>
            <a:ext cx="2202816" cy="746864"/>
            <a:chOff x="8921977" y="5020375"/>
            <a:chExt cx="2937088" cy="99581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51F3668-45A8-4C4C-8A49-15B6094E83B8}"/>
                </a:ext>
              </a:extLst>
            </p:cNvPr>
            <p:cNvSpPr txBox="1"/>
            <p:nvPr/>
          </p:nvSpPr>
          <p:spPr>
            <a:xfrm>
              <a:off x="8921977" y="5020375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4B1FB31-E063-401E-8B00-C59A46CD2537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312B675-C75F-4A32-BF15-4C1F9E9E698C}"/>
              </a:ext>
            </a:extLst>
          </p:cNvPr>
          <p:cNvGrpSpPr/>
          <p:nvPr/>
        </p:nvGrpSpPr>
        <p:grpSpPr>
          <a:xfrm>
            <a:off x="6279057" y="1746037"/>
            <a:ext cx="2202816" cy="746864"/>
            <a:chOff x="8921977" y="5020375"/>
            <a:chExt cx="2937088" cy="995818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9BD2FF6-BA2D-4B7D-9E14-2F7335F95FAC}"/>
                </a:ext>
              </a:extLst>
            </p:cNvPr>
            <p:cNvSpPr txBox="1"/>
            <p:nvPr/>
          </p:nvSpPr>
          <p:spPr>
            <a:xfrm>
              <a:off x="8921977" y="5020375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7FEDF51-2801-40BA-9129-8294DDDA86DE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22" name="Graphic 14" descr="Business Growth">
            <a:extLst>
              <a:ext uri="{FF2B5EF4-FFF2-40B4-BE49-F238E27FC236}">
                <a16:creationId xmlns:a16="http://schemas.microsoft.com/office/drawing/2014/main" id="{22124C34-17EC-4F11-B94F-FECCA1E45B55}"/>
              </a:ext>
            </a:extLst>
          </p:cNvPr>
          <p:cNvGrpSpPr/>
          <p:nvPr/>
        </p:nvGrpSpPr>
        <p:grpSpPr>
          <a:xfrm>
            <a:off x="2906671" y="3511720"/>
            <a:ext cx="347498" cy="347498"/>
            <a:chOff x="3875560" y="3539292"/>
            <a:chExt cx="463331" cy="463331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1FD71F2-24D1-44AD-8441-16F3BEEAAA7B}"/>
                </a:ext>
              </a:extLst>
            </p:cNvPr>
            <p:cNvSpPr/>
            <p:nvPr/>
          </p:nvSpPr>
          <p:spPr>
            <a:xfrm>
              <a:off x="3908861" y="3692529"/>
              <a:ext cx="401070" cy="256279"/>
            </a:xfrm>
            <a:custGeom>
              <a:avLst/>
              <a:gdLst>
                <a:gd name="connsiteX0" fmla="*/ 323849 w 401070"/>
                <a:gd name="connsiteY0" fmla="*/ 97493 h 256279"/>
                <a:gd name="connsiteX1" fmla="*/ 372595 w 401070"/>
                <a:gd name="connsiteY1" fmla="*/ 48746 h 256279"/>
                <a:gd name="connsiteX2" fmla="*/ 401071 w 401070"/>
                <a:gd name="connsiteY2" fmla="*/ 77222 h 256279"/>
                <a:gd name="connsiteX3" fmla="*/ 401071 w 401070"/>
                <a:gd name="connsiteY3" fmla="*/ 0 h 256279"/>
                <a:gd name="connsiteX4" fmla="*/ 323849 w 401070"/>
                <a:gd name="connsiteY4" fmla="*/ 0 h 256279"/>
                <a:gd name="connsiteX5" fmla="*/ 352325 w 401070"/>
                <a:gd name="connsiteY5" fmla="*/ 28476 h 256279"/>
                <a:gd name="connsiteX6" fmla="*/ 304544 w 401070"/>
                <a:gd name="connsiteY6" fmla="*/ 76257 h 256279"/>
                <a:gd name="connsiteX7" fmla="*/ 222495 w 401070"/>
                <a:gd name="connsiteY7" fmla="*/ 158305 h 256279"/>
                <a:gd name="connsiteX8" fmla="*/ 150100 w 401070"/>
                <a:gd name="connsiteY8" fmla="*/ 85909 h 256279"/>
                <a:gd name="connsiteX9" fmla="*/ 0 w 401070"/>
                <a:gd name="connsiteY9" fmla="*/ 236009 h 256279"/>
                <a:gd name="connsiteX10" fmla="*/ 20271 w 401070"/>
                <a:gd name="connsiteY10" fmla="*/ 256280 h 256279"/>
                <a:gd name="connsiteX11" fmla="*/ 150100 w 401070"/>
                <a:gd name="connsiteY11" fmla="*/ 126451 h 256279"/>
                <a:gd name="connsiteX12" fmla="*/ 222495 w 401070"/>
                <a:gd name="connsiteY12" fmla="*/ 198846 h 256279"/>
                <a:gd name="connsiteX13" fmla="*/ 323849 w 401070"/>
                <a:gd name="connsiteY13" fmla="*/ 97493 h 25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070" h="256279">
                  <a:moveTo>
                    <a:pt x="323849" y="97493"/>
                  </a:moveTo>
                  <a:lnTo>
                    <a:pt x="372595" y="48746"/>
                  </a:lnTo>
                  <a:lnTo>
                    <a:pt x="401071" y="77222"/>
                  </a:lnTo>
                  <a:lnTo>
                    <a:pt x="401071" y="0"/>
                  </a:lnTo>
                  <a:lnTo>
                    <a:pt x="323849" y="0"/>
                  </a:lnTo>
                  <a:lnTo>
                    <a:pt x="352325" y="28476"/>
                  </a:lnTo>
                  <a:lnTo>
                    <a:pt x="304544" y="76257"/>
                  </a:lnTo>
                  <a:lnTo>
                    <a:pt x="222495" y="158305"/>
                  </a:lnTo>
                  <a:lnTo>
                    <a:pt x="150100" y="85909"/>
                  </a:lnTo>
                  <a:lnTo>
                    <a:pt x="0" y="236009"/>
                  </a:lnTo>
                  <a:lnTo>
                    <a:pt x="20271" y="256280"/>
                  </a:lnTo>
                  <a:lnTo>
                    <a:pt x="150100" y="126451"/>
                  </a:lnTo>
                  <a:lnTo>
                    <a:pt x="222495" y="198846"/>
                  </a:lnTo>
                  <a:lnTo>
                    <a:pt x="323849" y="97493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9ADC491-14E6-4EAC-AB87-1CD54F555DEA}"/>
                </a:ext>
              </a:extLst>
            </p:cNvPr>
            <p:cNvSpPr/>
            <p:nvPr/>
          </p:nvSpPr>
          <p:spPr>
            <a:xfrm>
              <a:off x="3938302" y="3611687"/>
              <a:ext cx="48263" cy="48263"/>
            </a:xfrm>
            <a:custGeom>
              <a:avLst/>
              <a:gdLst>
                <a:gd name="connsiteX0" fmla="*/ 48264 w 48263"/>
                <a:gd name="connsiteY0" fmla="*/ 24132 h 48263"/>
                <a:gd name="connsiteX1" fmla="*/ 24132 w 48263"/>
                <a:gd name="connsiteY1" fmla="*/ 48264 h 48263"/>
                <a:gd name="connsiteX2" fmla="*/ 0 w 48263"/>
                <a:gd name="connsiteY2" fmla="*/ 24132 h 48263"/>
                <a:gd name="connsiteX3" fmla="*/ 24132 w 48263"/>
                <a:gd name="connsiteY3" fmla="*/ 0 h 48263"/>
                <a:gd name="connsiteX4" fmla="*/ 48264 w 48263"/>
                <a:gd name="connsiteY4" fmla="*/ 24132 h 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3" h="48263">
                  <a:moveTo>
                    <a:pt x="48264" y="24132"/>
                  </a:moveTo>
                  <a:cubicBezTo>
                    <a:pt x="48264" y="37459"/>
                    <a:pt x="37459" y="48264"/>
                    <a:pt x="24132" y="48264"/>
                  </a:cubicBezTo>
                  <a:cubicBezTo>
                    <a:pt x="10804" y="48264"/>
                    <a:pt x="0" y="37459"/>
                    <a:pt x="0" y="24132"/>
                  </a:cubicBezTo>
                  <a:cubicBezTo>
                    <a:pt x="0" y="10804"/>
                    <a:pt x="10804" y="0"/>
                    <a:pt x="24132" y="0"/>
                  </a:cubicBezTo>
                  <a:cubicBezTo>
                    <a:pt x="37459" y="0"/>
                    <a:pt x="48264" y="10804"/>
                    <a:pt x="48264" y="2413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6EFE69-6FDA-48E1-A407-D0C3EC03E147}"/>
                </a:ext>
              </a:extLst>
            </p:cNvPr>
            <p:cNvSpPr/>
            <p:nvPr/>
          </p:nvSpPr>
          <p:spPr>
            <a:xfrm>
              <a:off x="3904589" y="3664778"/>
              <a:ext cx="306209" cy="207001"/>
            </a:xfrm>
            <a:custGeom>
              <a:avLst/>
              <a:gdLst>
                <a:gd name="connsiteX0" fmla="*/ 290331 w 306209"/>
                <a:gd name="connsiteY0" fmla="*/ 95126 h 207001"/>
                <a:gd name="connsiteX1" fmla="*/ 295157 w 306209"/>
                <a:gd name="connsiteY1" fmla="*/ 90300 h 207001"/>
                <a:gd name="connsiteX2" fmla="*/ 306209 w 306209"/>
                <a:gd name="connsiteY2" fmla="*/ 79248 h 207001"/>
                <a:gd name="connsiteX3" fmla="*/ 292792 w 306209"/>
                <a:gd name="connsiteY3" fmla="*/ 18918 h 207001"/>
                <a:gd name="connsiteX4" fmla="*/ 289510 w 306209"/>
                <a:gd name="connsiteY4" fmla="*/ 13513 h 207001"/>
                <a:gd name="connsiteX5" fmla="*/ 270205 w 306209"/>
                <a:gd name="connsiteY5" fmla="*/ 3232 h 207001"/>
                <a:gd name="connsiteX6" fmla="*/ 231304 w 306209"/>
                <a:gd name="connsiteY6" fmla="*/ 3232 h 207001"/>
                <a:gd name="connsiteX7" fmla="*/ 211999 w 306209"/>
                <a:gd name="connsiteY7" fmla="*/ 13513 h 207001"/>
                <a:gd name="connsiteX8" fmla="*/ 208717 w 306209"/>
                <a:gd name="connsiteY8" fmla="*/ 18918 h 207001"/>
                <a:gd name="connsiteX9" fmla="*/ 202636 w 306209"/>
                <a:gd name="connsiteY9" fmla="*/ 47201 h 207001"/>
                <a:gd name="connsiteX10" fmla="*/ 202636 w 306209"/>
                <a:gd name="connsiteY10" fmla="*/ 47201 h 207001"/>
                <a:gd name="connsiteX11" fmla="*/ 196313 w 306209"/>
                <a:gd name="connsiteY11" fmla="*/ 18918 h 207001"/>
                <a:gd name="connsiteX12" fmla="*/ 192983 w 306209"/>
                <a:gd name="connsiteY12" fmla="*/ 13513 h 207001"/>
                <a:gd name="connsiteX13" fmla="*/ 173678 w 306209"/>
                <a:gd name="connsiteY13" fmla="*/ 3232 h 207001"/>
                <a:gd name="connsiteX14" fmla="*/ 115761 w 306209"/>
                <a:gd name="connsiteY14" fmla="*/ 13513 h 207001"/>
                <a:gd name="connsiteX15" fmla="*/ 112479 w 306209"/>
                <a:gd name="connsiteY15" fmla="*/ 18918 h 207001"/>
                <a:gd name="connsiteX16" fmla="*/ 106108 w 306209"/>
                <a:gd name="connsiteY16" fmla="*/ 46284 h 207001"/>
                <a:gd name="connsiteX17" fmla="*/ 106108 w 306209"/>
                <a:gd name="connsiteY17" fmla="*/ 46284 h 207001"/>
                <a:gd name="connsiteX18" fmla="*/ 99834 w 306209"/>
                <a:gd name="connsiteY18" fmla="*/ 18918 h 207001"/>
                <a:gd name="connsiteX19" fmla="*/ 96456 w 306209"/>
                <a:gd name="connsiteY19" fmla="*/ 13513 h 207001"/>
                <a:gd name="connsiteX20" fmla="*/ 77150 w 306209"/>
                <a:gd name="connsiteY20" fmla="*/ 3232 h 207001"/>
                <a:gd name="connsiteX21" fmla="*/ 38250 w 306209"/>
                <a:gd name="connsiteY21" fmla="*/ 3232 h 207001"/>
                <a:gd name="connsiteX22" fmla="*/ 18944 w 306209"/>
                <a:gd name="connsiteY22" fmla="*/ 13513 h 207001"/>
                <a:gd name="connsiteX23" fmla="*/ 15662 w 306209"/>
                <a:gd name="connsiteY23" fmla="*/ 18918 h 207001"/>
                <a:gd name="connsiteX24" fmla="*/ 314 w 306209"/>
                <a:gd name="connsiteY24" fmla="*/ 88997 h 207001"/>
                <a:gd name="connsiteX25" fmla="*/ 7600 w 306209"/>
                <a:gd name="connsiteY25" fmla="*/ 101262 h 207001"/>
                <a:gd name="connsiteX26" fmla="*/ 7988 w 306209"/>
                <a:gd name="connsiteY26" fmla="*/ 101352 h 207001"/>
                <a:gd name="connsiteX27" fmla="*/ 9581 w 306209"/>
                <a:gd name="connsiteY27" fmla="*/ 101352 h 207001"/>
                <a:gd name="connsiteX28" fmla="*/ 19234 w 306209"/>
                <a:gd name="connsiteY28" fmla="*/ 93775 h 207001"/>
                <a:gd name="connsiteX29" fmla="*/ 33713 w 306209"/>
                <a:gd name="connsiteY29" fmla="*/ 28957 h 207001"/>
                <a:gd name="connsiteX30" fmla="*/ 33713 w 306209"/>
                <a:gd name="connsiteY30" fmla="*/ 28957 h 207001"/>
                <a:gd name="connsiteX31" fmla="*/ 33713 w 306209"/>
                <a:gd name="connsiteY31" fmla="*/ 63224 h 207001"/>
                <a:gd name="connsiteX32" fmla="*/ 19234 w 306209"/>
                <a:gd name="connsiteY32" fmla="*/ 135137 h 207001"/>
                <a:gd name="connsiteX33" fmla="*/ 33713 w 306209"/>
                <a:gd name="connsiteY33" fmla="*/ 135137 h 207001"/>
                <a:gd name="connsiteX34" fmla="*/ 33713 w 306209"/>
                <a:gd name="connsiteY34" fmla="*/ 207002 h 207001"/>
                <a:gd name="connsiteX35" fmla="*/ 53018 w 306209"/>
                <a:gd name="connsiteY35" fmla="*/ 187696 h 207001"/>
                <a:gd name="connsiteX36" fmla="*/ 53018 w 306209"/>
                <a:gd name="connsiteY36" fmla="*/ 135137 h 207001"/>
                <a:gd name="connsiteX37" fmla="*/ 62671 w 306209"/>
                <a:gd name="connsiteY37" fmla="*/ 135137 h 207001"/>
                <a:gd name="connsiteX38" fmla="*/ 62671 w 306209"/>
                <a:gd name="connsiteY38" fmla="*/ 178043 h 207001"/>
                <a:gd name="connsiteX39" fmla="*/ 81977 w 306209"/>
                <a:gd name="connsiteY39" fmla="*/ 158738 h 207001"/>
                <a:gd name="connsiteX40" fmla="*/ 81977 w 306209"/>
                <a:gd name="connsiteY40" fmla="*/ 135137 h 207001"/>
                <a:gd name="connsiteX41" fmla="*/ 96456 w 306209"/>
                <a:gd name="connsiteY41" fmla="*/ 135137 h 207001"/>
                <a:gd name="connsiteX42" fmla="*/ 81977 w 306209"/>
                <a:gd name="connsiteY42" fmla="*/ 63272 h 207001"/>
                <a:gd name="connsiteX43" fmla="*/ 81977 w 306209"/>
                <a:gd name="connsiteY43" fmla="*/ 29488 h 207001"/>
                <a:gd name="connsiteX44" fmla="*/ 81977 w 306209"/>
                <a:gd name="connsiteY44" fmla="*/ 29488 h 207001"/>
                <a:gd name="connsiteX45" fmla="*/ 96456 w 306209"/>
                <a:gd name="connsiteY45" fmla="*/ 92520 h 207001"/>
                <a:gd name="connsiteX46" fmla="*/ 106108 w 306209"/>
                <a:gd name="connsiteY46" fmla="*/ 101352 h 207001"/>
                <a:gd name="connsiteX47" fmla="*/ 106108 w 306209"/>
                <a:gd name="connsiteY47" fmla="*/ 101352 h 207001"/>
                <a:gd name="connsiteX48" fmla="*/ 115472 w 306209"/>
                <a:gd name="connsiteY48" fmla="*/ 93775 h 207001"/>
                <a:gd name="connsiteX49" fmla="*/ 115761 w 306209"/>
                <a:gd name="connsiteY49" fmla="*/ 91700 h 207001"/>
                <a:gd name="connsiteX50" fmla="*/ 129854 w 306209"/>
                <a:gd name="connsiteY50" fmla="*/ 29777 h 207001"/>
                <a:gd name="connsiteX51" fmla="*/ 129854 w 306209"/>
                <a:gd name="connsiteY51" fmla="*/ 29777 h 207001"/>
                <a:gd name="connsiteX52" fmla="*/ 129854 w 306209"/>
                <a:gd name="connsiteY52" fmla="*/ 110716 h 207001"/>
                <a:gd name="connsiteX53" fmla="*/ 140520 w 306209"/>
                <a:gd name="connsiteY53" fmla="*/ 100001 h 207001"/>
                <a:gd name="connsiteX54" fmla="*/ 167823 w 306209"/>
                <a:gd name="connsiteY54" fmla="*/ 99986 h 207001"/>
                <a:gd name="connsiteX55" fmla="*/ 167838 w 306209"/>
                <a:gd name="connsiteY55" fmla="*/ 100001 h 207001"/>
                <a:gd name="connsiteX56" fmla="*/ 178504 w 306209"/>
                <a:gd name="connsiteY56" fmla="*/ 110281 h 207001"/>
                <a:gd name="connsiteX57" fmla="*/ 178504 w 306209"/>
                <a:gd name="connsiteY57" fmla="*/ 29826 h 207001"/>
                <a:gd name="connsiteX58" fmla="*/ 178504 w 306209"/>
                <a:gd name="connsiteY58" fmla="*/ 29826 h 207001"/>
                <a:gd name="connsiteX59" fmla="*/ 192983 w 306209"/>
                <a:gd name="connsiteY59" fmla="*/ 93823 h 207001"/>
                <a:gd name="connsiteX60" fmla="*/ 202636 w 306209"/>
                <a:gd name="connsiteY60" fmla="*/ 101352 h 207001"/>
                <a:gd name="connsiteX61" fmla="*/ 202636 w 306209"/>
                <a:gd name="connsiteY61" fmla="*/ 101352 h 207001"/>
                <a:gd name="connsiteX62" fmla="*/ 212047 w 306209"/>
                <a:gd name="connsiteY62" fmla="*/ 93775 h 207001"/>
                <a:gd name="connsiteX63" fmla="*/ 226526 w 306209"/>
                <a:gd name="connsiteY63" fmla="*/ 29777 h 207001"/>
                <a:gd name="connsiteX64" fmla="*/ 226526 w 306209"/>
                <a:gd name="connsiteY64" fmla="*/ 29777 h 207001"/>
                <a:gd name="connsiteX65" fmla="*/ 226526 w 306209"/>
                <a:gd name="connsiteY65" fmla="*/ 158641 h 207001"/>
                <a:gd name="connsiteX66" fmla="*/ 226526 w 306209"/>
                <a:gd name="connsiteY66" fmla="*/ 158641 h 207001"/>
                <a:gd name="connsiteX67" fmla="*/ 245832 w 306209"/>
                <a:gd name="connsiteY67" fmla="*/ 139336 h 207001"/>
                <a:gd name="connsiteX68" fmla="*/ 245832 w 306209"/>
                <a:gd name="connsiteY68" fmla="*/ 106179 h 207001"/>
                <a:gd name="connsiteX69" fmla="*/ 255484 w 306209"/>
                <a:gd name="connsiteY69" fmla="*/ 106179 h 207001"/>
                <a:gd name="connsiteX70" fmla="*/ 255484 w 306209"/>
                <a:gd name="connsiteY70" fmla="*/ 129876 h 207001"/>
                <a:gd name="connsiteX71" fmla="*/ 274790 w 306209"/>
                <a:gd name="connsiteY71" fmla="*/ 110571 h 207001"/>
                <a:gd name="connsiteX72" fmla="*/ 274790 w 306209"/>
                <a:gd name="connsiteY72" fmla="*/ 29826 h 207001"/>
                <a:gd name="connsiteX73" fmla="*/ 274790 w 306209"/>
                <a:gd name="connsiteY73" fmla="*/ 29826 h 207001"/>
                <a:gd name="connsiteX74" fmla="*/ 289993 w 306209"/>
                <a:gd name="connsiteY74" fmla="*/ 95175 h 207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306209" h="207001">
                  <a:moveTo>
                    <a:pt x="290331" y="95126"/>
                  </a:moveTo>
                  <a:lnTo>
                    <a:pt x="295157" y="90300"/>
                  </a:lnTo>
                  <a:lnTo>
                    <a:pt x="306209" y="79248"/>
                  </a:lnTo>
                  <a:lnTo>
                    <a:pt x="292792" y="18918"/>
                  </a:lnTo>
                  <a:cubicBezTo>
                    <a:pt x="292382" y="16781"/>
                    <a:pt x="291217" y="14863"/>
                    <a:pt x="289510" y="13513"/>
                  </a:cubicBezTo>
                  <a:cubicBezTo>
                    <a:pt x="283730" y="8977"/>
                    <a:pt x="277194" y="5497"/>
                    <a:pt x="270205" y="3232"/>
                  </a:cubicBezTo>
                  <a:cubicBezTo>
                    <a:pt x="257596" y="-1077"/>
                    <a:pt x="243913" y="-1077"/>
                    <a:pt x="231304" y="3232"/>
                  </a:cubicBezTo>
                  <a:cubicBezTo>
                    <a:pt x="224317" y="5502"/>
                    <a:pt x="217782" y="8982"/>
                    <a:pt x="211999" y="13513"/>
                  </a:cubicBezTo>
                  <a:cubicBezTo>
                    <a:pt x="210329" y="14895"/>
                    <a:pt x="209173" y="16799"/>
                    <a:pt x="208717" y="18918"/>
                  </a:cubicBezTo>
                  <a:lnTo>
                    <a:pt x="202636" y="47201"/>
                  </a:lnTo>
                  <a:lnTo>
                    <a:pt x="202636" y="47201"/>
                  </a:lnTo>
                  <a:lnTo>
                    <a:pt x="196313" y="18918"/>
                  </a:lnTo>
                  <a:cubicBezTo>
                    <a:pt x="195871" y="16782"/>
                    <a:pt x="194692" y="14869"/>
                    <a:pt x="192983" y="13513"/>
                  </a:cubicBezTo>
                  <a:cubicBezTo>
                    <a:pt x="187202" y="8977"/>
                    <a:pt x="180667" y="5497"/>
                    <a:pt x="173678" y="3232"/>
                  </a:cubicBezTo>
                  <a:cubicBezTo>
                    <a:pt x="153862" y="-3163"/>
                    <a:pt x="132165" y="688"/>
                    <a:pt x="115761" y="13513"/>
                  </a:cubicBezTo>
                  <a:cubicBezTo>
                    <a:pt x="114091" y="14895"/>
                    <a:pt x="112935" y="16799"/>
                    <a:pt x="112479" y="18918"/>
                  </a:cubicBezTo>
                  <a:lnTo>
                    <a:pt x="106108" y="46284"/>
                  </a:lnTo>
                  <a:cubicBezTo>
                    <a:pt x="106108" y="46284"/>
                    <a:pt x="106108" y="46284"/>
                    <a:pt x="106108" y="46284"/>
                  </a:cubicBezTo>
                  <a:lnTo>
                    <a:pt x="99834" y="18918"/>
                  </a:lnTo>
                  <a:cubicBezTo>
                    <a:pt x="99352" y="16786"/>
                    <a:pt x="98161" y="14880"/>
                    <a:pt x="96456" y="13513"/>
                  </a:cubicBezTo>
                  <a:cubicBezTo>
                    <a:pt x="90672" y="8982"/>
                    <a:pt x="84138" y="5502"/>
                    <a:pt x="77150" y="3232"/>
                  </a:cubicBezTo>
                  <a:cubicBezTo>
                    <a:pt x="64541" y="-1077"/>
                    <a:pt x="50859" y="-1077"/>
                    <a:pt x="38250" y="3232"/>
                  </a:cubicBezTo>
                  <a:cubicBezTo>
                    <a:pt x="31266" y="5512"/>
                    <a:pt x="24734" y="8991"/>
                    <a:pt x="18944" y="13513"/>
                  </a:cubicBezTo>
                  <a:cubicBezTo>
                    <a:pt x="17274" y="14895"/>
                    <a:pt x="16118" y="16799"/>
                    <a:pt x="15662" y="18918"/>
                  </a:cubicBezTo>
                  <a:lnTo>
                    <a:pt x="314" y="88997"/>
                  </a:lnTo>
                  <a:cubicBezTo>
                    <a:pt x="-1060" y="94396"/>
                    <a:pt x="2201" y="99887"/>
                    <a:pt x="7600" y="101262"/>
                  </a:cubicBezTo>
                  <a:cubicBezTo>
                    <a:pt x="7729" y="101295"/>
                    <a:pt x="7858" y="101325"/>
                    <a:pt x="7988" y="101352"/>
                  </a:cubicBezTo>
                  <a:cubicBezTo>
                    <a:pt x="8518" y="101400"/>
                    <a:pt x="9051" y="101400"/>
                    <a:pt x="9581" y="101352"/>
                  </a:cubicBezTo>
                  <a:cubicBezTo>
                    <a:pt x="14197" y="101460"/>
                    <a:pt x="18242" y="98284"/>
                    <a:pt x="19234" y="93775"/>
                  </a:cubicBezTo>
                  <a:lnTo>
                    <a:pt x="33713" y="28957"/>
                  </a:lnTo>
                  <a:lnTo>
                    <a:pt x="33713" y="28957"/>
                  </a:lnTo>
                  <a:lnTo>
                    <a:pt x="33713" y="63224"/>
                  </a:lnTo>
                  <a:lnTo>
                    <a:pt x="19234" y="135137"/>
                  </a:lnTo>
                  <a:lnTo>
                    <a:pt x="33713" y="135137"/>
                  </a:lnTo>
                  <a:lnTo>
                    <a:pt x="33713" y="207002"/>
                  </a:lnTo>
                  <a:lnTo>
                    <a:pt x="53018" y="187696"/>
                  </a:lnTo>
                  <a:lnTo>
                    <a:pt x="53018" y="135137"/>
                  </a:lnTo>
                  <a:lnTo>
                    <a:pt x="62671" y="135137"/>
                  </a:lnTo>
                  <a:lnTo>
                    <a:pt x="62671" y="178043"/>
                  </a:lnTo>
                  <a:lnTo>
                    <a:pt x="81977" y="158738"/>
                  </a:lnTo>
                  <a:lnTo>
                    <a:pt x="81977" y="135137"/>
                  </a:lnTo>
                  <a:lnTo>
                    <a:pt x="96456" y="135137"/>
                  </a:lnTo>
                  <a:lnTo>
                    <a:pt x="81977" y="63272"/>
                  </a:lnTo>
                  <a:lnTo>
                    <a:pt x="81977" y="29488"/>
                  </a:lnTo>
                  <a:lnTo>
                    <a:pt x="81977" y="29488"/>
                  </a:lnTo>
                  <a:lnTo>
                    <a:pt x="96456" y="92520"/>
                  </a:lnTo>
                  <a:cubicBezTo>
                    <a:pt x="96883" y="97529"/>
                    <a:pt x="101082" y="101371"/>
                    <a:pt x="106108" y="101352"/>
                  </a:cubicBezTo>
                  <a:lnTo>
                    <a:pt x="106108" y="101352"/>
                  </a:lnTo>
                  <a:cubicBezTo>
                    <a:pt x="110616" y="101323"/>
                    <a:pt x="114502" y="98177"/>
                    <a:pt x="115472" y="93775"/>
                  </a:cubicBezTo>
                  <a:lnTo>
                    <a:pt x="115761" y="91700"/>
                  </a:lnTo>
                  <a:lnTo>
                    <a:pt x="129854" y="29777"/>
                  </a:lnTo>
                  <a:cubicBezTo>
                    <a:pt x="129854" y="29777"/>
                    <a:pt x="129854" y="29777"/>
                    <a:pt x="129854" y="29777"/>
                  </a:cubicBezTo>
                  <a:lnTo>
                    <a:pt x="129854" y="110716"/>
                  </a:lnTo>
                  <a:lnTo>
                    <a:pt x="140520" y="100001"/>
                  </a:lnTo>
                  <a:cubicBezTo>
                    <a:pt x="148055" y="92457"/>
                    <a:pt x="160279" y="92451"/>
                    <a:pt x="167823" y="99986"/>
                  </a:cubicBezTo>
                  <a:cubicBezTo>
                    <a:pt x="167827" y="99991"/>
                    <a:pt x="167833" y="99996"/>
                    <a:pt x="167838" y="100001"/>
                  </a:cubicBezTo>
                  <a:lnTo>
                    <a:pt x="178504" y="110281"/>
                  </a:lnTo>
                  <a:lnTo>
                    <a:pt x="178504" y="29826"/>
                  </a:lnTo>
                  <a:cubicBezTo>
                    <a:pt x="178504" y="29826"/>
                    <a:pt x="178504" y="29826"/>
                    <a:pt x="178504" y="29826"/>
                  </a:cubicBezTo>
                  <a:lnTo>
                    <a:pt x="192983" y="93823"/>
                  </a:lnTo>
                  <a:cubicBezTo>
                    <a:pt x="193994" y="98313"/>
                    <a:pt x="198035" y="101465"/>
                    <a:pt x="202636" y="101352"/>
                  </a:cubicBezTo>
                  <a:lnTo>
                    <a:pt x="202636" y="101352"/>
                  </a:lnTo>
                  <a:cubicBezTo>
                    <a:pt x="207161" y="101345"/>
                    <a:pt x="211074" y="98195"/>
                    <a:pt x="212047" y="93775"/>
                  </a:cubicBezTo>
                  <a:lnTo>
                    <a:pt x="226526" y="29777"/>
                  </a:lnTo>
                  <a:cubicBezTo>
                    <a:pt x="226526" y="29777"/>
                    <a:pt x="226526" y="29777"/>
                    <a:pt x="226526" y="29777"/>
                  </a:cubicBezTo>
                  <a:lnTo>
                    <a:pt x="226526" y="158641"/>
                  </a:lnTo>
                  <a:lnTo>
                    <a:pt x="226526" y="158641"/>
                  </a:lnTo>
                  <a:lnTo>
                    <a:pt x="245832" y="139336"/>
                  </a:lnTo>
                  <a:lnTo>
                    <a:pt x="245832" y="106179"/>
                  </a:lnTo>
                  <a:lnTo>
                    <a:pt x="255484" y="106179"/>
                  </a:lnTo>
                  <a:lnTo>
                    <a:pt x="255484" y="129876"/>
                  </a:lnTo>
                  <a:lnTo>
                    <a:pt x="274790" y="110571"/>
                  </a:lnTo>
                  <a:lnTo>
                    <a:pt x="274790" y="29826"/>
                  </a:lnTo>
                  <a:cubicBezTo>
                    <a:pt x="274790" y="29826"/>
                    <a:pt x="274790" y="29826"/>
                    <a:pt x="274790" y="29826"/>
                  </a:cubicBezTo>
                  <a:lnTo>
                    <a:pt x="289993" y="9517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BA2194B-F7F2-4602-9CB0-68AAD9170DA9}"/>
                </a:ext>
              </a:extLst>
            </p:cNvPr>
            <p:cNvSpPr/>
            <p:nvPr/>
          </p:nvSpPr>
          <p:spPr>
            <a:xfrm>
              <a:off x="4131309" y="3611687"/>
              <a:ext cx="48263" cy="48263"/>
            </a:xfrm>
            <a:custGeom>
              <a:avLst/>
              <a:gdLst>
                <a:gd name="connsiteX0" fmla="*/ 48264 w 48263"/>
                <a:gd name="connsiteY0" fmla="*/ 24132 h 48263"/>
                <a:gd name="connsiteX1" fmla="*/ 24132 w 48263"/>
                <a:gd name="connsiteY1" fmla="*/ 48264 h 48263"/>
                <a:gd name="connsiteX2" fmla="*/ 0 w 48263"/>
                <a:gd name="connsiteY2" fmla="*/ 24132 h 48263"/>
                <a:gd name="connsiteX3" fmla="*/ 24132 w 48263"/>
                <a:gd name="connsiteY3" fmla="*/ 0 h 48263"/>
                <a:gd name="connsiteX4" fmla="*/ 48264 w 48263"/>
                <a:gd name="connsiteY4" fmla="*/ 24132 h 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3" h="48263">
                  <a:moveTo>
                    <a:pt x="48264" y="24132"/>
                  </a:moveTo>
                  <a:cubicBezTo>
                    <a:pt x="48264" y="37459"/>
                    <a:pt x="37459" y="48264"/>
                    <a:pt x="24132" y="48264"/>
                  </a:cubicBezTo>
                  <a:cubicBezTo>
                    <a:pt x="10804" y="48264"/>
                    <a:pt x="0" y="37459"/>
                    <a:pt x="0" y="24132"/>
                  </a:cubicBezTo>
                  <a:cubicBezTo>
                    <a:pt x="0" y="10804"/>
                    <a:pt x="10804" y="0"/>
                    <a:pt x="24132" y="0"/>
                  </a:cubicBezTo>
                  <a:cubicBezTo>
                    <a:pt x="37459" y="0"/>
                    <a:pt x="48264" y="10804"/>
                    <a:pt x="48264" y="2413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7E4AA9C-C222-4EE1-9E0A-87836FC1016E}"/>
                </a:ext>
              </a:extLst>
            </p:cNvPr>
            <p:cNvSpPr/>
            <p:nvPr/>
          </p:nvSpPr>
          <p:spPr>
            <a:xfrm>
              <a:off x="4034636" y="3611687"/>
              <a:ext cx="48263" cy="48263"/>
            </a:xfrm>
            <a:custGeom>
              <a:avLst/>
              <a:gdLst>
                <a:gd name="connsiteX0" fmla="*/ 48264 w 48263"/>
                <a:gd name="connsiteY0" fmla="*/ 24132 h 48263"/>
                <a:gd name="connsiteX1" fmla="*/ 24132 w 48263"/>
                <a:gd name="connsiteY1" fmla="*/ 48264 h 48263"/>
                <a:gd name="connsiteX2" fmla="*/ 0 w 48263"/>
                <a:gd name="connsiteY2" fmla="*/ 24132 h 48263"/>
                <a:gd name="connsiteX3" fmla="*/ 24132 w 48263"/>
                <a:gd name="connsiteY3" fmla="*/ 0 h 48263"/>
                <a:gd name="connsiteX4" fmla="*/ 48264 w 48263"/>
                <a:gd name="connsiteY4" fmla="*/ 24132 h 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3" h="48263">
                  <a:moveTo>
                    <a:pt x="48264" y="24132"/>
                  </a:moveTo>
                  <a:cubicBezTo>
                    <a:pt x="48264" y="37459"/>
                    <a:pt x="37459" y="48264"/>
                    <a:pt x="24132" y="48264"/>
                  </a:cubicBezTo>
                  <a:cubicBezTo>
                    <a:pt x="10804" y="48264"/>
                    <a:pt x="0" y="37459"/>
                    <a:pt x="0" y="24132"/>
                  </a:cubicBezTo>
                  <a:cubicBezTo>
                    <a:pt x="0" y="10804"/>
                    <a:pt x="10804" y="0"/>
                    <a:pt x="24132" y="0"/>
                  </a:cubicBezTo>
                  <a:cubicBezTo>
                    <a:pt x="37459" y="0"/>
                    <a:pt x="48264" y="10804"/>
                    <a:pt x="48264" y="2413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8" name="Graphic 18" descr="Trophy">
            <a:extLst>
              <a:ext uri="{FF2B5EF4-FFF2-40B4-BE49-F238E27FC236}">
                <a16:creationId xmlns:a16="http://schemas.microsoft.com/office/drawing/2014/main" id="{614A8F20-DAEE-4EF8-B2C7-99B955F6AD3F}"/>
              </a:ext>
            </a:extLst>
          </p:cNvPr>
          <p:cNvSpPr/>
          <p:nvPr/>
        </p:nvSpPr>
        <p:spPr>
          <a:xfrm>
            <a:off x="3383713" y="2470901"/>
            <a:ext cx="253384" cy="285600"/>
          </a:xfrm>
          <a:custGeom>
            <a:avLst/>
            <a:gdLst>
              <a:gd name="connsiteX0" fmla="*/ 289099 w 337845"/>
              <a:gd name="connsiteY0" fmla="*/ 183402 h 380800"/>
              <a:gd name="connsiteX1" fmla="*/ 221530 w 337845"/>
              <a:gd name="connsiteY1" fmla="*/ 215739 h 380800"/>
              <a:gd name="connsiteX2" fmla="*/ 250488 w 337845"/>
              <a:gd name="connsiteY2" fmla="*/ 186298 h 380800"/>
              <a:gd name="connsiteX3" fmla="*/ 261589 w 337845"/>
              <a:gd name="connsiteY3" fmla="*/ 171819 h 380800"/>
              <a:gd name="connsiteX4" fmla="*/ 274620 w 337845"/>
              <a:gd name="connsiteY4" fmla="*/ 125968 h 380800"/>
              <a:gd name="connsiteX5" fmla="*/ 274620 w 337845"/>
              <a:gd name="connsiteY5" fmla="*/ 63225 h 380800"/>
              <a:gd name="connsiteX6" fmla="*/ 308405 w 337845"/>
              <a:gd name="connsiteY6" fmla="*/ 63225 h 380800"/>
              <a:gd name="connsiteX7" fmla="*/ 308405 w 337845"/>
              <a:gd name="connsiteY7" fmla="*/ 136586 h 380800"/>
              <a:gd name="connsiteX8" fmla="*/ 289099 w 337845"/>
              <a:gd name="connsiteY8" fmla="*/ 183402 h 380800"/>
              <a:gd name="connsiteX9" fmla="*/ 49229 w 337845"/>
              <a:gd name="connsiteY9" fmla="*/ 183402 h 380800"/>
              <a:gd name="connsiteX10" fmla="*/ 28958 w 337845"/>
              <a:gd name="connsiteY10" fmla="*/ 136586 h 380800"/>
              <a:gd name="connsiteX11" fmla="*/ 28958 w 337845"/>
              <a:gd name="connsiteY11" fmla="*/ 62743 h 380800"/>
              <a:gd name="connsiteX12" fmla="*/ 62743 w 337845"/>
              <a:gd name="connsiteY12" fmla="*/ 62743 h 380800"/>
              <a:gd name="connsiteX13" fmla="*/ 62743 w 337845"/>
              <a:gd name="connsiteY13" fmla="*/ 125485 h 380800"/>
              <a:gd name="connsiteX14" fmla="*/ 75774 w 337845"/>
              <a:gd name="connsiteY14" fmla="*/ 171336 h 380800"/>
              <a:gd name="connsiteX15" fmla="*/ 86875 w 337845"/>
              <a:gd name="connsiteY15" fmla="*/ 185815 h 380800"/>
              <a:gd name="connsiteX16" fmla="*/ 115833 w 337845"/>
              <a:gd name="connsiteY16" fmla="*/ 215256 h 380800"/>
              <a:gd name="connsiteX17" fmla="*/ 49229 w 337845"/>
              <a:gd name="connsiteY17" fmla="*/ 183402 h 380800"/>
              <a:gd name="connsiteX18" fmla="*/ 337846 w 337845"/>
              <a:gd name="connsiteY18" fmla="*/ 135138 h 380800"/>
              <a:gd name="connsiteX19" fmla="*/ 337846 w 337845"/>
              <a:gd name="connsiteY19" fmla="*/ 33785 h 380800"/>
              <a:gd name="connsiteX20" fmla="*/ 275103 w 337845"/>
              <a:gd name="connsiteY20" fmla="*/ 33785 h 380800"/>
              <a:gd name="connsiteX21" fmla="*/ 275103 w 337845"/>
              <a:gd name="connsiteY21" fmla="*/ 0 h 380800"/>
              <a:gd name="connsiteX22" fmla="*/ 168923 w 337845"/>
              <a:gd name="connsiteY22" fmla="*/ 0 h 380800"/>
              <a:gd name="connsiteX23" fmla="*/ 62743 w 337845"/>
              <a:gd name="connsiteY23" fmla="*/ 0 h 380800"/>
              <a:gd name="connsiteX24" fmla="*/ 62743 w 337845"/>
              <a:gd name="connsiteY24" fmla="*/ 33785 h 380800"/>
              <a:gd name="connsiteX25" fmla="*/ 0 w 337845"/>
              <a:gd name="connsiteY25" fmla="*/ 33785 h 380800"/>
              <a:gd name="connsiteX26" fmla="*/ 0 w 337845"/>
              <a:gd name="connsiteY26" fmla="*/ 134656 h 380800"/>
              <a:gd name="connsiteX27" fmla="*/ 27510 w 337845"/>
              <a:gd name="connsiteY27" fmla="*/ 202225 h 380800"/>
              <a:gd name="connsiteX28" fmla="*/ 142860 w 337845"/>
              <a:gd name="connsiteY28" fmla="*/ 245662 h 380800"/>
              <a:gd name="connsiteX29" fmla="*/ 149617 w 337845"/>
              <a:gd name="connsiteY29" fmla="*/ 269794 h 380800"/>
              <a:gd name="connsiteX30" fmla="*/ 149617 w 337845"/>
              <a:gd name="connsiteY30" fmla="*/ 332537 h 380800"/>
              <a:gd name="connsiteX31" fmla="*/ 125485 w 337845"/>
              <a:gd name="connsiteY31" fmla="*/ 332537 h 380800"/>
              <a:gd name="connsiteX32" fmla="*/ 106180 w 337845"/>
              <a:gd name="connsiteY32" fmla="*/ 351842 h 380800"/>
              <a:gd name="connsiteX33" fmla="*/ 82048 w 337845"/>
              <a:gd name="connsiteY33" fmla="*/ 351842 h 380800"/>
              <a:gd name="connsiteX34" fmla="*/ 62743 w 337845"/>
              <a:gd name="connsiteY34" fmla="*/ 371147 h 380800"/>
              <a:gd name="connsiteX35" fmla="*/ 62743 w 337845"/>
              <a:gd name="connsiteY35" fmla="*/ 380800 h 380800"/>
              <a:gd name="connsiteX36" fmla="*/ 275103 w 337845"/>
              <a:gd name="connsiteY36" fmla="*/ 380800 h 380800"/>
              <a:gd name="connsiteX37" fmla="*/ 275103 w 337845"/>
              <a:gd name="connsiteY37" fmla="*/ 371147 h 380800"/>
              <a:gd name="connsiteX38" fmla="*/ 255797 w 337845"/>
              <a:gd name="connsiteY38" fmla="*/ 351842 h 380800"/>
              <a:gd name="connsiteX39" fmla="*/ 231666 w 337845"/>
              <a:gd name="connsiteY39" fmla="*/ 351842 h 380800"/>
              <a:gd name="connsiteX40" fmla="*/ 212360 w 337845"/>
              <a:gd name="connsiteY40" fmla="*/ 332537 h 380800"/>
              <a:gd name="connsiteX41" fmla="*/ 188228 w 337845"/>
              <a:gd name="connsiteY41" fmla="*/ 332537 h 380800"/>
              <a:gd name="connsiteX42" fmla="*/ 188228 w 337845"/>
              <a:gd name="connsiteY42" fmla="*/ 270276 h 380800"/>
              <a:gd name="connsiteX43" fmla="*/ 194985 w 337845"/>
              <a:gd name="connsiteY43" fmla="*/ 246145 h 380800"/>
              <a:gd name="connsiteX44" fmla="*/ 310335 w 337845"/>
              <a:gd name="connsiteY44" fmla="*/ 202707 h 380800"/>
              <a:gd name="connsiteX45" fmla="*/ 337846 w 337845"/>
              <a:gd name="connsiteY45" fmla="*/ 135138 h 38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7845" h="380800">
                <a:moveTo>
                  <a:pt x="289099" y="183402"/>
                </a:moveTo>
                <a:cubicBezTo>
                  <a:pt x="272207" y="200777"/>
                  <a:pt x="256280" y="211877"/>
                  <a:pt x="221530" y="215739"/>
                </a:cubicBezTo>
                <a:cubicBezTo>
                  <a:pt x="230700" y="206568"/>
                  <a:pt x="241318" y="197398"/>
                  <a:pt x="250488" y="186298"/>
                </a:cubicBezTo>
                <a:cubicBezTo>
                  <a:pt x="254349" y="181954"/>
                  <a:pt x="261589" y="172301"/>
                  <a:pt x="261589" y="171819"/>
                </a:cubicBezTo>
                <a:cubicBezTo>
                  <a:pt x="269794" y="158305"/>
                  <a:pt x="274620" y="142860"/>
                  <a:pt x="274620" y="125968"/>
                </a:cubicBezTo>
                <a:lnTo>
                  <a:pt x="274620" y="63225"/>
                </a:lnTo>
                <a:lnTo>
                  <a:pt x="308405" y="63225"/>
                </a:lnTo>
                <a:lnTo>
                  <a:pt x="308405" y="136586"/>
                </a:lnTo>
                <a:cubicBezTo>
                  <a:pt x="308887" y="137551"/>
                  <a:pt x="309853" y="161683"/>
                  <a:pt x="289099" y="183402"/>
                </a:cubicBezTo>
                <a:close/>
                <a:moveTo>
                  <a:pt x="49229" y="183402"/>
                </a:moveTo>
                <a:cubicBezTo>
                  <a:pt x="27993" y="161683"/>
                  <a:pt x="28958" y="137551"/>
                  <a:pt x="28958" y="136586"/>
                </a:cubicBezTo>
                <a:lnTo>
                  <a:pt x="28958" y="62743"/>
                </a:lnTo>
                <a:lnTo>
                  <a:pt x="62743" y="62743"/>
                </a:lnTo>
                <a:lnTo>
                  <a:pt x="62743" y="125485"/>
                </a:lnTo>
                <a:cubicBezTo>
                  <a:pt x="62743" y="142378"/>
                  <a:pt x="67569" y="157822"/>
                  <a:pt x="75774" y="171336"/>
                </a:cubicBezTo>
                <a:cubicBezTo>
                  <a:pt x="75774" y="171819"/>
                  <a:pt x="83013" y="181954"/>
                  <a:pt x="86875" y="185815"/>
                </a:cubicBezTo>
                <a:cubicBezTo>
                  <a:pt x="96527" y="196916"/>
                  <a:pt x="106663" y="206086"/>
                  <a:pt x="115833" y="215256"/>
                </a:cubicBezTo>
                <a:cubicBezTo>
                  <a:pt x="82048" y="211395"/>
                  <a:pt x="65639" y="200294"/>
                  <a:pt x="49229" y="183402"/>
                </a:cubicBezTo>
                <a:close/>
                <a:moveTo>
                  <a:pt x="337846" y="135138"/>
                </a:moveTo>
                <a:lnTo>
                  <a:pt x="337846" y="33785"/>
                </a:lnTo>
                <a:lnTo>
                  <a:pt x="275103" y="33785"/>
                </a:lnTo>
                <a:lnTo>
                  <a:pt x="275103" y="0"/>
                </a:lnTo>
                <a:lnTo>
                  <a:pt x="168923" y="0"/>
                </a:lnTo>
                <a:lnTo>
                  <a:pt x="62743" y="0"/>
                </a:lnTo>
                <a:lnTo>
                  <a:pt x="62743" y="33785"/>
                </a:lnTo>
                <a:lnTo>
                  <a:pt x="0" y="33785"/>
                </a:lnTo>
                <a:lnTo>
                  <a:pt x="0" y="134656"/>
                </a:lnTo>
                <a:cubicBezTo>
                  <a:pt x="0" y="139482"/>
                  <a:pt x="0" y="172784"/>
                  <a:pt x="27510" y="202225"/>
                </a:cubicBezTo>
                <a:cubicBezTo>
                  <a:pt x="54055" y="230218"/>
                  <a:pt x="86392" y="244697"/>
                  <a:pt x="142860" y="245662"/>
                </a:cubicBezTo>
                <a:cubicBezTo>
                  <a:pt x="147204" y="252902"/>
                  <a:pt x="149617" y="261106"/>
                  <a:pt x="149617" y="269794"/>
                </a:cubicBezTo>
                <a:lnTo>
                  <a:pt x="149617" y="332537"/>
                </a:lnTo>
                <a:lnTo>
                  <a:pt x="125485" y="332537"/>
                </a:lnTo>
                <a:cubicBezTo>
                  <a:pt x="114867" y="332537"/>
                  <a:pt x="106180" y="341224"/>
                  <a:pt x="106180" y="351842"/>
                </a:cubicBezTo>
                <a:lnTo>
                  <a:pt x="82048" y="351842"/>
                </a:lnTo>
                <a:cubicBezTo>
                  <a:pt x="71430" y="351842"/>
                  <a:pt x="62743" y="360529"/>
                  <a:pt x="62743" y="371147"/>
                </a:cubicBezTo>
                <a:lnTo>
                  <a:pt x="62743" y="380800"/>
                </a:lnTo>
                <a:lnTo>
                  <a:pt x="275103" y="380800"/>
                </a:lnTo>
                <a:lnTo>
                  <a:pt x="275103" y="371147"/>
                </a:lnTo>
                <a:cubicBezTo>
                  <a:pt x="275103" y="360529"/>
                  <a:pt x="266415" y="351842"/>
                  <a:pt x="255797" y="351842"/>
                </a:cubicBezTo>
                <a:lnTo>
                  <a:pt x="231666" y="351842"/>
                </a:lnTo>
                <a:cubicBezTo>
                  <a:pt x="231666" y="341224"/>
                  <a:pt x="222978" y="332537"/>
                  <a:pt x="212360" y="332537"/>
                </a:cubicBezTo>
                <a:lnTo>
                  <a:pt x="188228" y="332537"/>
                </a:lnTo>
                <a:lnTo>
                  <a:pt x="188228" y="270276"/>
                </a:lnTo>
                <a:cubicBezTo>
                  <a:pt x="188228" y="261589"/>
                  <a:pt x="190641" y="253384"/>
                  <a:pt x="194985" y="246145"/>
                </a:cubicBezTo>
                <a:cubicBezTo>
                  <a:pt x="251454" y="245179"/>
                  <a:pt x="283790" y="230218"/>
                  <a:pt x="310335" y="202707"/>
                </a:cubicBezTo>
                <a:cubicBezTo>
                  <a:pt x="337846" y="173749"/>
                  <a:pt x="337846" y="139965"/>
                  <a:pt x="337846" y="135138"/>
                </a:cubicBezTo>
                <a:close/>
              </a:path>
            </a:pathLst>
          </a:custGeom>
          <a:solidFill>
            <a:schemeClr val="bg1"/>
          </a:solidFill>
          <a:ln w="4763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9" name="Graphic 6" descr="Lightbulb">
            <a:extLst>
              <a:ext uri="{FF2B5EF4-FFF2-40B4-BE49-F238E27FC236}">
                <a16:creationId xmlns:a16="http://schemas.microsoft.com/office/drawing/2014/main" id="{8A9529E2-6650-4B89-9678-686F0D60F344}"/>
              </a:ext>
            </a:extLst>
          </p:cNvPr>
          <p:cNvGrpSpPr/>
          <p:nvPr/>
        </p:nvGrpSpPr>
        <p:grpSpPr>
          <a:xfrm>
            <a:off x="4398252" y="2012785"/>
            <a:ext cx="347498" cy="347498"/>
            <a:chOff x="5864335" y="1540713"/>
            <a:chExt cx="463331" cy="463331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A1C38-260F-4F19-8773-D8F56937A7AB}"/>
                </a:ext>
              </a:extLst>
            </p:cNvPr>
            <p:cNvSpPr/>
            <p:nvPr/>
          </p:nvSpPr>
          <p:spPr>
            <a:xfrm>
              <a:off x="6033257" y="1849600"/>
              <a:ext cx="125485" cy="28958"/>
            </a:xfrm>
            <a:custGeom>
              <a:avLst/>
              <a:gdLst>
                <a:gd name="connsiteX0" fmla="*/ 14479 w 125485"/>
                <a:gd name="connsiteY0" fmla="*/ 0 h 28958"/>
                <a:gd name="connsiteX1" fmla="*/ 111006 w 125485"/>
                <a:gd name="connsiteY1" fmla="*/ 0 h 28958"/>
                <a:gd name="connsiteX2" fmla="*/ 125485 w 125485"/>
                <a:gd name="connsiteY2" fmla="*/ 14479 h 28958"/>
                <a:gd name="connsiteX3" fmla="*/ 111006 w 125485"/>
                <a:gd name="connsiteY3" fmla="*/ 28958 h 28958"/>
                <a:gd name="connsiteX4" fmla="*/ 14479 w 125485"/>
                <a:gd name="connsiteY4" fmla="*/ 28958 h 28958"/>
                <a:gd name="connsiteX5" fmla="*/ 0 w 125485"/>
                <a:gd name="connsiteY5" fmla="*/ 14479 h 28958"/>
                <a:gd name="connsiteX6" fmla="*/ 14479 w 125485"/>
                <a:gd name="connsiteY6" fmla="*/ 0 h 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5" h="28958">
                  <a:moveTo>
                    <a:pt x="14479" y="0"/>
                  </a:moveTo>
                  <a:lnTo>
                    <a:pt x="111006" y="0"/>
                  </a:lnTo>
                  <a:cubicBezTo>
                    <a:pt x="119211" y="0"/>
                    <a:pt x="125485" y="6274"/>
                    <a:pt x="125485" y="14479"/>
                  </a:cubicBezTo>
                  <a:cubicBezTo>
                    <a:pt x="125485" y="22684"/>
                    <a:pt x="119211" y="28958"/>
                    <a:pt x="111006" y="28958"/>
                  </a:cubicBezTo>
                  <a:lnTo>
                    <a:pt x="14479" y="28958"/>
                  </a:lnTo>
                  <a:cubicBezTo>
                    <a:pt x="6274" y="28958"/>
                    <a:pt x="0" y="22684"/>
                    <a:pt x="0" y="14479"/>
                  </a:cubicBezTo>
                  <a:cubicBezTo>
                    <a:pt x="0" y="6274"/>
                    <a:pt x="6274" y="0"/>
                    <a:pt x="14479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B18AE6C-6A9F-4F24-B953-4E718D721CBE}"/>
                </a:ext>
              </a:extLst>
            </p:cNvPr>
            <p:cNvSpPr/>
            <p:nvPr/>
          </p:nvSpPr>
          <p:spPr>
            <a:xfrm>
              <a:off x="6033257" y="1897863"/>
              <a:ext cx="125485" cy="28958"/>
            </a:xfrm>
            <a:custGeom>
              <a:avLst/>
              <a:gdLst>
                <a:gd name="connsiteX0" fmla="*/ 14479 w 125485"/>
                <a:gd name="connsiteY0" fmla="*/ 0 h 28958"/>
                <a:gd name="connsiteX1" fmla="*/ 111006 w 125485"/>
                <a:gd name="connsiteY1" fmla="*/ 0 h 28958"/>
                <a:gd name="connsiteX2" fmla="*/ 125485 w 125485"/>
                <a:gd name="connsiteY2" fmla="*/ 14479 h 28958"/>
                <a:gd name="connsiteX3" fmla="*/ 111006 w 125485"/>
                <a:gd name="connsiteY3" fmla="*/ 28958 h 28958"/>
                <a:gd name="connsiteX4" fmla="*/ 14479 w 125485"/>
                <a:gd name="connsiteY4" fmla="*/ 28958 h 28958"/>
                <a:gd name="connsiteX5" fmla="*/ 0 w 125485"/>
                <a:gd name="connsiteY5" fmla="*/ 14479 h 28958"/>
                <a:gd name="connsiteX6" fmla="*/ 14479 w 125485"/>
                <a:gd name="connsiteY6" fmla="*/ 0 h 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5" h="28958">
                  <a:moveTo>
                    <a:pt x="14479" y="0"/>
                  </a:moveTo>
                  <a:lnTo>
                    <a:pt x="111006" y="0"/>
                  </a:lnTo>
                  <a:cubicBezTo>
                    <a:pt x="119211" y="0"/>
                    <a:pt x="125485" y="6274"/>
                    <a:pt x="125485" y="14479"/>
                  </a:cubicBezTo>
                  <a:cubicBezTo>
                    <a:pt x="125485" y="22684"/>
                    <a:pt x="119211" y="28958"/>
                    <a:pt x="111006" y="28958"/>
                  </a:cubicBezTo>
                  <a:lnTo>
                    <a:pt x="14479" y="28958"/>
                  </a:lnTo>
                  <a:cubicBezTo>
                    <a:pt x="6274" y="28958"/>
                    <a:pt x="0" y="22684"/>
                    <a:pt x="0" y="14479"/>
                  </a:cubicBezTo>
                  <a:cubicBezTo>
                    <a:pt x="0" y="6274"/>
                    <a:pt x="6274" y="0"/>
                    <a:pt x="14479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E6A7A86-347E-4029-9BB7-90BED4CD3D8B}"/>
                </a:ext>
              </a:extLst>
            </p:cNvPr>
            <p:cNvSpPr/>
            <p:nvPr/>
          </p:nvSpPr>
          <p:spPr>
            <a:xfrm>
              <a:off x="6064629" y="1946127"/>
              <a:ext cx="62742" cy="28958"/>
            </a:xfrm>
            <a:custGeom>
              <a:avLst/>
              <a:gdLst>
                <a:gd name="connsiteX0" fmla="*/ 0 w 62742"/>
                <a:gd name="connsiteY0" fmla="*/ 0 h 28958"/>
                <a:gd name="connsiteX1" fmla="*/ 31371 w 62742"/>
                <a:gd name="connsiteY1" fmla="*/ 28958 h 28958"/>
                <a:gd name="connsiteX2" fmla="*/ 62743 w 62742"/>
                <a:gd name="connsiteY2" fmla="*/ 0 h 28958"/>
                <a:gd name="connsiteX3" fmla="*/ 0 w 62742"/>
                <a:gd name="connsiteY3" fmla="*/ 0 h 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742" h="28958">
                  <a:moveTo>
                    <a:pt x="0" y="0"/>
                  </a:moveTo>
                  <a:cubicBezTo>
                    <a:pt x="1448" y="16410"/>
                    <a:pt x="14962" y="28958"/>
                    <a:pt x="31371" y="28958"/>
                  </a:cubicBezTo>
                  <a:cubicBezTo>
                    <a:pt x="47781" y="28958"/>
                    <a:pt x="61295" y="16410"/>
                    <a:pt x="6274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0BEAD7A-EA0C-4C18-BD33-B65D5C69F538}"/>
                </a:ext>
              </a:extLst>
            </p:cNvPr>
            <p:cNvSpPr/>
            <p:nvPr/>
          </p:nvSpPr>
          <p:spPr>
            <a:xfrm>
              <a:off x="5970515" y="1569671"/>
              <a:ext cx="250970" cy="260623"/>
            </a:xfrm>
            <a:custGeom>
              <a:avLst/>
              <a:gdLst>
                <a:gd name="connsiteX0" fmla="*/ 125485 w 250970"/>
                <a:gd name="connsiteY0" fmla="*/ 0 h 260623"/>
                <a:gd name="connsiteX1" fmla="*/ 125485 w 250970"/>
                <a:gd name="connsiteY1" fmla="*/ 0 h 260623"/>
                <a:gd name="connsiteX2" fmla="*/ 125485 w 250970"/>
                <a:gd name="connsiteY2" fmla="*/ 0 h 260623"/>
                <a:gd name="connsiteX3" fmla="*/ 0 w 250970"/>
                <a:gd name="connsiteY3" fmla="*/ 124038 h 260623"/>
                <a:gd name="connsiteX4" fmla="*/ 0 w 250970"/>
                <a:gd name="connsiteY4" fmla="*/ 128381 h 260623"/>
                <a:gd name="connsiteX5" fmla="*/ 8687 w 250970"/>
                <a:gd name="connsiteY5" fmla="*/ 171819 h 260623"/>
                <a:gd name="connsiteX6" fmla="*/ 30406 w 250970"/>
                <a:gd name="connsiteY6" fmla="*/ 207534 h 260623"/>
                <a:gd name="connsiteX7" fmla="*/ 59847 w 250970"/>
                <a:gd name="connsiteY7" fmla="*/ 255315 h 260623"/>
                <a:gd name="connsiteX8" fmla="*/ 68534 w 250970"/>
                <a:gd name="connsiteY8" fmla="*/ 260624 h 260623"/>
                <a:gd name="connsiteX9" fmla="*/ 182437 w 250970"/>
                <a:gd name="connsiteY9" fmla="*/ 260624 h 260623"/>
                <a:gd name="connsiteX10" fmla="*/ 191124 w 250970"/>
                <a:gd name="connsiteY10" fmla="*/ 255315 h 260623"/>
                <a:gd name="connsiteX11" fmla="*/ 220565 w 250970"/>
                <a:gd name="connsiteY11" fmla="*/ 207534 h 260623"/>
                <a:gd name="connsiteX12" fmla="*/ 242283 w 250970"/>
                <a:gd name="connsiteY12" fmla="*/ 171819 h 260623"/>
                <a:gd name="connsiteX13" fmla="*/ 250971 w 250970"/>
                <a:gd name="connsiteY13" fmla="*/ 128381 h 260623"/>
                <a:gd name="connsiteX14" fmla="*/ 250971 w 250970"/>
                <a:gd name="connsiteY14" fmla="*/ 124038 h 260623"/>
                <a:gd name="connsiteX15" fmla="*/ 125485 w 250970"/>
                <a:gd name="connsiteY15" fmla="*/ 0 h 260623"/>
                <a:gd name="connsiteX16" fmla="*/ 222013 w 250970"/>
                <a:gd name="connsiteY16" fmla="*/ 127899 h 260623"/>
                <a:gd name="connsiteX17" fmla="*/ 215256 w 250970"/>
                <a:gd name="connsiteY17" fmla="*/ 161683 h 260623"/>
                <a:gd name="connsiteX18" fmla="*/ 198846 w 250970"/>
                <a:gd name="connsiteY18" fmla="*/ 188228 h 260623"/>
                <a:gd name="connsiteX19" fmla="*/ 170853 w 250970"/>
                <a:gd name="connsiteY19" fmla="*/ 231666 h 260623"/>
                <a:gd name="connsiteX20" fmla="*/ 125485 w 250970"/>
                <a:gd name="connsiteY20" fmla="*/ 231666 h 260623"/>
                <a:gd name="connsiteX21" fmla="*/ 80600 w 250970"/>
                <a:gd name="connsiteY21" fmla="*/ 231666 h 260623"/>
                <a:gd name="connsiteX22" fmla="*/ 52607 w 250970"/>
                <a:gd name="connsiteY22" fmla="*/ 188228 h 260623"/>
                <a:gd name="connsiteX23" fmla="*/ 36198 w 250970"/>
                <a:gd name="connsiteY23" fmla="*/ 161683 h 260623"/>
                <a:gd name="connsiteX24" fmla="*/ 29441 w 250970"/>
                <a:gd name="connsiteY24" fmla="*/ 127899 h 260623"/>
                <a:gd name="connsiteX25" fmla="*/ 29441 w 250970"/>
                <a:gd name="connsiteY25" fmla="*/ 124038 h 260623"/>
                <a:gd name="connsiteX26" fmla="*/ 125968 w 250970"/>
                <a:gd name="connsiteY26" fmla="*/ 28476 h 260623"/>
                <a:gd name="connsiteX27" fmla="*/ 125968 w 250970"/>
                <a:gd name="connsiteY27" fmla="*/ 28476 h 260623"/>
                <a:gd name="connsiteX28" fmla="*/ 125968 w 250970"/>
                <a:gd name="connsiteY28" fmla="*/ 28476 h 260623"/>
                <a:gd name="connsiteX29" fmla="*/ 125968 w 250970"/>
                <a:gd name="connsiteY29" fmla="*/ 28476 h 260623"/>
                <a:gd name="connsiteX30" fmla="*/ 125968 w 250970"/>
                <a:gd name="connsiteY30" fmla="*/ 28476 h 260623"/>
                <a:gd name="connsiteX31" fmla="*/ 125968 w 250970"/>
                <a:gd name="connsiteY31" fmla="*/ 28476 h 260623"/>
                <a:gd name="connsiteX32" fmla="*/ 125968 w 250970"/>
                <a:gd name="connsiteY32" fmla="*/ 28476 h 260623"/>
                <a:gd name="connsiteX33" fmla="*/ 222495 w 250970"/>
                <a:gd name="connsiteY33" fmla="*/ 124038 h 260623"/>
                <a:gd name="connsiteX34" fmla="*/ 222495 w 250970"/>
                <a:gd name="connsiteY34" fmla="*/ 127899 h 26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970" h="260623">
                  <a:moveTo>
                    <a:pt x="125485" y="0"/>
                  </a:moveTo>
                  <a:cubicBezTo>
                    <a:pt x="125485" y="0"/>
                    <a:pt x="125485" y="0"/>
                    <a:pt x="125485" y="0"/>
                  </a:cubicBezTo>
                  <a:cubicBezTo>
                    <a:pt x="125485" y="0"/>
                    <a:pt x="125485" y="0"/>
                    <a:pt x="125485" y="0"/>
                  </a:cubicBezTo>
                  <a:cubicBezTo>
                    <a:pt x="56951" y="483"/>
                    <a:pt x="1448" y="55503"/>
                    <a:pt x="0" y="124038"/>
                  </a:cubicBezTo>
                  <a:lnTo>
                    <a:pt x="0" y="128381"/>
                  </a:lnTo>
                  <a:cubicBezTo>
                    <a:pt x="483" y="143343"/>
                    <a:pt x="3378" y="157822"/>
                    <a:pt x="8687" y="171819"/>
                  </a:cubicBezTo>
                  <a:cubicBezTo>
                    <a:pt x="13996" y="184850"/>
                    <a:pt x="21236" y="196916"/>
                    <a:pt x="30406" y="207534"/>
                  </a:cubicBezTo>
                  <a:cubicBezTo>
                    <a:pt x="41989" y="220082"/>
                    <a:pt x="54538" y="244697"/>
                    <a:pt x="59847" y="255315"/>
                  </a:cubicBezTo>
                  <a:cubicBezTo>
                    <a:pt x="61295" y="258693"/>
                    <a:pt x="64673" y="260624"/>
                    <a:pt x="68534" y="260624"/>
                  </a:cubicBezTo>
                  <a:lnTo>
                    <a:pt x="182437" y="260624"/>
                  </a:lnTo>
                  <a:cubicBezTo>
                    <a:pt x="186298" y="260624"/>
                    <a:pt x="189676" y="258693"/>
                    <a:pt x="191124" y="255315"/>
                  </a:cubicBezTo>
                  <a:cubicBezTo>
                    <a:pt x="196433" y="244697"/>
                    <a:pt x="208982" y="220082"/>
                    <a:pt x="220565" y="207534"/>
                  </a:cubicBezTo>
                  <a:cubicBezTo>
                    <a:pt x="229735" y="196916"/>
                    <a:pt x="237457" y="184850"/>
                    <a:pt x="242283" y="171819"/>
                  </a:cubicBezTo>
                  <a:cubicBezTo>
                    <a:pt x="247593" y="157822"/>
                    <a:pt x="250488" y="143343"/>
                    <a:pt x="250971" y="128381"/>
                  </a:cubicBezTo>
                  <a:lnTo>
                    <a:pt x="250971" y="124038"/>
                  </a:lnTo>
                  <a:cubicBezTo>
                    <a:pt x="249523" y="55503"/>
                    <a:pt x="194020" y="483"/>
                    <a:pt x="125485" y="0"/>
                  </a:cubicBezTo>
                  <a:close/>
                  <a:moveTo>
                    <a:pt x="222013" y="127899"/>
                  </a:moveTo>
                  <a:cubicBezTo>
                    <a:pt x="221530" y="139482"/>
                    <a:pt x="219117" y="151065"/>
                    <a:pt x="215256" y="161683"/>
                  </a:cubicBezTo>
                  <a:cubicBezTo>
                    <a:pt x="211395" y="171336"/>
                    <a:pt x="206086" y="180506"/>
                    <a:pt x="198846" y="188228"/>
                  </a:cubicBezTo>
                  <a:cubicBezTo>
                    <a:pt x="187746" y="201742"/>
                    <a:pt x="178093" y="216221"/>
                    <a:pt x="170853" y="231666"/>
                  </a:cubicBezTo>
                  <a:lnTo>
                    <a:pt x="125485" y="231666"/>
                  </a:lnTo>
                  <a:lnTo>
                    <a:pt x="80600" y="231666"/>
                  </a:lnTo>
                  <a:cubicBezTo>
                    <a:pt x="72878" y="216221"/>
                    <a:pt x="63225" y="201742"/>
                    <a:pt x="52607" y="188228"/>
                  </a:cubicBezTo>
                  <a:cubicBezTo>
                    <a:pt x="45850" y="180506"/>
                    <a:pt x="40059" y="171336"/>
                    <a:pt x="36198" y="161683"/>
                  </a:cubicBezTo>
                  <a:cubicBezTo>
                    <a:pt x="31854" y="151065"/>
                    <a:pt x="29923" y="139482"/>
                    <a:pt x="29441" y="127899"/>
                  </a:cubicBezTo>
                  <a:lnTo>
                    <a:pt x="29441" y="124038"/>
                  </a:lnTo>
                  <a:cubicBezTo>
                    <a:pt x="30406" y="71430"/>
                    <a:pt x="73361" y="28958"/>
                    <a:pt x="125968" y="28476"/>
                  </a:cubicBezTo>
                  <a:lnTo>
                    <a:pt x="125968" y="28476"/>
                  </a:lnTo>
                  <a:lnTo>
                    <a:pt x="125968" y="28476"/>
                  </a:lnTo>
                  <a:cubicBezTo>
                    <a:pt x="125968" y="28476"/>
                    <a:pt x="125968" y="28476"/>
                    <a:pt x="125968" y="28476"/>
                  </a:cubicBezTo>
                  <a:cubicBezTo>
                    <a:pt x="125968" y="28476"/>
                    <a:pt x="125968" y="28476"/>
                    <a:pt x="125968" y="28476"/>
                  </a:cubicBezTo>
                  <a:lnTo>
                    <a:pt x="125968" y="28476"/>
                  </a:lnTo>
                  <a:lnTo>
                    <a:pt x="125968" y="28476"/>
                  </a:lnTo>
                  <a:cubicBezTo>
                    <a:pt x="178575" y="28958"/>
                    <a:pt x="221530" y="70948"/>
                    <a:pt x="222495" y="124038"/>
                  </a:cubicBezTo>
                  <a:lnTo>
                    <a:pt x="222495" y="12789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14" name="Graphic 8" descr="Single gear">
            <a:extLst>
              <a:ext uri="{FF2B5EF4-FFF2-40B4-BE49-F238E27FC236}">
                <a16:creationId xmlns:a16="http://schemas.microsoft.com/office/drawing/2014/main" id="{06F8B8AC-DAD8-4604-8DEF-A605E59C8D03}"/>
              </a:ext>
            </a:extLst>
          </p:cNvPr>
          <p:cNvSpPr/>
          <p:nvPr/>
        </p:nvSpPr>
        <p:spPr>
          <a:xfrm>
            <a:off x="5514343" y="2500983"/>
            <a:ext cx="246506" cy="246144"/>
          </a:xfrm>
          <a:custGeom>
            <a:avLst/>
            <a:gdLst>
              <a:gd name="connsiteX0" fmla="*/ 164096 w 328675"/>
              <a:gd name="connsiteY0" fmla="*/ 222013 h 328192"/>
              <a:gd name="connsiteX1" fmla="*/ 106180 w 328675"/>
              <a:gd name="connsiteY1" fmla="*/ 164096 h 328192"/>
              <a:gd name="connsiteX2" fmla="*/ 164096 w 328675"/>
              <a:gd name="connsiteY2" fmla="*/ 106180 h 328192"/>
              <a:gd name="connsiteX3" fmla="*/ 222013 w 328675"/>
              <a:gd name="connsiteY3" fmla="*/ 164096 h 328192"/>
              <a:gd name="connsiteX4" fmla="*/ 164096 w 328675"/>
              <a:gd name="connsiteY4" fmla="*/ 222013 h 328192"/>
              <a:gd name="connsiteX5" fmla="*/ 294408 w 328675"/>
              <a:gd name="connsiteY5" fmla="*/ 127899 h 328192"/>
              <a:gd name="connsiteX6" fmla="*/ 281860 w 328675"/>
              <a:gd name="connsiteY6" fmla="*/ 97975 h 328192"/>
              <a:gd name="connsiteX7" fmla="*/ 293926 w 328675"/>
              <a:gd name="connsiteY7" fmla="*/ 61777 h 328192"/>
              <a:gd name="connsiteX8" fmla="*/ 266415 w 328675"/>
              <a:gd name="connsiteY8" fmla="*/ 34267 h 328192"/>
              <a:gd name="connsiteX9" fmla="*/ 230218 w 328675"/>
              <a:gd name="connsiteY9" fmla="*/ 46333 h 328192"/>
              <a:gd name="connsiteX10" fmla="*/ 199812 w 328675"/>
              <a:gd name="connsiteY10" fmla="*/ 33785 h 328192"/>
              <a:gd name="connsiteX11" fmla="*/ 183402 w 328675"/>
              <a:gd name="connsiteY11" fmla="*/ 0 h 328192"/>
              <a:gd name="connsiteX12" fmla="*/ 144791 w 328675"/>
              <a:gd name="connsiteY12" fmla="*/ 0 h 328192"/>
              <a:gd name="connsiteX13" fmla="*/ 127899 w 328675"/>
              <a:gd name="connsiteY13" fmla="*/ 33785 h 328192"/>
              <a:gd name="connsiteX14" fmla="*/ 97975 w 328675"/>
              <a:gd name="connsiteY14" fmla="*/ 46333 h 328192"/>
              <a:gd name="connsiteX15" fmla="*/ 61777 w 328675"/>
              <a:gd name="connsiteY15" fmla="*/ 34267 h 328192"/>
              <a:gd name="connsiteX16" fmla="*/ 34267 w 328675"/>
              <a:gd name="connsiteY16" fmla="*/ 61777 h 328192"/>
              <a:gd name="connsiteX17" fmla="*/ 46333 w 328675"/>
              <a:gd name="connsiteY17" fmla="*/ 97975 h 328192"/>
              <a:gd name="connsiteX18" fmla="*/ 33785 w 328675"/>
              <a:gd name="connsiteY18" fmla="*/ 128381 h 328192"/>
              <a:gd name="connsiteX19" fmla="*/ 0 w 328675"/>
              <a:gd name="connsiteY19" fmla="*/ 144791 h 328192"/>
              <a:gd name="connsiteX20" fmla="*/ 0 w 328675"/>
              <a:gd name="connsiteY20" fmla="*/ 183402 h 328192"/>
              <a:gd name="connsiteX21" fmla="*/ 33785 w 328675"/>
              <a:gd name="connsiteY21" fmla="*/ 200294 h 328192"/>
              <a:gd name="connsiteX22" fmla="*/ 46333 w 328675"/>
              <a:gd name="connsiteY22" fmla="*/ 230218 h 328192"/>
              <a:gd name="connsiteX23" fmla="*/ 34267 w 328675"/>
              <a:gd name="connsiteY23" fmla="*/ 266415 h 328192"/>
              <a:gd name="connsiteX24" fmla="*/ 61777 w 328675"/>
              <a:gd name="connsiteY24" fmla="*/ 293926 h 328192"/>
              <a:gd name="connsiteX25" fmla="*/ 97975 w 328675"/>
              <a:gd name="connsiteY25" fmla="*/ 281860 h 328192"/>
              <a:gd name="connsiteX26" fmla="*/ 128381 w 328675"/>
              <a:gd name="connsiteY26" fmla="*/ 294408 h 328192"/>
              <a:gd name="connsiteX27" fmla="*/ 145274 w 328675"/>
              <a:gd name="connsiteY27" fmla="*/ 328193 h 328192"/>
              <a:gd name="connsiteX28" fmla="*/ 183884 w 328675"/>
              <a:gd name="connsiteY28" fmla="*/ 328193 h 328192"/>
              <a:gd name="connsiteX29" fmla="*/ 200777 w 328675"/>
              <a:gd name="connsiteY29" fmla="*/ 294408 h 328192"/>
              <a:gd name="connsiteX30" fmla="*/ 230700 w 328675"/>
              <a:gd name="connsiteY30" fmla="*/ 281860 h 328192"/>
              <a:gd name="connsiteX31" fmla="*/ 266898 w 328675"/>
              <a:gd name="connsiteY31" fmla="*/ 293926 h 328192"/>
              <a:gd name="connsiteX32" fmla="*/ 294408 w 328675"/>
              <a:gd name="connsiteY32" fmla="*/ 266415 h 328192"/>
              <a:gd name="connsiteX33" fmla="*/ 282342 w 328675"/>
              <a:gd name="connsiteY33" fmla="*/ 230218 h 328192"/>
              <a:gd name="connsiteX34" fmla="*/ 294891 w 328675"/>
              <a:gd name="connsiteY34" fmla="*/ 199812 h 328192"/>
              <a:gd name="connsiteX35" fmla="*/ 328675 w 328675"/>
              <a:gd name="connsiteY35" fmla="*/ 182919 h 328192"/>
              <a:gd name="connsiteX36" fmla="*/ 328675 w 328675"/>
              <a:gd name="connsiteY36" fmla="*/ 144308 h 328192"/>
              <a:gd name="connsiteX37" fmla="*/ 294408 w 328675"/>
              <a:gd name="connsiteY37" fmla="*/ 127899 h 3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75" h="328192">
                <a:moveTo>
                  <a:pt x="164096" y="222013"/>
                </a:moveTo>
                <a:cubicBezTo>
                  <a:pt x="132242" y="222013"/>
                  <a:pt x="106180" y="195950"/>
                  <a:pt x="106180" y="164096"/>
                </a:cubicBezTo>
                <a:cubicBezTo>
                  <a:pt x="106180" y="132242"/>
                  <a:pt x="132242" y="106180"/>
                  <a:pt x="164096" y="106180"/>
                </a:cubicBezTo>
                <a:cubicBezTo>
                  <a:pt x="195950" y="106180"/>
                  <a:pt x="222013" y="132242"/>
                  <a:pt x="222013" y="164096"/>
                </a:cubicBezTo>
                <a:cubicBezTo>
                  <a:pt x="222013" y="195950"/>
                  <a:pt x="195950" y="222013"/>
                  <a:pt x="164096" y="222013"/>
                </a:cubicBezTo>
                <a:close/>
                <a:moveTo>
                  <a:pt x="294408" y="127899"/>
                </a:moveTo>
                <a:cubicBezTo>
                  <a:pt x="291512" y="117281"/>
                  <a:pt x="287169" y="107145"/>
                  <a:pt x="281860" y="97975"/>
                </a:cubicBezTo>
                <a:lnTo>
                  <a:pt x="293926" y="61777"/>
                </a:lnTo>
                <a:lnTo>
                  <a:pt x="266415" y="34267"/>
                </a:lnTo>
                <a:lnTo>
                  <a:pt x="230218" y="46333"/>
                </a:lnTo>
                <a:cubicBezTo>
                  <a:pt x="220565" y="41024"/>
                  <a:pt x="210429" y="36680"/>
                  <a:pt x="199812" y="33785"/>
                </a:cubicBezTo>
                <a:lnTo>
                  <a:pt x="183402" y="0"/>
                </a:lnTo>
                <a:lnTo>
                  <a:pt x="144791" y="0"/>
                </a:lnTo>
                <a:lnTo>
                  <a:pt x="127899" y="33785"/>
                </a:lnTo>
                <a:cubicBezTo>
                  <a:pt x="117281" y="36680"/>
                  <a:pt x="107145" y="41024"/>
                  <a:pt x="97975" y="46333"/>
                </a:cubicBezTo>
                <a:lnTo>
                  <a:pt x="61777" y="34267"/>
                </a:lnTo>
                <a:lnTo>
                  <a:pt x="34267" y="61777"/>
                </a:lnTo>
                <a:lnTo>
                  <a:pt x="46333" y="97975"/>
                </a:lnTo>
                <a:cubicBezTo>
                  <a:pt x="41024" y="107628"/>
                  <a:pt x="36680" y="117763"/>
                  <a:pt x="33785" y="128381"/>
                </a:cubicBezTo>
                <a:lnTo>
                  <a:pt x="0" y="144791"/>
                </a:lnTo>
                <a:lnTo>
                  <a:pt x="0" y="183402"/>
                </a:lnTo>
                <a:lnTo>
                  <a:pt x="33785" y="200294"/>
                </a:lnTo>
                <a:cubicBezTo>
                  <a:pt x="36680" y="210912"/>
                  <a:pt x="41024" y="221048"/>
                  <a:pt x="46333" y="230218"/>
                </a:cubicBezTo>
                <a:lnTo>
                  <a:pt x="34267" y="266415"/>
                </a:lnTo>
                <a:lnTo>
                  <a:pt x="61777" y="293926"/>
                </a:lnTo>
                <a:lnTo>
                  <a:pt x="97975" y="281860"/>
                </a:lnTo>
                <a:cubicBezTo>
                  <a:pt x="107628" y="287169"/>
                  <a:pt x="117763" y="291512"/>
                  <a:pt x="128381" y="294408"/>
                </a:cubicBezTo>
                <a:lnTo>
                  <a:pt x="145274" y="328193"/>
                </a:lnTo>
                <a:lnTo>
                  <a:pt x="183884" y="328193"/>
                </a:lnTo>
                <a:lnTo>
                  <a:pt x="200777" y="294408"/>
                </a:lnTo>
                <a:cubicBezTo>
                  <a:pt x="211395" y="291512"/>
                  <a:pt x="221530" y="287169"/>
                  <a:pt x="230700" y="281860"/>
                </a:cubicBezTo>
                <a:lnTo>
                  <a:pt x="266898" y="293926"/>
                </a:lnTo>
                <a:lnTo>
                  <a:pt x="294408" y="266415"/>
                </a:lnTo>
                <a:lnTo>
                  <a:pt x="282342" y="230218"/>
                </a:lnTo>
                <a:cubicBezTo>
                  <a:pt x="287651" y="220565"/>
                  <a:pt x="291995" y="210429"/>
                  <a:pt x="294891" y="199812"/>
                </a:cubicBezTo>
                <a:lnTo>
                  <a:pt x="328675" y="182919"/>
                </a:lnTo>
                <a:lnTo>
                  <a:pt x="328675" y="144308"/>
                </a:lnTo>
                <a:lnTo>
                  <a:pt x="294408" y="127899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5" name="Graphic 10" descr="Research">
            <a:extLst>
              <a:ext uri="{FF2B5EF4-FFF2-40B4-BE49-F238E27FC236}">
                <a16:creationId xmlns:a16="http://schemas.microsoft.com/office/drawing/2014/main" id="{35C342CA-1D72-43CC-812E-65B59BF337E5}"/>
              </a:ext>
            </a:extLst>
          </p:cNvPr>
          <p:cNvGrpSpPr/>
          <p:nvPr/>
        </p:nvGrpSpPr>
        <p:grpSpPr>
          <a:xfrm>
            <a:off x="5897636" y="3470089"/>
            <a:ext cx="347498" cy="347498"/>
            <a:chOff x="7863514" y="3483784"/>
            <a:chExt cx="463331" cy="463331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F9A2C7E-371B-4986-8C37-2090A3403E74}"/>
                </a:ext>
              </a:extLst>
            </p:cNvPr>
            <p:cNvSpPr/>
            <p:nvPr/>
          </p:nvSpPr>
          <p:spPr>
            <a:xfrm>
              <a:off x="7901156" y="3523840"/>
              <a:ext cx="381888" cy="382371"/>
            </a:xfrm>
            <a:custGeom>
              <a:avLst/>
              <a:gdLst>
                <a:gd name="connsiteX0" fmla="*/ 312268 w 381888"/>
                <a:gd name="connsiteY0" fmla="*/ 264487 h 382371"/>
                <a:gd name="connsiteX1" fmla="*/ 282345 w 381888"/>
                <a:gd name="connsiteY1" fmla="*/ 255317 h 382371"/>
                <a:gd name="connsiteX2" fmla="*/ 260626 w 381888"/>
                <a:gd name="connsiteY2" fmla="*/ 234081 h 382371"/>
                <a:gd name="connsiteX3" fmla="*/ 290550 w 381888"/>
                <a:gd name="connsiteY3" fmla="*/ 146242 h 382371"/>
                <a:gd name="connsiteX4" fmla="*/ 145759 w 381888"/>
                <a:gd name="connsiteY4" fmla="*/ 3 h 382371"/>
                <a:gd name="connsiteX5" fmla="*/ 3 w 381888"/>
                <a:gd name="connsiteY5" fmla="*/ 144794 h 382371"/>
                <a:gd name="connsiteX6" fmla="*/ 144794 w 381888"/>
                <a:gd name="connsiteY6" fmla="*/ 290550 h 382371"/>
                <a:gd name="connsiteX7" fmla="*/ 233599 w 381888"/>
                <a:gd name="connsiteY7" fmla="*/ 260626 h 382371"/>
                <a:gd name="connsiteX8" fmla="*/ 254835 w 381888"/>
                <a:gd name="connsiteY8" fmla="*/ 281862 h 382371"/>
                <a:gd name="connsiteX9" fmla="*/ 264005 w 381888"/>
                <a:gd name="connsiteY9" fmla="*/ 312268 h 382371"/>
                <a:gd name="connsiteX10" fmla="*/ 324334 w 381888"/>
                <a:gd name="connsiteY10" fmla="*/ 372598 h 382371"/>
                <a:gd name="connsiteX11" fmla="*/ 372115 w 381888"/>
                <a:gd name="connsiteY11" fmla="*/ 372598 h 382371"/>
                <a:gd name="connsiteX12" fmla="*/ 372115 w 381888"/>
                <a:gd name="connsiteY12" fmla="*/ 324817 h 382371"/>
                <a:gd name="connsiteX13" fmla="*/ 312268 w 381888"/>
                <a:gd name="connsiteY13" fmla="*/ 264487 h 382371"/>
                <a:gd name="connsiteX14" fmla="*/ 145759 w 381888"/>
                <a:gd name="connsiteY14" fmla="*/ 261592 h 382371"/>
                <a:gd name="connsiteX15" fmla="*/ 29926 w 381888"/>
                <a:gd name="connsiteY15" fmla="*/ 145759 h 382371"/>
                <a:gd name="connsiteX16" fmla="*/ 145759 w 381888"/>
                <a:gd name="connsiteY16" fmla="*/ 29926 h 382371"/>
                <a:gd name="connsiteX17" fmla="*/ 261592 w 381888"/>
                <a:gd name="connsiteY17" fmla="*/ 145759 h 382371"/>
                <a:gd name="connsiteX18" fmla="*/ 145759 w 381888"/>
                <a:gd name="connsiteY18" fmla="*/ 261592 h 38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81888" h="382371">
                  <a:moveTo>
                    <a:pt x="312268" y="264487"/>
                  </a:moveTo>
                  <a:cubicBezTo>
                    <a:pt x="304546" y="256765"/>
                    <a:pt x="292963" y="252904"/>
                    <a:pt x="282345" y="255317"/>
                  </a:cubicBezTo>
                  <a:lnTo>
                    <a:pt x="260626" y="234081"/>
                  </a:lnTo>
                  <a:cubicBezTo>
                    <a:pt x="279932" y="208984"/>
                    <a:pt x="290550" y="178096"/>
                    <a:pt x="290550" y="146242"/>
                  </a:cubicBezTo>
                  <a:cubicBezTo>
                    <a:pt x="291032" y="65641"/>
                    <a:pt x="225877" y="485"/>
                    <a:pt x="145759" y="3"/>
                  </a:cubicBezTo>
                  <a:cubicBezTo>
                    <a:pt x="65641" y="-480"/>
                    <a:pt x="485" y="64676"/>
                    <a:pt x="3" y="144794"/>
                  </a:cubicBezTo>
                  <a:cubicBezTo>
                    <a:pt x="-480" y="224911"/>
                    <a:pt x="64676" y="290067"/>
                    <a:pt x="144794" y="290550"/>
                  </a:cubicBezTo>
                  <a:cubicBezTo>
                    <a:pt x="176648" y="290550"/>
                    <a:pt x="208019" y="279932"/>
                    <a:pt x="233599" y="260626"/>
                  </a:cubicBezTo>
                  <a:lnTo>
                    <a:pt x="254835" y="281862"/>
                  </a:lnTo>
                  <a:cubicBezTo>
                    <a:pt x="252904" y="292963"/>
                    <a:pt x="256283" y="304064"/>
                    <a:pt x="264005" y="312268"/>
                  </a:cubicBezTo>
                  <a:lnTo>
                    <a:pt x="324334" y="372598"/>
                  </a:lnTo>
                  <a:cubicBezTo>
                    <a:pt x="337366" y="385629"/>
                    <a:pt x="359084" y="385629"/>
                    <a:pt x="372115" y="372598"/>
                  </a:cubicBezTo>
                  <a:cubicBezTo>
                    <a:pt x="385147" y="359567"/>
                    <a:pt x="385147" y="337848"/>
                    <a:pt x="372115" y="324817"/>
                  </a:cubicBezTo>
                  <a:lnTo>
                    <a:pt x="312268" y="264487"/>
                  </a:lnTo>
                  <a:close/>
                  <a:moveTo>
                    <a:pt x="145759" y="261592"/>
                  </a:moveTo>
                  <a:cubicBezTo>
                    <a:pt x="81568" y="261592"/>
                    <a:pt x="29926" y="209950"/>
                    <a:pt x="29926" y="145759"/>
                  </a:cubicBezTo>
                  <a:cubicBezTo>
                    <a:pt x="29926" y="81568"/>
                    <a:pt x="81568" y="29926"/>
                    <a:pt x="145759" y="29926"/>
                  </a:cubicBezTo>
                  <a:cubicBezTo>
                    <a:pt x="209950" y="29926"/>
                    <a:pt x="261592" y="81568"/>
                    <a:pt x="261592" y="145759"/>
                  </a:cubicBezTo>
                  <a:cubicBezTo>
                    <a:pt x="261592" y="209467"/>
                    <a:pt x="209467" y="261592"/>
                    <a:pt x="145759" y="26159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F2CD7141-506A-445D-9936-408E2C69D4AB}"/>
                </a:ext>
              </a:extLst>
            </p:cNvPr>
            <p:cNvSpPr/>
            <p:nvPr/>
          </p:nvSpPr>
          <p:spPr>
            <a:xfrm>
              <a:off x="7943149" y="3595570"/>
              <a:ext cx="208016" cy="152698"/>
            </a:xfrm>
            <a:custGeom>
              <a:avLst/>
              <a:gdLst>
                <a:gd name="connsiteX0" fmla="*/ 207534 w 208016"/>
                <a:gd name="connsiteY0" fmla="*/ 66789 h 152698"/>
                <a:gd name="connsiteX1" fmla="*/ 180023 w 208016"/>
                <a:gd name="connsiteY1" fmla="*/ 66789 h 152698"/>
                <a:gd name="connsiteX2" fmla="*/ 173749 w 208016"/>
                <a:gd name="connsiteY2" fmla="*/ 70650 h 152698"/>
                <a:gd name="connsiteX3" fmla="*/ 155409 w 208016"/>
                <a:gd name="connsiteY3" fmla="*/ 90438 h 152698"/>
                <a:gd name="connsiteX4" fmla="*/ 139965 w 208016"/>
                <a:gd name="connsiteY4" fmla="*/ 36865 h 152698"/>
                <a:gd name="connsiteX5" fmla="*/ 129347 w 208016"/>
                <a:gd name="connsiteY5" fmla="*/ 31074 h 152698"/>
                <a:gd name="connsiteX6" fmla="*/ 123555 w 208016"/>
                <a:gd name="connsiteY6" fmla="*/ 36383 h 152698"/>
                <a:gd name="connsiteX7" fmla="*/ 94597 w 208016"/>
                <a:gd name="connsiteY7" fmla="*/ 113122 h 152698"/>
                <a:gd name="connsiteX8" fmla="*/ 74809 w 208016"/>
                <a:gd name="connsiteY8" fmla="*/ 6942 h 152698"/>
                <a:gd name="connsiteX9" fmla="*/ 65156 w 208016"/>
                <a:gd name="connsiteY9" fmla="*/ 185 h 152698"/>
                <a:gd name="connsiteX10" fmla="*/ 58399 w 208016"/>
                <a:gd name="connsiteY10" fmla="*/ 5977 h 152698"/>
                <a:gd name="connsiteX11" fmla="*/ 37646 w 208016"/>
                <a:gd name="connsiteY11" fmla="*/ 66789 h 152698"/>
                <a:gd name="connsiteX12" fmla="*/ 0 w 208016"/>
                <a:gd name="connsiteY12" fmla="*/ 66789 h 152698"/>
                <a:gd name="connsiteX13" fmla="*/ 0 w 208016"/>
                <a:gd name="connsiteY13" fmla="*/ 86094 h 152698"/>
                <a:gd name="connsiteX14" fmla="*/ 43920 w 208016"/>
                <a:gd name="connsiteY14" fmla="*/ 86094 h 152698"/>
                <a:gd name="connsiteX15" fmla="*/ 52125 w 208016"/>
                <a:gd name="connsiteY15" fmla="*/ 78855 h 152698"/>
                <a:gd name="connsiteX16" fmla="*/ 64191 w 208016"/>
                <a:gd name="connsiteY16" fmla="*/ 42174 h 152698"/>
                <a:gd name="connsiteX17" fmla="*/ 83496 w 208016"/>
                <a:gd name="connsiteY17" fmla="*/ 145941 h 152698"/>
                <a:gd name="connsiteX18" fmla="*/ 91218 w 208016"/>
                <a:gd name="connsiteY18" fmla="*/ 152698 h 152698"/>
                <a:gd name="connsiteX19" fmla="*/ 92184 w 208016"/>
                <a:gd name="connsiteY19" fmla="*/ 152698 h 152698"/>
                <a:gd name="connsiteX20" fmla="*/ 100388 w 208016"/>
                <a:gd name="connsiteY20" fmla="*/ 147389 h 152698"/>
                <a:gd name="connsiteX21" fmla="*/ 131277 w 208016"/>
                <a:gd name="connsiteY21" fmla="*/ 66306 h 152698"/>
                <a:gd name="connsiteX22" fmla="*/ 143826 w 208016"/>
                <a:gd name="connsiteY22" fmla="*/ 109743 h 152698"/>
                <a:gd name="connsiteX23" fmla="*/ 154444 w 208016"/>
                <a:gd name="connsiteY23" fmla="*/ 115535 h 152698"/>
                <a:gd name="connsiteX24" fmla="*/ 158305 w 208016"/>
                <a:gd name="connsiteY24" fmla="*/ 113122 h 152698"/>
                <a:gd name="connsiteX25" fmla="*/ 184367 w 208016"/>
                <a:gd name="connsiteY25" fmla="*/ 86094 h 152698"/>
                <a:gd name="connsiteX26" fmla="*/ 208016 w 208016"/>
                <a:gd name="connsiteY26" fmla="*/ 86094 h 152698"/>
                <a:gd name="connsiteX27" fmla="*/ 208016 w 208016"/>
                <a:gd name="connsiteY27" fmla="*/ 66789 h 15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8016" h="152698">
                  <a:moveTo>
                    <a:pt x="207534" y="66789"/>
                  </a:moveTo>
                  <a:lnTo>
                    <a:pt x="180023" y="66789"/>
                  </a:lnTo>
                  <a:cubicBezTo>
                    <a:pt x="177610" y="67271"/>
                    <a:pt x="175197" y="68719"/>
                    <a:pt x="173749" y="70650"/>
                  </a:cubicBezTo>
                  <a:lnTo>
                    <a:pt x="155409" y="90438"/>
                  </a:lnTo>
                  <a:lnTo>
                    <a:pt x="139965" y="36865"/>
                  </a:lnTo>
                  <a:cubicBezTo>
                    <a:pt x="138517" y="32522"/>
                    <a:pt x="133690" y="29626"/>
                    <a:pt x="129347" y="31074"/>
                  </a:cubicBezTo>
                  <a:cubicBezTo>
                    <a:pt x="126933" y="32039"/>
                    <a:pt x="124520" y="33487"/>
                    <a:pt x="123555" y="36383"/>
                  </a:cubicBezTo>
                  <a:lnTo>
                    <a:pt x="94597" y="113122"/>
                  </a:lnTo>
                  <a:lnTo>
                    <a:pt x="74809" y="6942"/>
                  </a:lnTo>
                  <a:cubicBezTo>
                    <a:pt x="73843" y="2115"/>
                    <a:pt x="69500" y="-780"/>
                    <a:pt x="65156" y="185"/>
                  </a:cubicBezTo>
                  <a:cubicBezTo>
                    <a:pt x="62260" y="668"/>
                    <a:pt x="59847" y="3081"/>
                    <a:pt x="58399" y="5977"/>
                  </a:cubicBezTo>
                  <a:lnTo>
                    <a:pt x="37646" y="66789"/>
                  </a:lnTo>
                  <a:lnTo>
                    <a:pt x="0" y="66789"/>
                  </a:lnTo>
                  <a:lnTo>
                    <a:pt x="0" y="86094"/>
                  </a:lnTo>
                  <a:lnTo>
                    <a:pt x="43920" y="86094"/>
                  </a:lnTo>
                  <a:cubicBezTo>
                    <a:pt x="47781" y="85612"/>
                    <a:pt x="51159" y="82716"/>
                    <a:pt x="52125" y="78855"/>
                  </a:cubicBezTo>
                  <a:lnTo>
                    <a:pt x="64191" y="42174"/>
                  </a:lnTo>
                  <a:lnTo>
                    <a:pt x="83496" y="145941"/>
                  </a:lnTo>
                  <a:cubicBezTo>
                    <a:pt x="83979" y="149802"/>
                    <a:pt x="87357" y="152698"/>
                    <a:pt x="91218" y="152698"/>
                  </a:cubicBezTo>
                  <a:lnTo>
                    <a:pt x="92184" y="152698"/>
                  </a:lnTo>
                  <a:cubicBezTo>
                    <a:pt x="95562" y="152698"/>
                    <a:pt x="98940" y="150768"/>
                    <a:pt x="100388" y="147389"/>
                  </a:cubicBezTo>
                  <a:lnTo>
                    <a:pt x="131277" y="66306"/>
                  </a:lnTo>
                  <a:lnTo>
                    <a:pt x="143826" y="109743"/>
                  </a:lnTo>
                  <a:cubicBezTo>
                    <a:pt x="145274" y="114087"/>
                    <a:pt x="149617" y="116983"/>
                    <a:pt x="154444" y="115535"/>
                  </a:cubicBezTo>
                  <a:cubicBezTo>
                    <a:pt x="155892" y="115052"/>
                    <a:pt x="157339" y="114087"/>
                    <a:pt x="158305" y="113122"/>
                  </a:cubicBezTo>
                  <a:lnTo>
                    <a:pt x="184367" y="86094"/>
                  </a:lnTo>
                  <a:lnTo>
                    <a:pt x="208016" y="86094"/>
                  </a:lnTo>
                  <a:lnTo>
                    <a:pt x="208016" y="6678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8" name="Graphic 20" descr="Atom">
            <a:extLst>
              <a:ext uri="{FF2B5EF4-FFF2-40B4-BE49-F238E27FC236}">
                <a16:creationId xmlns:a16="http://schemas.microsoft.com/office/drawing/2014/main" id="{58616BE9-7002-493D-BE8B-EA2C6A73A806}"/>
              </a:ext>
            </a:extLst>
          </p:cNvPr>
          <p:cNvGrpSpPr/>
          <p:nvPr/>
        </p:nvGrpSpPr>
        <p:grpSpPr>
          <a:xfrm>
            <a:off x="5461729" y="4471864"/>
            <a:ext cx="347498" cy="347498"/>
            <a:chOff x="7282305" y="4819485"/>
            <a:chExt cx="463331" cy="463331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F3108A3-746B-4542-9B73-567B03C79EBA}"/>
                </a:ext>
              </a:extLst>
            </p:cNvPr>
            <p:cNvSpPr/>
            <p:nvPr/>
          </p:nvSpPr>
          <p:spPr>
            <a:xfrm>
              <a:off x="7483564" y="5022192"/>
              <a:ext cx="57916" cy="57916"/>
            </a:xfrm>
            <a:custGeom>
              <a:avLst/>
              <a:gdLst>
                <a:gd name="connsiteX0" fmla="*/ 57916 w 57916"/>
                <a:gd name="connsiteY0" fmla="*/ 28958 h 57916"/>
                <a:gd name="connsiteX1" fmla="*/ 28958 w 57916"/>
                <a:gd name="connsiteY1" fmla="*/ 57916 h 57916"/>
                <a:gd name="connsiteX2" fmla="*/ 0 w 57916"/>
                <a:gd name="connsiteY2" fmla="*/ 28958 h 57916"/>
                <a:gd name="connsiteX3" fmla="*/ 28958 w 57916"/>
                <a:gd name="connsiteY3" fmla="*/ 0 h 57916"/>
                <a:gd name="connsiteX4" fmla="*/ 57916 w 57916"/>
                <a:gd name="connsiteY4" fmla="*/ 28958 h 57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16" h="57916">
                  <a:moveTo>
                    <a:pt x="57916" y="28958"/>
                  </a:moveTo>
                  <a:cubicBezTo>
                    <a:pt x="57916" y="44951"/>
                    <a:pt x="44951" y="57916"/>
                    <a:pt x="28958" y="57916"/>
                  </a:cubicBezTo>
                  <a:cubicBezTo>
                    <a:pt x="12965" y="57916"/>
                    <a:pt x="0" y="44951"/>
                    <a:pt x="0" y="28958"/>
                  </a:cubicBezTo>
                  <a:cubicBezTo>
                    <a:pt x="0" y="12965"/>
                    <a:pt x="12965" y="0"/>
                    <a:pt x="28958" y="0"/>
                  </a:cubicBezTo>
                  <a:cubicBezTo>
                    <a:pt x="44951" y="0"/>
                    <a:pt x="57916" y="12965"/>
                    <a:pt x="57916" y="28958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246ECE79-E132-4F80-8266-98C104E4FF4E}"/>
                </a:ext>
              </a:extLst>
            </p:cNvPr>
            <p:cNvSpPr/>
            <p:nvPr/>
          </p:nvSpPr>
          <p:spPr>
            <a:xfrm>
              <a:off x="7341035" y="4858095"/>
              <a:ext cx="345921" cy="386109"/>
            </a:xfrm>
            <a:custGeom>
              <a:avLst/>
              <a:gdLst>
                <a:gd name="connsiteX0" fmla="*/ 341375 w 345921"/>
                <a:gd name="connsiteY0" fmla="*/ 96527 h 386109"/>
                <a:gd name="connsiteX1" fmla="*/ 289733 w 345921"/>
                <a:gd name="connsiteY1" fmla="*/ 75774 h 386109"/>
                <a:gd name="connsiteX2" fmla="*/ 235195 w 345921"/>
                <a:gd name="connsiteY2" fmla="*/ 83979 h 386109"/>
                <a:gd name="connsiteX3" fmla="*/ 171487 w 345921"/>
                <a:gd name="connsiteY3" fmla="*/ 0 h 386109"/>
                <a:gd name="connsiteX4" fmla="*/ 108262 w 345921"/>
                <a:gd name="connsiteY4" fmla="*/ 83013 h 386109"/>
                <a:gd name="connsiteX5" fmla="*/ 56137 w 345921"/>
                <a:gd name="connsiteY5" fmla="*/ 75291 h 386109"/>
                <a:gd name="connsiteX6" fmla="*/ 4495 w 345921"/>
                <a:gd name="connsiteY6" fmla="*/ 96045 h 386109"/>
                <a:gd name="connsiteX7" fmla="*/ 46001 w 345921"/>
                <a:gd name="connsiteY7" fmla="*/ 194020 h 386109"/>
                <a:gd name="connsiteX8" fmla="*/ 6908 w 345921"/>
                <a:gd name="connsiteY8" fmla="*/ 289099 h 386109"/>
                <a:gd name="connsiteX9" fmla="*/ 58550 w 345921"/>
                <a:gd name="connsiteY9" fmla="*/ 309853 h 386109"/>
                <a:gd name="connsiteX10" fmla="*/ 108262 w 345921"/>
                <a:gd name="connsiteY10" fmla="*/ 303096 h 386109"/>
                <a:gd name="connsiteX11" fmla="*/ 171487 w 345921"/>
                <a:gd name="connsiteY11" fmla="*/ 386109 h 386109"/>
                <a:gd name="connsiteX12" fmla="*/ 234712 w 345921"/>
                <a:gd name="connsiteY12" fmla="*/ 303096 h 386109"/>
                <a:gd name="connsiteX13" fmla="*/ 286837 w 345921"/>
                <a:gd name="connsiteY13" fmla="*/ 310818 h 386109"/>
                <a:gd name="connsiteX14" fmla="*/ 338479 w 345921"/>
                <a:gd name="connsiteY14" fmla="*/ 290065 h 386109"/>
                <a:gd name="connsiteX15" fmla="*/ 299386 w 345921"/>
                <a:gd name="connsiteY15" fmla="*/ 194985 h 386109"/>
                <a:gd name="connsiteX16" fmla="*/ 341375 w 345921"/>
                <a:gd name="connsiteY16" fmla="*/ 96527 h 386109"/>
                <a:gd name="connsiteX17" fmla="*/ 289733 w 345921"/>
                <a:gd name="connsiteY17" fmla="*/ 95079 h 386109"/>
                <a:gd name="connsiteX18" fmla="*/ 324483 w 345921"/>
                <a:gd name="connsiteY18" fmla="*/ 106180 h 386109"/>
                <a:gd name="connsiteX19" fmla="*/ 285872 w 345921"/>
                <a:gd name="connsiteY19" fmla="*/ 180989 h 386109"/>
                <a:gd name="connsiteX20" fmla="*/ 246778 w 345921"/>
                <a:gd name="connsiteY20" fmla="*/ 149617 h 386109"/>
                <a:gd name="connsiteX21" fmla="*/ 239539 w 345921"/>
                <a:gd name="connsiteY21" fmla="*/ 102319 h 386109"/>
                <a:gd name="connsiteX22" fmla="*/ 289733 w 345921"/>
                <a:gd name="connsiteY22" fmla="*/ 95079 h 386109"/>
                <a:gd name="connsiteX23" fmla="*/ 203341 w 345921"/>
                <a:gd name="connsiteY23" fmla="*/ 243249 h 386109"/>
                <a:gd name="connsiteX24" fmla="*/ 172935 w 345921"/>
                <a:gd name="connsiteY24" fmla="*/ 259176 h 386109"/>
                <a:gd name="connsiteX25" fmla="*/ 142529 w 345921"/>
                <a:gd name="connsiteY25" fmla="*/ 243249 h 386109"/>
                <a:gd name="connsiteX26" fmla="*/ 114536 w 345921"/>
                <a:gd name="connsiteY26" fmla="*/ 225874 h 386109"/>
                <a:gd name="connsiteX27" fmla="*/ 113571 w 345921"/>
                <a:gd name="connsiteY27" fmla="*/ 193055 h 386109"/>
                <a:gd name="connsiteX28" fmla="*/ 114536 w 345921"/>
                <a:gd name="connsiteY28" fmla="*/ 162166 h 386109"/>
                <a:gd name="connsiteX29" fmla="*/ 145425 w 345921"/>
                <a:gd name="connsiteY29" fmla="*/ 142860 h 386109"/>
                <a:gd name="connsiteX30" fmla="*/ 172935 w 345921"/>
                <a:gd name="connsiteY30" fmla="*/ 128381 h 386109"/>
                <a:gd name="connsiteX31" fmla="*/ 200445 w 345921"/>
                <a:gd name="connsiteY31" fmla="*/ 142860 h 386109"/>
                <a:gd name="connsiteX32" fmla="*/ 228438 w 345921"/>
                <a:gd name="connsiteY32" fmla="*/ 160235 h 386109"/>
                <a:gd name="connsiteX33" fmla="*/ 229403 w 345921"/>
                <a:gd name="connsiteY33" fmla="*/ 193055 h 386109"/>
                <a:gd name="connsiteX34" fmla="*/ 227955 w 345921"/>
                <a:gd name="connsiteY34" fmla="*/ 227804 h 386109"/>
                <a:gd name="connsiteX35" fmla="*/ 203341 w 345921"/>
                <a:gd name="connsiteY35" fmla="*/ 243249 h 386109"/>
                <a:gd name="connsiteX36" fmla="*/ 225542 w 345921"/>
                <a:gd name="connsiteY36" fmla="*/ 252419 h 386109"/>
                <a:gd name="connsiteX37" fmla="*/ 221199 w 345921"/>
                <a:gd name="connsiteY37" fmla="*/ 278964 h 386109"/>
                <a:gd name="connsiteX38" fmla="*/ 195619 w 345921"/>
                <a:gd name="connsiteY38" fmla="*/ 269311 h 386109"/>
                <a:gd name="connsiteX39" fmla="*/ 212994 w 345921"/>
                <a:gd name="connsiteY39" fmla="*/ 259658 h 386109"/>
                <a:gd name="connsiteX40" fmla="*/ 225542 w 345921"/>
                <a:gd name="connsiteY40" fmla="*/ 252419 h 386109"/>
                <a:gd name="connsiteX41" fmla="*/ 150251 w 345921"/>
                <a:gd name="connsiteY41" fmla="*/ 269311 h 386109"/>
                <a:gd name="connsiteX42" fmla="*/ 122258 w 345921"/>
                <a:gd name="connsiteY42" fmla="*/ 279447 h 386109"/>
                <a:gd name="connsiteX43" fmla="*/ 117432 w 345921"/>
                <a:gd name="connsiteY43" fmla="*/ 250488 h 386109"/>
                <a:gd name="connsiteX44" fmla="*/ 133359 w 345921"/>
                <a:gd name="connsiteY44" fmla="*/ 260141 h 386109"/>
                <a:gd name="connsiteX45" fmla="*/ 150251 w 345921"/>
                <a:gd name="connsiteY45" fmla="*/ 269311 h 386109"/>
                <a:gd name="connsiteX46" fmla="*/ 94748 w 345921"/>
                <a:gd name="connsiteY46" fmla="*/ 211395 h 386109"/>
                <a:gd name="connsiteX47" fmla="*/ 73994 w 345921"/>
                <a:gd name="connsiteY47" fmla="*/ 194020 h 386109"/>
                <a:gd name="connsiteX48" fmla="*/ 94748 w 345921"/>
                <a:gd name="connsiteY48" fmla="*/ 176645 h 386109"/>
                <a:gd name="connsiteX49" fmla="*/ 94265 w 345921"/>
                <a:gd name="connsiteY49" fmla="*/ 193055 h 386109"/>
                <a:gd name="connsiteX50" fmla="*/ 94748 w 345921"/>
                <a:gd name="connsiteY50" fmla="*/ 211395 h 386109"/>
                <a:gd name="connsiteX51" fmla="*/ 116949 w 345921"/>
                <a:gd name="connsiteY51" fmla="*/ 137551 h 386109"/>
                <a:gd name="connsiteX52" fmla="*/ 121775 w 345921"/>
                <a:gd name="connsiteY52" fmla="*/ 107145 h 386109"/>
                <a:gd name="connsiteX53" fmla="*/ 150251 w 345921"/>
                <a:gd name="connsiteY53" fmla="*/ 117763 h 386109"/>
                <a:gd name="connsiteX54" fmla="*/ 135289 w 345921"/>
                <a:gd name="connsiteY54" fmla="*/ 125968 h 386109"/>
                <a:gd name="connsiteX55" fmla="*/ 116949 w 345921"/>
                <a:gd name="connsiteY55" fmla="*/ 137551 h 386109"/>
                <a:gd name="connsiteX56" fmla="*/ 195136 w 345921"/>
                <a:gd name="connsiteY56" fmla="*/ 117763 h 386109"/>
                <a:gd name="connsiteX57" fmla="*/ 221199 w 345921"/>
                <a:gd name="connsiteY57" fmla="*/ 108111 h 386109"/>
                <a:gd name="connsiteX58" fmla="*/ 226025 w 345921"/>
                <a:gd name="connsiteY58" fmla="*/ 135621 h 386109"/>
                <a:gd name="connsiteX59" fmla="*/ 210098 w 345921"/>
                <a:gd name="connsiteY59" fmla="*/ 125968 h 386109"/>
                <a:gd name="connsiteX60" fmla="*/ 195136 w 345921"/>
                <a:gd name="connsiteY60" fmla="*/ 117763 h 386109"/>
                <a:gd name="connsiteX61" fmla="*/ 248226 w 345921"/>
                <a:gd name="connsiteY61" fmla="*/ 174714 h 386109"/>
                <a:gd name="connsiteX62" fmla="*/ 271875 w 345921"/>
                <a:gd name="connsiteY62" fmla="*/ 194502 h 386109"/>
                <a:gd name="connsiteX63" fmla="*/ 248226 w 345921"/>
                <a:gd name="connsiteY63" fmla="*/ 213808 h 386109"/>
                <a:gd name="connsiteX64" fmla="*/ 248709 w 345921"/>
                <a:gd name="connsiteY64" fmla="*/ 193537 h 386109"/>
                <a:gd name="connsiteX65" fmla="*/ 248226 w 345921"/>
                <a:gd name="connsiteY65" fmla="*/ 174714 h 386109"/>
                <a:gd name="connsiteX66" fmla="*/ 171487 w 345921"/>
                <a:gd name="connsiteY66" fmla="*/ 19305 h 386109"/>
                <a:gd name="connsiteX67" fmla="*/ 216855 w 345921"/>
                <a:gd name="connsiteY67" fmla="*/ 89288 h 386109"/>
                <a:gd name="connsiteX68" fmla="*/ 172935 w 345921"/>
                <a:gd name="connsiteY68" fmla="*/ 106663 h 386109"/>
                <a:gd name="connsiteX69" fmla="*/ 126602 w 345921"/>
                <a:gd name="connsiteY69" fmla="*/ 88322 h 386109"/>
                <a:gd name="connsiteX70" fmla="*/ 171487 w 345921"/>
                <a:gd name="connsiteY70" fmla="*/ 19305 h 386109"/>
                <a:gd name="connsiteX71" fmla="*/ 20904 w 345921"/>
                <a:gd name="connsiteY71" fmla="*/ 106180 h 386109"/>
                <a:gd name="connsiteX72" fmla="*/ 55654 w 345921"/>
                <a:gd name="connsiteY72" fmla="*/ 95079 h 386109"/>
                <a:gd name="connsiteX73" fmla="*/ 102953 w 345921"/>
                <a:gd name="connsiteY73" fmla="*/ 101836 h 386109"/>
                <a:gd name="connsiteX74" fmla="*/ 95713 w 345921"/>
                <a:gd name="connsiteY74" fmla="*/ 151548 h 386109"/>
                <a:gd name="connsiteX75" fmla="*/ 59515 w 345921"/>
                <a:gd name="connsiteY75" fmla="*/ 180989 h 386109"/>
                <a:gd name="connsiteX76" fmla="*/ 20904 w 345921"/>
                <a:gd name="connsiteY76" fmla="*/ 106180 h 386109"/>
                <a:gd name="connsiteX77" fmla="*/ 58550 w 345921"/>
                <a:gd name="connsiteY77" fmla="*/ 291030 h 386109"/>
                <a:gd name="connsiteX78" fmla="*/ 23800 w 345921"/>
                <a:gd name="connsiteY78" fmla="*/ 279929 h 386109"/>
                <a:gd name="connsiteX79" fmla="*/ 59998 w 345921"/>
                <a:gd name="connsiteY79" fmla="*/ 207534 h 386109"/>
                <a:gd name="connsiteX80" fmla="*/ 96196 w 345921"/>
                <a:gd name="connsiteY80" fmla="*/ 236492 h 386109"/>
                <a:gd name="connsiteX81" fmla="*/ 103435 w 345921"/>
                <a:gd name="connsiteY81" fmla="*/ 284756 h 386109"/>
                <a:gd name="connsiteX82" fmla="*/ 58550 w 345921"/>
                <a:gd name="connsiteY82" fmla="*/ 291030 h 386109"/>
                <a:gd name="connsiteX83" fmla="*/ 171487 w 345921"/>
                <a:gd name="connsiteY83" fmla="*/ 366804 h 386109"/>
                <a:gd name="connsiteX84" fmla="*/ 126602 w 345921"/>
                <a:gd name="connsiteY84" fmla="*/ 298269 h 386109"/>
                <a:gd name="connsiteX85" fmla="*/ 172935 w 345921"/>
                <a:gd name="connsiteY85" fmla="*/ 280412 h 386109"/>
                <a:gd name="connsiteX86" fmla="*/ 216372 w 345921"/>
                <a:gd name="connsiteY86" fmla="*/ 297304 h 386109"/>
                <a:gd name="connsiteX87" fmla="*/ 171487 w 345921"/>
                <a:gd name="connsiteY87" fmla="*/ 366804 h 386109"/>
                <a:gd name="connsiteX88" fmla="*/ 322070 w 345921"/>
                <a:gd name="connsiteY88" fmla="*/ 279929 h 386109"/>
                <a:gd name="connsiteX89" fmla="*/ 287320 w 345921"/>
                <a:gd name="connsiteY89" fmla="*/ 291030 h 386109"/>
                <a:gd name="connsiteX90" fmla="*/ 240021 w 345921"/>
                <a:gd name="connsiteY90" fmla="*/ 284273 h 386109"/>
                <a:gd name="connsiteX91" fmla="*/ 246778 w 345921"/>
                <a:gd name="connsiteY91" fmla="*/ 238422 h 386109"/>
                <a:gd name="connsiteX92" fmla="*/ 285872 w 345921"/>
                <a:gd name="connsiteY92" fmla="*/ 207534 h 386109"/>
                <a:gd name="connsiteX93" fmla="*/ 322070 w 345921"/>
                <a:gd name="connsiteY93" fmla="*/ 279929 h 38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345921" h="386109">
                  <a:moveTo>
                    <a:pt x="341375" y="96527"/>
                  </a:moveTo>
                  <a:cubicBezTo>
                    <a:pt x="333170" y="82531"/>
                    <a:pt x="314830" y="75774"/>
                    <a:pt x="289733" y="75774"/>
                  </a:cubicBezTo>
                  <a:cubicBezTo>
                    <a:pt x="273806" y="75774"/>
                    <a:pt x="255466" y="78670"/>
                    <a:pt x="235195" y="83979"/>
                  </a:cubicBezTo>
                  <a:cubicBezTo>
                    <a:pt x="221199" y="33302"/>
                    <a:pt x="198032" y="0"/>
                    <a:pt x="171487" y="0"/>
                  </a:cubicBezTo>
                  <a:cubicBezTo>
                    <a:pt x="145425" y="0"/>
                    <a:pt x="121775" y="32819"/>
                    <a:pt x="108262" y="83013"/>
                  </a:cubicBezTo>
                  <a:cubicBezTo>
                    <a:pt x="88956" y="78187"/>
                    <a:pt x="71581" y="75291"/>
                    <a:pt x="56137" y="75291"/>
                  </a:cubicBezTo>
                  <a:cubicBezTo>
                    <a:pt x="31040" y="75291"/>
                    <a:pt x="12700" y="82048"/>
                    <a:pt x="4495" y="96045"/>
                  </a:cubicBezTo>
                  <a:cubicBezTo>
                    <a:pt x="-9019" y="119211"/>
                    <a:pt x="8838" y="156374"/>
                    <a:pt x="46001" y="194020"/>
                  </a:cubicBezTo>
                  <a:cubicBezTo>
                    <a:pt x="10286" y="230700"/>
                    <a:pt x="-6123" y="266415"/>
                    <a:pt x="6908" y="289099"/>
                  </a:cubicBezTo>
                  <a:cubicBezTo>
                    <a:pt x="15113" y="303096"/>
                    <a:pt x="33453" y="309853"/>
                    <a:pt x="58550" y="309853"/>
                  </a:cubicBezTo>
                  <a:cubicBezTo>
                    <a:pt x="73029" y="309853"/>
                    <a:pt x="89921" y="307439"/>
                    <a:pt x="108262" y="303096"/>
                  </a:cubicBezTo>
                  <a:cubicBezTo>
                    <a:pt x="122258" y="353290"/>
                    <a:pt x="145425" y="386109"/>
                    <a:pt x="171487" y="386109"/>
                  </a:cubicBezTo>
                  <a:cubicBezTo>
                    <a:pt x="197549" y="386109"/>
                    <a:pt x="221199" y="353290"/>
                    <a:pt x="234712" y="303096"/>
                  </a:cubicBezTo>
                  <a:cubicBezTo>
                    <a:pt x="254018" y="307922"/>
                    <a:pt x="271393" y="310818"/>
                    <a:pt x="286837" y="310818"/>
                  </a:cubicBezTo>
                  <a:cubicBezTo>
                    <a:pt x="311934" y="310818"/>
                    <a:pt x="330274" y="304061"/>
                    <a:pt x="338479" y="290065"/>
                  </a:cubicBezTo>
                  <a:cubicBezTo>
                    <a:pt x="351510" y="267381"/>
                    <a:pt x="335101" y="231666"/>
                    <a:pt x="299386" y="194985"/>
                  </a:cubicBezTo>
                  <a:cubicBezTo>
                    <a:pt x="337514" y="156857"/>
                    <a:pt x="354889" y="119694"/>
                    <a:pt x="341375" y="96527"/>
                  </a:cubicBezTo>
                  <a:close/>
                  <a:moveTo>
                    <a:pt x="289733" y="95079"/>
                  </a:moveTo>
                  <a:cubicBezTo>
                    <a:pt x="307590" y="95079"/>
                    <a:pt x="320622" y="99423"/>
                    <a:pt x="324483" y="106180"/>
                  </a:cubicBezTo>
                  <a:cubicBezTo>
                    <a:pt x="331722" y="118729"/>
                    <a:pt x="318691" y="148169"/>
                    <a:pt x="285872" y="180989"/>
                  </a:cubicBezTo>
                  <a:cubicBezTo>
                    <a:pt x="274289" y="170371"/>
                    <a:pt x="261257" y="159753"/>
                    <a:pt x="246778" y="149617"/>
                  </a:cubicBezTo>
                  <a:cubicBezTo>
                    <a:pt x="245330" y="133208"/>
                    <a:pt x="242917" y="117281"/>
                    <a:pt x="239539" y="102319"/>
                  </a:cubicBezTo>
                  <a:cubicBezTo>
                    <a:pt x="257879" y="97493"/>
                    <a:pt x="275254" y="95079"/>
                    <a:pt x="289733" y="95079"/>
                  </a:cubicBezTo>
                  <a:close/>
                  <a:moveTo>
                    <a:pt x="203341" y="243249"/>
                  </a:moveTo>
                  <a:cubicBezTo>
                    <a:pt x="193206" y="249040"/>
                    <a:pt x="183070" y="254349"/>
                    <a:pt x="172935" y="259176"/>
                  </a:cubicBezTo>
                  <a:cubicBezTo>
                    <a:pt x="162800" y="254349"/>
                    <a:pt x="152664" y="249040"/>
                    <a:pt x="142529" y="243249"/>
                  </a:cubicBezTo>
                  <a:cubicBezTo>
                    <a:pt x="132876" y="237457"/>
                    <a:pt x="123223" y="231666"/>
                    <a:pt x="114536" y="225874"/>
                  </a:cubicBezTo>
                  <a:cubicBezTo>
                    <a:pt x="113571" y="215256"/>
                    <a:pt x="113571" y="204638"/>
                    <a:pt x="113571" y="193055"/>
                  </a:cubicBezTo>
                  <a:cubicBezTo>
                    <a:pt x="113571" y="182437"/>
                    <a:pt x="114053" y="172301"/>
                    <a:pt x="114536" y="162166"/>
                  </a:cubicBezTo>
                  <a:cubicBezTo>
                    <a:pt x="124189" y="155409"/>
                    <a:pt x="134324" y="149135"/>
                    <a:pt x="145425" y="142860"/>
                  </a:cubicBezTo>
                  <a:cubicBezTo>
                    <a:pt x="154595" y="137551"/>
                    <a:pt x="163765" y="132725"/>
                    <a:pt x="172935" y="128381"/>
                  </a:cubicBezTo>
                  <a:cubicBezTo>
                    <a:pt x="182105" y="132725"/>
                    <a:pt x="191275" y="137551"/>
                    <a:pt x="200445" y="142860"/>
                  </a:cubicBezTo>
                  <a:cubicBezTo>
                    <a:pt x="210098" y="148652"/>
                    <a:pt x="219751" y="154444"/>
                    <a:pt x="228438" y="160235"/>
                  </a:cubicBezTo>
                  <a:cubicBezTo>
                    <a:pt x="229403" y="170853"/>
                    <a:pt x="229403" y="181471"/>
                    <a:pt x="229403" y="193055"/>
                  </a:cubicBezTo>
                  <a:cubicBezTo>
                    <a:pt x="229403" y="205121"/>
                    <a:pt x="228921" y="216704"/>
                    <a:pt x="227955" y="227804"/>
                  </a:cubicBezTo>
                  <a:cubicBezTo>
                    <a:pt x="220233" y="233113"/>
                    <a:pt x="212028" y="237940"/>
                    <a:pt x="203341" y="243249"/>
                  </a:cubicBezTo>
                  <a:close/>
                  <a:moveTo>
                    <a:pt x="225542" y="252419"/>
                  </a:moveTo>
                  <a:cubicBezTo>
                    <a:pt x="224094" y="261589"/>
                    <a:pt x="222646" y="270759"/>
                    <a:pt x="221199" y="278964"/>
                  </a:cubicBezTo>
                  <a:cubicBezTo>
                    <a:pt x="212994" y="276068"/>
                    <a:pt x="204306" y="273172"/>
                    <a:pt x="195619" y="269311"/>
                  </a:cubicBezTo>
                  <a:cubicBezTo>
                    <a:pt x="201410" y="266415"/>
                    <a:pt x="207202" y="263037"/>
                    <a:pt x="212994" y="259658"/>
                  </a:cubicBezTo>
                  <a:cubicBezTo>
                    <a:pt x="217337" y="257245"/>
                    <a:pt x="221681" y="254832"/>
                    <a:pt x="225542" y="252419"/>
                  </a:cubicBezTo>
                  <a:close/>
                  <a:moveTo>
                    <a:pt x="150251" y="269311"/>
                  </a:moveTo>
                  <a:cubicBezTo>
                    <a:pt x="140598" y="273172"/>
                    <a:pt x="131428" y="276551"/>
                    <a:pt x="122258" y="279447"/>
                  </a:cubicBezTo>
                  <a:cubicBezTo>
                    <a:pt x="120327" y="270276"/>
                    <a:pt x="118880" y="260624"/>
                    <a:pt x="117432" y="250488"/>
                  </a:cubicBezTo>
                  <a:cubicBezTo>
                    <a:pt x="122741" y="253867"/>
                    <a:pt x="127567" y="256763"/>
                    <a:pt x="133359" y="260141"/>
                  </a:cubicBezTo>
                  <a:cubicBezTo>
                    <a:pt x="138668" y="263037"/>
                    <a:pt x="144459" y="266415"/>
                    <a:pt x="150251" y="269311"/>
                  </a:cubicBezTo>
                  <a:close/>
                  <a:moveTo>
                    <a:pt x="94748" y="211395"/>
                  </a:moveTo>
                  <a:cubicBezTo>
                    <a:pt x="87026" y="205603"/>
                    <a:pt x="80269" y="199812"/>
                    <a:pt x="73994" y="194020"/>
                  </a:cubicBezTo>
                  <a:cubicBezTo>
                    <a:pt x="80269" y="188228"/>
                    <a:pt x="87508" y="182437"/>
                    <a:pt x="94748" y="176645"/>
                  </a:cubicBezTo>
                  <a:cubicBezTo>
                    <a:pt x="94748" y="181954"/>
                    <a:pt x="94265" y="187263"/>
                    <a:pt x="94265" y="193055"/>
                  </a:cubicBezTo>
                  <a:cubicBezTo>
                    <a:pt x="94265" y="199329"/>
                    <a:pt x="94265" y="205603"/>
                    <a:pt x="94748" y="211395"/>
                  </a:cubicBezTo>
                  <a:close/>
                  <a:moveTo>
                    <a:pt x="116949" y="137551"/>
                  </a:moveTo>
                  <a:cubicBezTo>
                    <a:pt x="118397" y="126933"/>
                    <a:pt x="119845" y="116798"/>
                    <a:pt x="121775" y="107145"/>
                  </a:cubicBezTo>
                  <a:cubicBezTo>
                    <a:pt x="130945" y="110041"/>
                    <a:pt x="140598" y="113902"/>
                    <a:pt x="150251" y="117763"/>
                  </a:cubicBezTo>
                  <a:cubicBezTo>
                    <a:pt x="145425" y="120176"/>
                    <a:pt x="140116" y="123072"/>
                    <a:pt x="135289" y="125968"/>
                  </a:cubicBezTo>
                  <a:cubicBezTo>
                    <a:pt x="129498" y="129829"/>
                    <a:pt x="123223" y="133690"/>
                    <a:pt x="116949" y="137551"/>
                  </a:cubicBezTo>
                  <a:close/>
                  <a:moveTo>
                    <a:pt x="195136" y="117763"/>
                  </a:moveTo>
                  <a:cubicBezTo>
                    <a:pt x="203824" y="113902"/>
                    <a:pt x="212511" y="111006"/>
                    <a:pt x="221199" y="108111"/>
                  </a:cubicBezTo>
                  <a:cubicBezTo>
                    <a:pt x="223129" y="116798"/>
                    <a:pt x="224577" y="125968"/>
                    <a:pt x="226025" y="135621"/>
                  </a:cubicBezTo>
                  <a:cubicBezTo>
                    <a:pt x="220716" y="132242"/>
                    <a:pt x="215890" y="129347"/>
                    <a:pt x="210098" y="125968"/>
                  </a:cubicBezTo>
                  <a:cubicBezTo>
                    <a:pt x="205272" y="123555"/>
                    <a:pt x="200445" y="120659"/>
                    <a:pt x="195136" y="117763"/>
                  </a:cubicBezTo>
                  <a:close/>
                  <a:moveTo>
                    <a:pt x="248226" y="174714"/>
                  </a:moveTo>
                  <a:cubicBezTo>
                    <a:pt x="256914" y="181471"/>
                    <a:pt x="264636" y="187746"/>
                    <a:pt x="271875" y="194502"/>
                  </a:cubicBezTo>
                  <a:cubicBezTo>
                    <a:pt x="264636" y="200777"/>
                    <a:pt x="256914" y="207534"/>
                    <a:pt x="248226" y="213808"/>
                  </a:cubicBezTo>
                  <a:cubicBezTo>
                    <a:pt x="248709" y="207051"/>
                    <a:pt x="248709" y="200294"/>
                    <a:pt x="248709" y="193537"/>
                  </a:cubicBezTo>
                  <a:cubicBezTo>
                    <a:pt x="248709" y="186780"/>
                    <a:pt x="248709" y="180506"/>
                    <a:pt x="248226" y="174714"/>
                  </a:cubicBezTo>
                  <a:close/>
                  <a:moveTo>
                    <a:pt x="171487" y="19305"/>
                  </a:moveTo>
                  <a:cubicBezTo>
                    <a:pt x="185966" y="19305"/>
                    <a:pt x="204789" y="44885"/>
                    <a:pt x="216855" y="89288"/>
                  </a:cubicBezTo>
                  <a:cubicBezTo>
                    <a:pt x="202858" y="94114"/>
                    <a:pt x="187897" y="99906"/>
                    <a:pt x="172935" y="106663"/>
                  </a:cubicBezTo>
                  <a:cubicBezTo>
                    <a:pt x="157008" y="99423"/>
                    <a:pt x="141564" y="93149"/>
                    <a:pt x="126602" y="88322"/>
                  </a:cubicBezTo>
                  <a:cubicBezTo>
                    <a:pt x="138668" y="44403"/>
                    <a:pt x="157008" y="19305"/>
                    <a:pt x="171487" y="19305"/>
                  </a:cubicBezTo>
                  <a:close/>
                  <a:moveTo>
                    <a:pt x="20904" y="106180"/>
                  </a:moveTo>
                  <a:cubicBezTo>
                    <a:pt x="25248" y="98940"/>
                    <a:pt x="37797" y="95079"/>
                    <a:pt x="55654" y="95079"/>
                  </a:cubicBezTo>
                  <a:cubicBezTo>
                    <a:pt x="69651" y="95079"/>
                    <a:pt x="85578" y="97493"/>
                    <a:pt x="102953" y="101836"/>
                  </a:cubicBezTo>
                  <a:cubicBezTo>
                    <a:pt x="99574" y="117281"/>
                    <a:pt x="97161" y="134173"/>
                    <a:pt x="95713" y="151548"/>
                  </a:cubicBezTo>
                  <a:cubicBezTo>
                    <a:pt x="82199" y="161201"/>
                    <a:pt x="70133" y="170853"/>
                    <a:pt x="59515" y="180989"/>
                  </a:cubicBezTo>
                  <a:cubicBezTo>
                    <a:pt x="27179" y="148169"/>
                    <a:pt x="13665" y="118729"/>
                    <a:pt x="20904" y="106180"/>
                  </a:cubicBezTo>
                  <a:close/>
                  <a:moveTo>
                    <a:pt x="58550" y="291030"/>
                  </a:moveTo>
                  <a:cubicBezTo>
                    <a:pt x="40692" y="291030"/>
                    <a:pt x="27661" y="286686"/>
                    <a:pt x="23800" y="279929"/>
                  </a:cubicBezTo>
                  <a:cubicBezTo>
                    <a:pt x="16561" y="267381"/>
                    <a:pt x="29109" y="239388"/>
                    <a:pt x="59998" y="207534"/>
                  </a:cubicBezTo>
                  <a:cubicBezTo>
                    <a:pt x="71099" y="217186"/>
                    <a:pt x="83164" y="226839"/>
                    <a:pt x="96196" y="236492"/>
                  </a:cubicBezTo>
                  <a:cubicBezTo>
                    <a:pt x="97644" y="253384"/>
                    <a:pt x="100057" y="269794"/>
                    <a:pt x="103435" y="284756"/>
                  </a:cubicBezTo>
                  <a:cubicBezTo>
                    <a:pt x="87508" y="289099"/>
                    <a:pt x="72064" y="291030"/>
                    <a:pt x="58550" y="291030"/>
                  </a:cubicBezTo>
                  <a:close/>
                  <a:moveTo>
                    <a:pt x="171487" y="366804"/>
                  </a:moveTo>
                  <a:cubicBezTo>
                    <a:pt x="157008" y="366804"/>
                    <a:pt x="138668" y="341707"/>
                    <a:pt x="126602" y="298269"/>
                  </a:cubicBezTo>
                  <a:cubicBezTo>
                    <a:pt x="141564" y="293443"/>
                    <a:pt x="157008" y="287651"/>
                    <a:pt x="172935" y="280412"/>
                  </a:cubicBezTo>
                  <a:cubicBezTo>
                    <a:pt x="187897" y="287169"/>
                    <a:pt x="202376" y="292960"/>
                    <a:pt x="216372" y="297304"/>
                  </a:cubicBezTo>
                  <a:cubicBezTo>
                    <a:pt x="204306" y="341707"/>
                    <a:pt x="185966" y="366804"/>
                    <a:pt x="171487" y="366804"/>
                  </a:cubicBezTo>
                  <a:close/>
                  <a:moveTo>
                    <a:pt x="322070" y="279929"/>
                  </a:moveTo>
                  <a:cubicBezTo>
                    <a:pt x="317726" y="287169"/>
                    <a:pt x="305177" y="291030"/>
                    <a:pt x="287320" y="291030"/>
                  </a:cubicBezTo>
                  <a:cubicBezTo>
                    <a:pt x="273323" y="291030"/>
                    <a:pt x="256914" y="288617"/>
                    <a:pt x="240021" y="284273"/>
                  </a:cubicBezTo>
                  <a:cubicBezTo>
                    <a:pt x="242917" y="269794"/>
                    <a:pt x="245330" y="254832"/>
                    <a:pt x="246778" y="238422"/>
                  </a:cubicBezTo>
                  <a:cubicBezTo>
                    <a:pt x="261257" y="228287"/>
                    <a:pt x="274289" y="218152"/>
                    <a:pt x="285872" y="207534"/>
                  </a:cubicBezTo>
                  <a:cubicBezTo>
                    <a:pt x="316761" y="239388"/>
                    <a:pt x="329309" y="267381"/>
                    <a:pt x="322070" y="279929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1" name="Graphic 16" descr="Handshake">
            <a:extLst>
              <a:ext uri="{FF2B5EF4-FFF2-40B4-BE49-F238E27FC236}">
                <a16:creationId xmlns:a16="http://schemas.microsoft.com/office/drawing/2014/main" id="{5E24DD76-DE55-4A14-9CF4-E4E7383ACD47}"/>
              </a:ext>
            </a:extLst>
          </p:cNvPr>
          <p:cNvGrpSpPr/>
          <p:nvPr/>
        </p:nvGrpSpPr>
        <p:grpSpPr>
          <a:xfrm>
            <a:off x="4415686" y="4937191"/>
            <a:ext cx="347498" cy="347498"/>
            <a:chOff x="5887580" y="5439921"/>
            <a:chExt cx="463331" cy="46333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EE3B0B7-67DF-4023-B3BE-BB7B39D33273}"/>
                </a:ext>
              </a:extLst>
            </p:cNvPr>
            <p:cNvSpPr/>
            <p:nvPr/>
          </p:nvSpPr>
          <p:spPr>
            <a:xfrm>
              <a:off x="6093819" y="5748479"/>
              <a:ext cx="37820" cy="40870"/>
            </a:xfrm>
            <a:custGeom>
              <a:avLst/>
              <a:gdLst>
                <a:gd name="connsiteX0" fmla="*/ 10464 w 37820"/>
                <a:gd name="connsiteY0" fmla="*/ 40870 h 40870"/>
                <a:gd name="connsiteX1" fmla="*/ 3225 w 37820"/>
                <a:gd name="connsiteY1" fmla="*/ 38457 h 40870"/>
                <a:gd name="connsiteX2" fmla="*/ 2259 w 37820"/>
                <a:gd name="connsiteY2" fmla="*/ 24943 h 40870"/>
                <a:gd name="connsiteX3" fmla="*/ 21082 w 37820"/>
                <a:gd name="connsiteY3" fmla="*/ 3225 h 40870"/>
                <a:gd name="connsiteX4" fmla="*/ 34596 w 37820"/>
                <a:gd name="connsiteY4" fmla="*/ 2259 h 40870"/>
                <a:gd name="connsiteX5" fmla="*/ 35561 w 37820"/>
                <a:gd name="connsiteY5" fmla="*/ 15773 h 40870"/>
                <a:gd name="connsiteX6" fmla="*/ 16738 w 37820"/>
                <a:gd name="connsiteY6" fmla="*/ 37492 h 40870"/>
                <a:gd name="connsiteX7" fmla="*/ 10464 w 37820"/>
                <a:gd name="connsiteY7" fmla="*/ 40870 h 4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20" h="40870">
                  <a:moveTo>
                    <a:pt x="10464" y="40870"/>
                  </a:moveTo>
                  <a:cubicBezTo>
                    <a:pt x="8051" y="40870"/>
                    <a:pt x="5155" y="40388"/>
                    <a:pt x="3225" y="38457"/>
                  </a:cubicBezTo>
                  <a:cubicBezTo>
                    <a:pt x="-637" y="35079"/>
                    <a:pt x="-1119" y="28804"/>
                    <a:pt x="2259" y="24943"/>
                  </a:cubicBezTo>
                  <a:lnTo>
                    <a:pt x="21082" y="3225"/>
                  </a:lnTo>
                  <a:cubicBezTo>
                    <a:pt x="24461" y="-637"/>
                    <a:pt x="30735" y="-1119"/>
                    <a:pt x="34596" y="2259"/>
                  </a:cubicBezTo>
                  <a:cubicBezTo>
                    <a:pt x="38457" y="5638"/>
                    <a:pt x="38940" y="11912"/>
                    <a:pt x="35561" y="15773"/>
                  </a:cubicBezTo>
                  <a:lnTo>
                    <a:pt x="16738" y="37492"/>
                  </a:lnTo>
                  <a:cubicBezTo>
                    <a:pt x="15290" y="39422"/>
                    <a:pt x="12877" y="40388"/>
                    <a:pt x="10464" y="4087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AE22D94-C094-4F30-8D0F-66A3470C94B7}"/>
                </a:ext>
              </a:extLst>
            </p:cNvPr>
            <p:cNvSpPr/>
            <p:nvPr/>
          </p:nvSpPr>
          <p:spPr>
            <a:xfrm>
              <a:off x="6061730" y="5728938"/>
              <a:ext cx="46013" cy="49431"/>
            </a:xfrm>
            <a:custGeom>
              <a:avLst/>
              <a:gdLst>
                <a:gd name="connsiteX0" fmla="*/ 13113 w 46013"/>
                <a:gd name="connsiteY0" fmla="*/ 49311 h 49431"/>
                <a:gd name="connsiteX1" fmla="*/ 3943 w 46013"/>
                <a:gd name="connsiteY1" fmla="*/ 46415 h 49431"/>
                <a:gd name="connsiteX2" fmla="*/ 2978 w 46013"/>
                <a:gd name="connsiteY2" fmla="*/ 29523 h 49431"/>
                <a:gd name="connsiteX3" fmla="*/ 25179 w 46013"/>
                <a:gd name="connsiteY3" fmla="*/ 3943 h 49431"/>
                <a:gd name="connsiteX4" fmla="*/ 42071 w 46013"/>
                <a:gd name="connsiteY4" fmla="*/ 2978 h 49431"/>
                <a:gd name="connsiteX5" fmla="*/ 43036 w 46013"/>
                <a:gd name="connsiteY5" fmla="*/ 19870 h 49431"/>
                <a:gd name="connsiteX6" fmla="*/ 20835 w 46013"/>
                <a:gd name="connsiteY6" fmla="*/ 45450 h 49431"/>
                <a:gd name="connsiteX7" fmla="*/ 13113 w 46013"/>
                <a:gd name="connsiteY7" fmla="*/ 49311 h 4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013" h="49431">
                  <a:moveTo>
                    <a:pt x="13113" y="49311"/>
                  </a:moveTo>
                  <a:cubicBezTo>
                    <a:pt x="9734" y="49793"/>
                    <a:pt x="6839" y="48828"/>
                    <a:pt x="3943" y="46415"/>
                  </a:cubicBezTo>
                  <a:cubicBezTo>
                    <a:pt x="-884" y="42071"/>
                    <a:pt x="-1366" y="34349"/>
                    <a:pt x="2978" y="29523"/>
                  </a:cubicBezTo>
                  <a:lnTo>
                    <a:pt x="25179" y="3943"/>
                  </a:lnTo>
                  <a:cubicBezTo>
                    <a:pt x="29523" y="-884"/>
                    <a:pt x="37245" y="-1366"/>
                    <a:pt x="42071" y="2978"/>
                  </a:cubicBezTo>
                  <a:cubicBezTo>
                    <a:pt x="46897" y="7321"/>
                    <a:pt x="47380" y="15043"/>
                    <a:pt x="43036" y="19870"/>
                  </a:cubicBezTo>
                  <a:lnTo>
                    <a:pt x="20835" y="45450"/>
                  </a:lnTo>
                  <a:cubicBezTo>
                    <a:pt x="18905" y="47863"/>
                    <a:pt x="16009" y="49311"/>
                    <a:pt x="13113" y="493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F32D8DB-5936-42B7-B026-86C1470F7312}"/>
                </a:ext>
              </a:extLst>
            </p:cNvPr>
            <p:cNvSpPr/>
            <p:nvPr/>
          </p:nvSpPr>
          <p:spPr>
            <a:xfrm>
              <a:off x="6028883" y="5706227"/>
              <a:ext cx="50895" cy="54257"/>
            </a:xfrm>
            <a:custGeom>
              <a:avLst/>
              <a:gdLst>
                <a:gd name="connsiteX0" fmla="*/ 15554 w 50895"/>
                <a:gd name="connsiteY0" fmla="*/ 54165 h 54257"/>
                <a:gd name="connsiteX1" fmla="*/ 4936 w 50895"/>
                <a:gd name="connsiteY1" fmla="*/ 50786 h 54257"/>
                <a:gd name="connsiteX2" fmla="*/ 3488 w 50895"/>
                <a:gd name="connsiteY2" fmla="*/ 30515 h 54257"/>
                <a:gd name="connsiteX3" fmla="*/ 25689 w 50895"/>
                <a:gd name="connsiteY3" fmla="*/ 4936 h 54257"/>
                <a:gd name="connsiteX4" fmla="*/ 45960 w 50895"/>
                <a:gd name="connsiteY4" fmla="*/ 3488 h 54257"/>
                <a:gd name="connsiteX5" fmla="*/ 47408 w 50895"/>
                <a:gd name="connsiteY5" fmla="*/ 23758 h 54257"/>
                <a:gd name="connsiteX6" fmla="*/ 25206 w 50895"/>
                <a:gd name="connsiteY6" fmla="*/ 49338 h 54257"/>
                <a:gd name="connsiteX7" fmla="*/ 15554 w 50895"/>
                <a:gd name="connsiteY7" fmla="*/ 54165 h 5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895" h="54257">
                  <a:moveTo>
                    <a:pt x="15554" y="54165"/>
                  </a:moveTo>
                  <a:cubicBezTo>
                    <a:pt x="11693" y="54647"/>
                    <a:pt x="7831" y="53199"/>
                    <a:pt x="4936" y="50786"/>
                  </a:cubicBezTo>
                  <a:cubicBezTo>
                    <a:pt x="-856" y="45477"/>
                    <a:pt x="-1821" y="36307"/>
                    <a:pt x="3488" y="30515"/>
                  </a:cubicBezTo>
                  <a:lnTo>
                    <a:pt x="25689" y="4936"/>
                  </a:lnTo>
                  <a:cubicBezTo>
                    <a:pt x="30998" y="-856"/>
                    <a:pt x="40168" y="-1821"/>
                    <a:pt x="45960" y="3488"/>
                  </a:cubicBezTo>
                  <a:cubicBezTo>
                    <a:pt x="51751" y="8797"/>
                    <a:pt x="52717" y="17967"/>
                    <a:pt x="47408" y="23758"/>
                  </a:cubicBezTo>
                  <a:lnTo>
                    <a:pt x="25206" y="49338"/>
                  </a:lnTo>
                  <a:cubicBezTo>
                    <a:pt x="22793" y="52234"/>
                    <a:pt x="18932" y="54165"/>
                    <a:pt x="15554" y="5416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E1258A0-1B08-4494-B822-785C177491E7}"/>
                </a:ext>
              </a:extLst>
            </p:cNvPr>
            <p:cNvSpPr/>
            <p:nvPr/>
          </p:nvSpPr>
          <p:spPr>
            <a:xfrm>
              <a:off x="5993650" y="5684991"/>
              <a:ext cx="54273" cy="57635"/>
            </a:xfrm>
            <a:custGeom>
              <a:avLst/>
              <a:gdLst>
                <a:gd name="connsiteX0" fmla="*/ 15554 w 54273"/>
                <a:gd name="connsiteY0" fmla="*/ 57543 h 57635"/>
                <a:gd name="connsiteX1" fmla="*/ 4936 w 54273"/>
                <a:gd name="connsiteY1" fmla="*/ 54165 h 57635"/>
                <a:gd name="connsiteX2" fmla="*/ 3488 w 54273"/>
                <a:gd name="connsiteY2" fmla="*/ 33894 h 57635"/>
                <a:gd name="connsiteX3" fmla="*/ 29067 w 54273"/>
                <a:gd name="connsiteY3" fmla="*/ 4936 h 57635"/>
                <a:gd name="connsiteX4" fmla="*/ 49338 w 54273"/>
                <a:gd name="connsiteY4" fmla="*/ 3488 h 57635"/>
                <a:gd name="connsiteX5" fmla="*/ 50786 w 54273"/>
                <a:gd name="connsiteY5" fmla="*/ 23758 h 57635"/>
                <a:gd name="connsiteX6" fmla="*/ 25206 w 54273"/>
                <a:gd name="connsiteY6" fmla="*/ 52717 h 57635"/>
                <a:gd name="connsiteX7" fmla="*/ 15554 w 54273"/>
                <a:gd name="connsiteY7" fmla="*/ 57543 h 5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273" h="57635">
                  <a:moveTo>
                    <a:pt x="15554" y="57543"/>
                  </a:moveTo>
                  <a:cubicBezTo>
                    <a:pt x="11693" y="58026"/>
                    <a:pt x="7831" y="56578"/>
                    <a:pt x="4936" y="54165"/>
                  </a:cubicBezTo>
                  <a:cubicBezTo>
                    <a:pt x="-856" y="48856"/>
                    <a:pt x="-1821" y="39685"/>
                    <a:pt x="3488" y="33894"/>
                  </a:cubicBezTo>
                  <a:lnTo>
                    <a:pt x="29067" y="4936"/>
                  </a:lnTo>
                  <a:cubicBezTo>
                    <a:pt x="34376" y="-856"/>
                    <a:pt x="43547" y="-1821"/>
                    <a:pt x="49338" y="3488"/>
                  </a:cubicBezTo>
                  <a:cubicBezTo>
                    <a:pt x="55130" y="8797"/>
                    <a:pt x="56095" y="17967"/>
                    <a:pt x="50786" y="23758"/>
                  </a:cubicBezTo>
                  <a:lnTo>
                    <a:pt x="25206" y="52717"/>
                  </a:lnTo>
                  <a:cubicBezTo>
                    <a:pt x="22311" y="55612"/>
                    <a:pt x="18932" y="57060"/>
                    <a:pt x="15554" y="5754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F54F6E8-0E6F-490A-B5C0-B779B713EA5A}"/>
                </a:ext>
              </a:extLst>
            </p:cNvPr>
            <p:cNvSpPr/>
            <p:nvPr/>
          </p:nvSpPr>
          <p:spPr>
            <a:xfrm>
              <a:off x="5909781" y="5545618"/>
              <a:ext cx="96565" cy="114905"/>
            </a:xfrm>
            <a:custGeom>
              <a:avLst/>
              <a:gdLst>
                <a:gd name="connsiteX0" fmla="*/ 0 w 96565"/>
                <a:gd name="connsiteY0" fmla="*/ 90736 h 114905"/>
                <a:gd name="connsiteX1" fmla="*/ 37163 w 96565"/>
                <a:gd name="connsiteY1" fmla="*/ 113420 h 114905"/>
                <a:gd name="connsiteX2" fmla="*/ 50194 w 96565"/>
                <a:gd name="connsiteY2" fmla="*/ 110041 h 114905"/>
                <a:gd name="connsiteX3" fmla="*/ 95079 w 96565"/>
                <a:gd name="connsiteY3" fmla="*/ 35715 h 114905"/>
                <a:gd name="connsiteX4" fmla="*/ 91701 w 96565"/>
                <a:gd name="connsiteY4" fmla="*/ 22684 h 114905"/>
                <a:gd name="connsiteX5" fmla="*/ 55021 w 96565"/>
                <a:gd name="connsiteY5" fmla="*/ 0 h 114905"/>
                <a:gd name="connsiteX6" fmla="*/ 0 w 96565"/>
                <a:gd name="connsiteY6" fmla="*/ 90736 h 11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565" h="114905">
                  <a:moveTo>
                    <a:pt x="0" y="90736"/>
                  </a:moveTo>
                  <a:lnTo>
                    <a:pt x="37163" y="113420"/>
                  </a:lnTo>
                  <a:cubicBezTo>
                    <a:pt x="41507" y="116315"/>
                    <a:pt x="47781" y="114867"/>
                    <a:pt x="50194" y="110041"/>
                  </a:cubicBezTo>
                  <a:lnTo>
                    <a:pt x="95079" y="35715"/>
                  </a:lnTo>
                  <a:cubicBezTo>
                    <a:pt x="97975" y="31371"/>
                    <a:pt x="96527" y="25097"/>
                    <a:pt x="91701" y="22684"/>
                  </a:cubicBezTo>
                  <a:lnTo>
                    <a:pt x="55021" y="0"/>
                  </a:lnTo>
                  <a:lnTo>
                    <a:pt x="0" y="907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BDC2FDF3-7F80-4964-956A-F4B37B647905}"/>
                </a:ext>
              </a:extLst>
            </p:cNvPr>
            <p:cNvSpPr/>
            <p:nvPr/>
          </p:nvSpPr>
          <p:spPr>
            <a:xfrm>
              <a:off x="5969145" y="5589055"/>
              <a:ext cx="258774" cy="207627"/>
            </a:xfrm>
            <a:custGeom>
              <a:avLst/>
              <a:gdLst>
                <a:gd name="connsiteX0" fmla="*/ 253384 w 258774"/>
                <a:gd name="connsiteY0" fmla="*/ 110524 h 207627"/>
                <a:gd name="connsiteX1" fmla="*/ 175680 w 258774"/>
                <a:gd name="connsiteY1" fmla="*/ 43920 h 207627"/>
                <a:gd name="connsiteX2" fmla="*/ 170371 w 258774"/>
                <a:gd name="connsiteY2" fmla="*/ 39094 h 207627"/>
                <a:gd name="connsiteX3" fmla="*/ 137069 w 258774"/>
                <a:gd name="connsiteY3" fmla="*/ 77222 h 207627"/>
                <a:gd name="connsiteX4" fmla="*/ 117763 w 258774"/>
                <a:gd name="connsiteY4" fmla="*/ 86875 h 207627"/>
                <a:gd name="connsiteX5" fmla="*/ 115350 w 258774"/>
                <a:gd name="connsiteY5" fmla="*/ 86875 h 207627"/>
                <a:gd name="connsiteX6" fmla="*/ 96527 w 258774"/>
                <a:gd name="connsiteY6" fmla="*/ 79635 h 207627"/>
                <a:gd name="connsiteX7" fmla="*/ 93631 w 258774"/>
                <a:gd name="connsiteY7" fmla="*/ 38611 h 207627"/>
                <a:gd name="connsiteX8" fmla="*/ 122107 w 258774"/>
                <a:gd name="connsiteY8" fmla="*/ 5792 h 207627"/>
                <a:gd name="connsiteX9" fmla="*/ 41989 w 258774"/>
                <a:gd name="connsiteY9" fmla="*/ 0 h 207627"/>
                <a:gd name="connsiteX10" fmla="*/ 0 w 258774"/>
                <a:gd name="connsiteY10" fmla="*/ 69500 h 207627"/>
                <a:gd name="connsiteX11" fmla="*/ 32819 w 258774"/>
                <a:gd name="connsiteY11" fmla="*/ 107628 h 207627"/>
                <a:gd name="connsiteX12" fmla="*/ 45368 w 258774"/>
                <a:gd name="connsiteY12" fmla="*/ 93149 h 207627"/>
                <a:gd name="connsiteX13" fmla="*/ 63708 w 258774"/>
                <a:gd name="connsiteY13" fmla="*/ 84944 h 207627"/>
                <a:gd name="connsiteX14" fmla="*/ 63708 w 258774"/>
                <a:gd name="connsiteY14" fmla="*/ 84944 h 207627"/>
                <a:gd name="connsiteX15" fmla="*/ 79635 w 258774"/>
                <a:gd name="connsiteY15" fmla="*/ 90736 h 207627"/>
                <a:gd name="connsiteX16" fmla="*/ 87840 w 258774"/>
                <a:gd name="connsiteY16" fmla="*/ 108111 h 207627"/>
                <a:gd name="connsiteX17" fmla="*/ 96045 w 258774"/>
                <a:gd name="connsiteY17" fmla="*/ 106663 h 207627"/>
                <a:gd name="connsiteX18" fmla="*/ 111972 w 258774"/>
                <a:gd name="connsiteY18" fmla="*/ 112454 h 207627"/>
                <a:gd name="connsiteX19" fmla="*/ 120176 w 258774"/>
                <a:gd name="connsiteY19" fmla="*/ 130312 h 207627"/>
                <a:gd name="connsiteX20" fmla="*/ 126451 w 258774"/>
                <a:gd name="connsiteY20" fmla="*/ 129347 h 207627"/>
                <a:gd name="connsiteX21" fmla="*/ 126451 w 258774"/>
                <a:gd name="connsiteY21" fmla="*/ 129347 h 207627"/>
                <a:gd name="connsiteX22" fmla="*/ 140930 w 258774"/>
                <a:gd name="connsiteY22" fmla="*/ 134656 h 207627"/>
                <a:gd name="connsiteX23" fmla="*/ 148169 w 258774"/>
                <a:gd name="connsiteY23" fmla="*/ 149617 h 207627"/>
                <a:gd name="connsiteX24" fmla="*/ 153478 w 258774"/>
                <a:gd name="connsiteY24" fmla="*/ 148652 h 207627"/>
                <a:gd name="connsiteX25" fmla="*/ 153478 w 258774"/>
                <a:gd name="connsiteY25" fmla="*/ 148652 h 207627"/>
                <a:gd name="connsiteX26" fmla="*/ 166027 w 258774"/>
                <a:gd name="connsiteY26" fmla="*/ 153478 h 207627"/>
                <a:gd name="connsiteX27" fmla="*/ 172784 w 258774"/>
                <a:gd name="connsiteY27" fmla="*/ 166510 h 207627"/>
                <a:gd name="connsiteX28" fmla="*/ 167958 w 258774"/>
                <a:gd name="connsiteY28" fmla="*/ 180506 h 207627"/>
                <a:gd name="connsiteX29" fmla="*/ 151548 w 258774"/>
                <a:gd name="connsiteY29" fmla="*/ 199329 h 207627"/>
                <a:gd name="connsiteX30" fmla="*/ 158305 w 258774"/>
                <a:gd name="connsiteY30" fmla="*/ 204638 h 207627"/>
                <a:gd name="connsiteX31" fmla="*/ 169888 w 258774"/>
                <a:gd name="connsiteY31" fmla="*/ 207534 h 207627"/>
                <a:gd name="connsiteX32" fmla="*/ 187263 w 258774"/>
                <a:gd name="connsiteY32" fmla="*/ 186780 h 207627"/>
                <a:gd name="connsiteX33" fmla="*/ 187263 w 258774"/>
                <a:gd name="connsiteY33" fmla="*/ 186298 h 207627"/>
                <a:gd name="connsiteX34" fmla="*/ 192089 w 258774"/>
                <a:gd name="connsiteY34" fmla="*/ 186780 h 207627"/>
                <a:gd name="connsiteX35" fmla="*/ 209464 w 258774"/>
                <a:gd name="connsiteY35" fmla="*/ 166027 h 207627"/>
                <a:gd name="connsiteX36" fmla="*/ 209464 w 258774"/>
                <a:gd name="connsiteY36" fmla="*/ 165544 h 207627"/>
                <a:gd name="connsiteX37" fmla="*/ 214291 w 258774"/>
                <a:gd name="connsiteY37" fmla="*/ 166027 h 207627"/>
                <a:gd name="connsiteX38" fmla="*/ 231666 w 258774"/>
                <a:gd name="connsiteY38" fmla="*/ 145274 h 207627"/>
                <a:gd name="connsiteX39" fmla="*/ 231183 w 258774"/>
                <a:gd name="connsiteY39" fmla="*/ 142378 h 207627"/>
                <a:gd name="connsiteX40" fmla="*/ 241318 w 258774"/>
                <a:gd name="connsiteY40" fmla="*/ 144308 h 207627"/>
                <a:gd name="connsiteX41" fmla="*/ 258693 w 258774"/>
                <a:gd name="connsiteY41" fmla="*/ 123555 h 207627"/>
                <a:gd name="connsiteX42" fmla="*/ 253384 w 258774"/>
                <a:gd name="connsiteY42" fmla="*/ 110524 h 207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8774" h="207627">
                  <a:moveTo>
                    <a:pt x="253384" y="110524"/>
                  </a:moveTo>
                  <a:lnTo>
                    <a:pt x="175680" y="43920"/>
                  </a:lnTo>
                  <a:lnTo>
                    <a:pt x="170371" y="39094"/>
                  </a:lnTo>
                  <a:lnTo>
                    <a:pt x="137069" y="77222"/>
                  </a:lnTo>
                  <a:cubicBezTo>
                    <a:pt x="132242" y="83013"/>
                    <a:pt x="125485" y="86392"/>
                    <a:pt x="117763" y="86875"/>
                  </a:cubicBezTo>
                  <a:cubicBezTo>
                    <a:pt x="116798" y="86875"/>
                    <a:pt x="115833" y="86875"/>
                    <a:pt x="115350" y="86875"/>
                  </a:cubicBezTo>
                  <a:cubicBezTo>
                    <a:pt x="108111" y="86875"/>
                    <a:pt x="101354" y="84461"/>
                    <a:pt x="96527" y="79635"/>
                  </a:cubicBezTo>
                  <a:cubicBezTo>
                    <a:pt x="84461" y="69017"/>
                    <a:pt x="83496" y="50677"/>
                    <a:pt x="93631" y="38611"/>
                  </a:cubicBezTo>
                  <a:lnTo>
                    <a:pt x="122107" y="5792"/>
                  </a:lnTo>
                  <a:cubicBezTo>
                    <a:pt x="99906" y="2896"/>
                    <a:pt x="71430" y="14479"/>
                    <a:pt x="41989" y="0"/>
                  </a:cubicBezTo>
                  <a:lnTo>
                    <a:pt x="0" y="69500"/>
                  </a:lnTo>
                  <a:lnTo>
                    <a:pt x="32819" y="107628"/>
                  </a:lnTo>
                  <a:lnTo>
                    <a:pt x="45368" y="93149"/>
                  </a:lnTo>
                  <a:cubicBezTo>
                    <a:pt x="49712" y="87840"/>
                    <a:pt x="56468" y="84944"/>
                    <a:pt x="63708" y="84944"/>
                  </a:cubicBezTo>
                  <a:lnTo>
                    <a:pt x="63708" y="84944"/>
                  </a:lnTo>
                  <a:cubicBezTo>
                    <a:pt x="69500" y="84944"/>
                    <a:pt x="75291" y="86875"/>
                    <a:pt x="79635" y="90736"/>
                  </a:cubicBezTo>
                  <a:cubicBezTo>
                    <a:pt x="84944" y="95079"/>
                    <a:pt x="87357" y="101354"/>
                    <a:pt x="87840" y="108111"/>
                  </a:cubicBezTo>
                  <a:cubicBezTo>
                    <a:pt x="90253" y="107145"/>
                    <a:pt x="93149" y="106663"/>
                    <a:pt x="96045" y="106663"/>
                  </a:cubicBezTo>
                  <a:cubicBezTo>
                    <a:pt x="101836" y="106663"/>
                    <a:pt x="107628" y="108593"/>
                    <a:pt x="111972" y="112454"/>
                  </a:cubicBezTo>
                  <a:cubicBezTo>
                    <a:pt x="117281" y="117281"/>
                    <a:pt x="120176" y="123555"/>
                    <a:pt x="120176" y="130312"/>
                  </a:cubicBezTo>
                  <a:cubicBezTo>
                    <a:pt x="122107" y="129829"/>
                    <a:pt x="124520" y="129347"/>
                    <a:pt x="126451" y="129347"/>
                  </a:cubicBezTo>
                  <a:lnTo>
                    <a:pt x="126451" y="129347"/>
                  </a:lnTo>
                  <a:cubicBezTo>
                    <a:pt x="131760" y="129347"/>
                    <a:pt x="136586" y="131277"/>
                    <a:pt x="140930" y="134656"/>
                  </a:cubicBezTo>
                  <a:cubicBezTo>
                    <a:pt x="145274" y="138517"/>
                    <a:pt x="147687" y="143826"/>
                    <a:pt x="148169" y="149617"/>
                  </a:cubicBezTo>
                  <a:cubicBezTo>
                    <a:pt x="149617" y="149135"/>
                    <a:pt x="151548" y="148652"/>
                    <a:pt x="153478" y="148652"/>
                  </a:cubicBezTo>
                  <a:lnTo>
                    <a:pt x="153478" y="148652"/>
                  </a:lnTo>
                  <a:cubicBezTo>
                    <a:pt x="158305" y="148652"/>
                    <a:pt x="162648" y="150100"/>
                    <a:pt x="166027" y="153478"/>
                  </a:cubicBezTo>
                  <a:cubicBezTo>
                    <a:pt x="169888" y="156857"/>
                    <a:pt x="172301" y="161683"/>
                    <a:pt x="172784" y="166510"/>
                  </a:cubicBezTo>
                  <a:cubicBezTo>
                    <a:pt x="173266" y="171819"/>
                    <a:pt x="171336" y="176645"/>
                    <a:pt x="167958" y="180506"/>
                  </a:cubicBezTo>
                  <a:lnTo>
                    <a:pt x="151548" y="199329"/>
                  </a:lnTo>
                  <a:lnTo>
                    <a:pt x="158305" y="204638"/>
                  </a:lnTo>
                  <a:cubicBezTo>
                    <a:pt x="161683" y="206568"/>
                    <a:pt x="165544" y="208016"/>
                    <a:pt x="169888" y="207534"/>
                  </a:cubicBezTo>
                  <a:cubicBezTo>
                    <a:pt x="180506" y="206568"/>
                    <a:pt x="188228" y="197398"/>
                    <a:pt x="187263" y="186780"/>
                  </a:cubicBezTo>
                  <a:cubicBezTo>
                    <a:pt x="187263" y="186780"/>
                    <a:pt x="187263" y="186298"/>
                    <a:pt x="187263" y="186298"/>
                  </a:cubicBezTo>
                  <a:cubicBezTo>
                    <a:pt x="188711" y="186780"/>
                    <a:pt x="190641" y="186780"/>
                    <a:pt x="192089" y="186780"/>
                  </a:cubicBezTo>
                  <a:cubicBezTo>
                    <a:pt x="202707" y="185815"/>
                    <a:pt x="210430" y="176645"/>
                    <a:pt x="209464" y="166027"/>
                  </a:cubicBezTo>
                  <a:cubicBezTo>
                    <a:pt x="209464" y="166027"/>
                    <a:pt x="209464" y="165544"/>
                    <a:pt x="209464" y="165544"/>
                  </a:cubicBezTo>
                  <a:cubicBezTo>
                    <a:pt x="210912" y="166027"/>
                    <a:pt x="212843" y="166027"/>
                    <a:pt x="214291" y="166027"/>
                  </a:cubicBezTo>
                  <a:cubicBezTo>
                    <a:pt x="224909" y="165062"/>
                    <a:pt x="232631" y="155892"/>
                    <a:pt x="231666" y="145274"/>
                  </a:cubicBezTo>
                  <a:cubicBezTo>
                    <a:pt x="231666" y="144308"/>
                    <a:pt x="231183" y="143343"/>
                    <a:pt x="231183" y="142378"/>
                  </a:cubicBezTo>
                  <a:cubicBezTo>
                    <a:pt x="234079" y="143826"/>
                    <a:pt x="237457" y="144791"/>
                    <a:pt x="241318" y="144308"/>
                  </a:cubicBezTo>
                  <a:cubicBezTo>
                    <a:pt x="251936" y="143343"/>
                    <a:pt x="259658" y="134173"/>
                    <a:pt x="258693" y="123555"/>
                  </a:cubicBezTo>
                  <a:cubicBezTo>
                    <a:pt x="259176" y="118246"/>
                    <a:pt x="256763" y="113902"/>
                    <a:pt x="253384" y="110524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6652F01F-30FA-4C45-AC1C-BEE0770423AE}"/>
                </a:ext>
              </a:extLst>
            </p:cNvPr>
            <p:cNvSpPr/>
            <p:nvPr/>
          </p:nvSpPr>
          <p:spPr>
            <a:xfrm>
              <a:off x="6232144" y="5545618"/>
              <a:ext cx="96565" cy="114905"/>
            </a:xfrm>
            <a:custGeom>
              <a:avLst/>
              <a:gdLst>
                <a:gd name="connsiteX0" fmla="*/ 96565 w 96565"/>
                <a:gd name="connsiteY0" fmla="*/ 90736 h 114905"/>
                <a:gd name="connsiteX1" fmla="*/ 59402 w 96565"/>
                <a:gd name="connsiteY1" fmla="*/ 113420 h 114905"/>
                <a:gd name="connsiteX2" fmla="*/ 46371 w 96565"/>
                <a:gd name="connsiteY2" fmla="*/ 110041 h 114905"/>
                <a:gd name="connsiteX3" fmla="*/ 1486 w 96565"/>
                <a:gd name="connsiteY3" fmla="*/ 35715 h 114905"/>
                <a:gd name="connsiteX4" fmla="*/ 4864 w 96565"/>
                <a:gd name="connsiteY4" fmla="*/ 22684 h 114905"/>
                <a:gd name="connsiteX5" fmla="*/ 42027 w 96565"/>
                <a:gd name="connsiteY5" fmla="*/ 0 h 114905"/>
                <a:gd name="connsiteX6" fmla="*/ 96565 w 96565"/>
                <a:gd name="connsiteY6" fmla="*/ 90736 h 11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565" h="114905">
                  <a:moveTo>
                    <a:pt x="96565" y="90736"/>
                  </a:moveTo>
                  <a:lnTo>
                    <a:pt x="59402" y="113420"/>
                  </a:lnTo>
                  <a:cubicBezTo>
                    <a:pt x="55058" y="116315"/>
                    <a:pt x="48784" y="114867"/>
                    <a:pt x="46371" y="110041"/>
                  </a:cubicBezTo>
                  <a:lnTo>
                    <a:pt x="1486" y="35715"/>
                  </a:lnTo>
                  <a:cubicBezTo>
                    <a:pt x="-1410" y="31371"/>
                    <a:pt x="38" y="25097"/>
                    <a:pt x="4864" y="22684"/>
                  </a:cubicBezTo>
                  <a:lnTo>
                    <a:pt x="42027" y="0"/>
                  </a:lnTo>
                  <a:lnTo>
                    <a:pt x="96565" y="907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1BE2770-BBA3-4868-9827-5B62D015DB93}"/>
                </a:ext>
              </a:extLst>
            </p:cNvPr>
            <p:cNvSpPr/>
            <p:nvPr/>
          </p:nvSpPr>
          <p:spPr>
            <a:xfrm>
              <a:off x="6064656" y="5584640"/>
              <a:ext cx="204206" cy="113491"/>
            </a:xfrm>
            <a:custGeom>
              <a:avLst/>
              <a:gdLst>
                <a:gd name="connsiteX0" fmla="*/ 163182 w 204206"/>
                <a:gd name="connsiteY0" fmla="*/ 6346 h 113491"/>
                <a:gd name="connsiteX1" fmla="*/ 61828 w 204206"/>
                <a:gd name="connsiteY1" fmla="*/ 555 h 113491"/>
                <a:gd name="connsiteX2" fmla="*/ 59415 w 204206"/>
                <a:gd name="connsiteY2" fmla="*/ 72 h 113491"/>
                <a:gd name="connsiteX3" fmla="*/ 43005 w 204206"/>
                <a:gd name="connsiteY3" fmla="*/ 6346 h 113491"/>
                <a:gd name="connsiteX4" fmla="*/ 4877 w 204206"/>
                <a:gd name="connsiteY4" fmla="*/ 49783 h 113491"/>
                <a:gd name="connsiteX5" fmla="*/ 6808 w 204206"/>
                <a:gd name="connsiteY5" fmla="*/ 76811 h 113491"/>
                <a:gd name="connsiteX6" fmla="*/ 21287 w 204206"/>
                <a:gd name="connsiteY6" fmla="*/ 81637 h 113491"/>
                <a:gd name="connsiteX7" fmla="*/ 34318 w 204206"/>
                <a:gd name="connsiteY7" fmla="*/ 74881 h 113491"/>
                <a:gd name="connsiteX8" fmla="*/ 73894 w 204206"/>
                <a:gd name="connsiteY8" fmla="*/ 29513 h 113491"/>
                <a:gd name="connsiteX9" fmla="*/ 164147 w 204206"/>
                <a:gd name="connsiteY9" fmla="*/ 107217 h 113491"/>
                <a:gd name="connsiteX10" fmla="*/ 164147 w 204206"/>
                <a:gd name="connsiteY10" fmla="*/ 107217 h 113491"/>
                <a:gd name="connsiteX11" fmla="*/ 164147 w 204206"/>
                <a:gd name="connsiteY11" fmla="*/ 107217 h 113491"/>
                <a:gd name="connsiteX12" fmla="*/ 169456 w 204206"/>
                <a:gd name="connsiteY12" fmla="*/ 113491 h 113491"/>
                <a:gd name="connsiteX13" fmla="*/ 204206 w 204206"/>
                <a:gd name="connsiteY13" fmla="*/ 73433 h 113491"/>
                <a:gd name="connsiteX14" fmla="*/ 163182 w 204206"/>
                <a:gd name="connsiteY14" fmla="*/ 6346 h 11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4206" h="113491">
                  <a:moveTo>
                    <a:pt x="163182" y="6346"/>
                  </a:moveTo>
                  <a:cubicBezTo>
                    <a:pt x="123123" y="20825"/>
                    <a:pt x="94165" y="6829"/>
                    <a:pt x="61828" y="555"/>
                  </a:cubicBezTo>
                  <a:cubicBezTo>
                    <a:pt x="61346" y="555"/>
                    <a:pt x="59415" y="72"/>
                    <a:pt x="59415" y="72"/>
                  </a:cubicBezTo>
                  <a:cubicBezTo>
                    <a:pt x="53623" y="-411"/>
                    <a:pt x="47349" y="1520"/>
                    <a:pt x="43005" y="6346"/>
                  </a:cubicBezTo>
                  <a:lnTo>
                    <a:pt x="4877" y="49783"/>
                  </a:lnTo>
                  <a:cubicBezTo>
                    <a:pt x="-2362" y="57988"/>
                    <a:pt x="-1397" y="70054"/>
                    <a:pt x="6808" y="76811"/>
                  </a:cubicBezTo>
                  <a:cubicBezTo>
                    <a:pt x="11151" y="80190"/>
                    <a:pt x="15978" y="82120"/>
                    <a:pt x="21287" y="81637"/>
                  </a:cubicBezTo>
                  <a:cubicBezTo>
                    <a:pt x="26113" y="81155"/>
                    <a:pt x="30940" y="79224"/>
                    <a:pt x="34318" y="74881"/>
                  </a:cubicBezTo>
                  <a:cubicBezTo>
                    <a:pt x="34318" y="74881"/>
                    <a:pt x="73894" y="29513"/>
                    <a:pt x="73894" y="29513"/>
                  </a:cubicBezTo>
                  <a:lnTo>
                    <a:pt x="164147" y="107217"/>
                  </a:lnTo>
                  <a:lnTo>
                    <a:pt x="164147" y="107217"/>
                  </a:lnTo>
                  <a:lnTo>
                    <a:pt x="164147" y="107217"/>
                  </a:lnTo>
                  <a:cubicBezTo>
                    <a:pt x="166560" y="109630"/>
                    <a:pt x="167526" y="110596"/>
                    <a:pt x="169456" y="113491"/>
                  </a:cubicBezTo>
                  <a:lnTo>
                    <a:pt x="204206" y="73433"/>
                  </a:lnTo>
                  <a:lnTo>
                    <a:pt x="163182" y="63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0" name="Graphic 12" descr="Database">
            <a:extLst>
              <a:ext uri="{FF2B5EF4-FFF2-40B4-BE49-F238E27FC236}">
                <a16:creationId xmlns:a16="http://schemas.microsoft.com/office/drawing/2014/main" id="{F6EB025D-9AFD-455D-90DA-C59CCB263739}"/>
              </a:ext>
            </a:extLst>
          </p:cNvPr>
          <p:cNvGrpSpPr/>
          <p:nvPr/>
        </p:nvGrpSpPr>
        <p:grpSpPr>
          <a:xfrm>
            <a:off x="3405117" y="4530376"/>
            <a:ext cx="202707" cy="275102"/>
            <a:chOff x="4540156" y="4897501"/>
            <a:chExt cx="270276" cy="3668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1103AE37-4602-43BC-9C1F-03B04030E80E}"/>
                </a:ext>
              </a:extLst>
            </p:cNvPr>
            <p:cNvSpPr/>
            <p:nvPr/>
          </p:nvSpPr>
          <p:spPr>
            <a:xfrm>
              <a:off x="4540156" y="4897501"/>
              <a:ext cx="270276" cy="77221"/>
            </a:xfrm>
            <a:custGeom>
              <a:avLst/>
              <a:gdLst>
                <a:gd name="connsiteX0" fmla="*/ 270276 w 270276"/>
                <a:gd name="connsiteY0" fmla="*/ 38611 h 77221"/>
                <a:gd name="connsiteX1" fmla="*/ 135138 w 270276"/>
                <a:gd name="connsiteY1" fmla="*/ 77222 h 77221"/>
                <a:gd name="connsiteX2" fmla="*/ 0 w 270276"/>
                <a:gd name="connsiteY2" fmla="*/ 38611 h 77221"/>
                <a:gd name="connsiteX3" fmla="*/ 135138 w 270276"/>
                <a:gd name="connsiteY3" fmla="*/ 0 h 77221"/>
                <a:gd name="connsiteX4" fmla="*/ 270276 w 270276"/>
                <a:gd name="connsiteY4" fmla="*/ 38611 h 77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276" h="77221">
                  <a:moveTo>
                    <a:pt x="270276" y="38611"/>
                  </a:moveTo>
                  <a:cubicBezTo>
                    <a:pt x="270276" y="59935"/>
                    <a:pt x="209773" y="77222"/>
                    <a:pt x="135138" y="77222"/>
                  </a:cubicBezTo>
                  <a:cubicBezTo>
                    <a:pt x="60503" y="77222"/>
                    <a:pt x="0" y="59935"/>
                    <a:pt x="0" y="38611"/>
                  </a:cubicBezTo>
                  <a:cubicBezTo>
                    <a:pt x="0" y="17287"/>
                    <a:pt x="60503" y="0"/>
                    <a:pt x="135138" y="0"/>
                  </a:cubicBezTo>
                  <a:cubicBezTo>
                    <a:pt x="209773" y="0"/>
                    <a:pt x="270276" y="17287"/>
                    <a:pt x="270276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60ADB62-0510-4403-A450-8C74ABDADCC3}"/>
                </a:ext>
              </a:extLst>
            </p:cNvPr>
            <p:cNvSpPr/>
            <p:nvPr/>
          </p:nvSpPr>
          <p:spPr>
            <a:xfrm>
              <a:off x="4540156" y="4955418"/>
              <a:ext cx="270276" cy="115832"/>
            </a:xfrm>
            <a:custGeom>
              <a:avLst/>
              <a:gdLst>
                <a:gd name="connsiteX0" fmla="*/ 231666 w 270276"/>
                <a:gd name="connsiteY0" fmla="*/ 77222 h 115832"/>
                <a:gd name="connsiteX1" fmla="*/ 222013 w 270276"/>
                <a:gd name="connsiteY1" fmla="*/ 67569 h 115832"/>
                <a:gd name="connsiteX2" fmla="*/ 231666 w 270276"/>
                <a:gd name="connsiteY2" fmla="*/ 57916 h 115832"/>
                <a:gd name="connsiteX3" fmla="*/ 241318 w 270276"/>
                <a:gd name="connsiteY3" fmla="*/ 67569 h 115832"/>
                <a:gd name="connsiteX4" fmla="*/ 231666 w 270276"/>
                <a:gd name="connsiteY4" fmla="*/ 77222 h 115832"/>
                <a:gd name="connsiteX5" fmla="*/ 135138 w 270276"/>
                <a:gd name="connsiteY5" fmla="*/ 38611 h 115832"/>
                <a:gd name="connsiteX6" fmla="*/ 0 w 270276"/>
                <a:gd name="connsiteY6" fmla="*/ 0 h 115832"/>
                <a:gd name="connsiteX7" fmla="*/ 0 w 270276"/>
                <a:gd name="connsiteY7" fmla="*/ 77222 h 115832"/>
                <a:gd name="connsiteX8" fmla="*/ 135138 w 270276"/>
                <a:gd name="connsiteY8" fmla="*/ 115833 h 115832"/>
                <a:gd name="connsiteX9" fmla="*/ 270276 w 270276"/>
                <a:gd name="connsiteY9" fmla="*/ 77222 h 115832"/>
                <a:gd name="connsiteX10" fmla="*/ 270276 w 270276"/>
                <a:gd name="connsiteY10" fmla="*/ 0 h 115832"/>
                <a:gd name="connsiteX11" fmla="*/ 135138 w 270276"/>
                <a:gd name="connsiteY11" fmla="*/ 38611 h 1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276" h="115832">
                  <a:moveTo>
                    <a:pt x="231666" y="77222"/>
                  </a:moveTo>
                  <a:cubicBezTo>
                    <a:pt x="225874" y="77222"/>
                    <a:pt x="222013" y="73361"/>
                    <a:pt x="222013" y="67569"/>
                  </a:cubicBezTo>
                  <a:cubicBezTo>
                    <a:pt x="222013" y="61777"/>
                    <a:pt x="225874" y="57916"/>
                    <a:pt x="231666" y="57916"/>
                  </a:cubicBezTo>
                  <a:cubicBezTo>
                    <a:pt x="237457" y="57916"/>
                    <a:pt x="241318" y="61777"/>
                    <a:pt x="241318" y="67569"/>
                  </a:cubicBezTo>
                  <a:cubicBezTo>
                    <a:pt x="241318" y="73361"/>
                    <a:pt x="237457" y="77222"/>
                    <a:pt x="231666" y="77222"/>
                  </a:cubicBezTo>
                  <a:close/>
                  <a:moveTo>
                    <a:pt x="135138" y="38611"/>
                  </a:moveTo>
                  <a:cubicBezTo>
                    <a:pt x="60812" y="38611"/>
                    <a:pt x="0" y="21236"/>
                    <a:pt x="0" y="0"/>
                  </a:cubicBezTo>
                  <a:lnTo>
                    <a:pt x="0" y="77222"/>
                  </a:lnTo>
                  <a:cubicBezTo>
                    <a:pt x="0" y="98458"/>
                    <a:pt x="60812" y="115833"/>
                    <a:pt x="135138" y="115833"/>
                  </a:cubicBezTo>
                  <a:cubicBezTo>
                    <a:pt x="209464" y="115833"/>
                    <a:pt x="270276" y="98458"/>
                    <a:pt x="270276" y="77222"/>
                  </a:cubicBezTo>
                  <a:lnTo>
                    <a:pt x="270276" y="0"/>
                  </a:lnTo>
                  <a:cubicBezTo>
                    <a:pt x="270276" y="21236"/>
                    <a:pt x="209464" y="38611"/>
                    <a:pt x="135138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D428949-76D1-4112-85E6-68A5CD821494}"/>
                </a:ext>
              </a:extLst>
            </p:cNvPr>
            <p:cNvSpPr/>
            <p:nvPr/>
          </p:nvSpPr>
          <p:spPr>
            <a:xfrm>
              <a:off x="4540156" y="5051945"/>
              <a:ext cx="270276" cy="115832"/>
            </a:xfrm>
            <a:custGeom>
              <a:avLst/>
              <a:gdLst>
                <a:gd name="connsiteX0" fmla="*/ 231666 w 270276"/>
                <a:gd name="connsiteY0" fmla="*/ 77222 h 115832"/>
                <a:gd name="connsiteX1" fmla="*/ 222013 w 270276"/>
                <a:gd name="connsiteY1" fmla="*/ 67569 h 115832"/>
                <a:gd name="connsiteX2" fmla="*/ 231666 w 270276"/>
                <a:gd name="connsiteY2" fmla="*/ 57916 h 115832"/>
                <a:gd name="connsiteX3" fmla="*/ 241318 w 270276"/>
                <a:gd name="connsiteY3" fmla="*/ 67569 h 115832"/>
                <a:gd name="connsiteX4" fmla="*/ 231666 w 270276"/>
                <a:gd name="connsiteY4" fmla="*/ 77222 h 115832"/>
                <a:gd name="connsiteX5" fmla="*/ 135138 w 270276"/>
                <a:gd name="connsiteY5" fmla="*/ 38611 h 115832"/>
                <a:gd name="connsiteX6" fmla="*/ 0 w 270276"/>
                <a:gd name="connsiteY6" fmla="*/ 0 h 115832"/>
                <a:gd name="connsiteX7" fmla="*/ 0 w 270276"/>
                <a:gd name="connsiteY7" fmla="*/ 77222 h 115832"/>
                <a:gd name="connsiteX8" fmla="*/ 135138 w 270276"/>
                <a:gd name="connsiteY8" fmla="*/ 115833 h 115832"/>
                <a:gd name="connsiteX9" fmla="*/ 270276 w 270276"/>
                <a:gd name="connsiteY9" fmla="*/ 77222 h 115832"/>
                <a:gd name="connsiteX10" fmla="*/ 270276 w 270276"/>
                <a:gd name="connsiteY10" fmla="*/ 0 h 115832"/>
                <a:gd name="connsiteX11" fmla="*/ 135138 w 270276"/>
                <a:gd name="connsiteY11" fmla="*/ 38611 h 1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276" h="115832">
                  <a:moveTo>
                    <a:pt x="231666" y="77222"/>
                  </a:moveTo>
                  <a:cubicBezTo>
                    <a:pt x="225874" y="77222"/>
                    <a:pt x="222013" y="73361"/>
                    <a:pt x="222013" y="67569"/>
                  </a:cubicBezTo>
                  <a:cubicBezTo>
                    <a:pt x="222013" y="61777"/>
                    <a:pt x="225874" y="57916"/>
                    <a:pt x="231666" y="57916"/>
                  </a:cubicBezTo>
                  <a:cubicBezTo>
                    <a:pt x="237457" y="57916"/>
                    <a:pt x="241318" y="61777"/>
                    <a:pt x="241318" y="67569"/>
                  </a:cubicBezTo>
                  <a:cubicBezTo>
                    <a:pt x="241318" y="73361"/>
                    <a:pt x="237457" y="77222"/>
                    <a:pt x="231666" y="77222"/>
                  </a:cubicBezTo>
                  <a:close/>
                  <a:moveTo>
                    <a:pt x="135138" y="38611"/>
                  </a:moveTo>
                  <a:cubicBezTo>
                    <a:pt x="60812" y="38611"/>
                    <a:pt x="0" y="21236"/>
                    <a:pt x="0" y="0"/>
                  </a:cubicBezTo>
                  <a:lnTo>
                    <a:pt x="0" y="77222"/>
                  </a:lnTo>
                  <a:cubicBezTo>
                    <a:pt x="0" y="98458"/>
                    <a:pt x="60812" y="115833"/>
                    <a:pt x="135138" y="115833"/>
                  </a:cubicBezTo>
                  <a:cubicBezTo>
                    <a:pt x="209464" y="115833"/>
                    <a:pt x="270276" y="98458"/>
                    <a:pt x="270276" y="77222"/>
                  </a:cubicBezTo>
                  <a:lnTo>
                    <a:pt x="270276" y="0"/>
                  </a:lnTo>
                  <a:cubicBezTo>
                    <a:pt x="270276" y="21236"/>
                    <a:pt x="209464" y="38611"/>
                    <a:pt x="135138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83B2BCCA-2B31-419E-B6AC-D429D70F9B8E}"/>
                </a:ext>
              </a:extLst>
            </p:cNvPr>
            <p:cNvSpPr/>
            <p:nvPr/>
          </p:nvSpPr>
          <p:spPr>
            <a:xfrm>
              <a:off x="4540156" y="5148472"/>
              <a:ext cx="270276" cy="115832"/>
            </a:xfrm>
            <a:custGeom>
              <a:avLst/>
              <a:gdLst>
                <a:gd name="connsiteX0" fmla="*/ 231666 w 270276"/>
                <a:gd name="connsiteY0" fmla="*/ 77222 h 115832"/>
                <a:gd name="connsiteX1" fmla="*/ 222013 w 270276"/>
                <a:gd name="connsiteY1" fmla="*/ 67569 h 115832"/>
                <a:gd name="connsiteX2" fmla="*/ 231666 w 270276"/>
                <a:gd name="connsiteY2" fmla="*/ 57916 h 115832"/>
                <a:gd name="connsiteX3" fmla="*/ 241318 w 270276"/>
                <a:gd name="connsiteY3" fmla="*/ 67569 h 115832"/>
                <a:gd name="connsiteX4" fmla="*/ 231666 w 270276"/>
                <a:gd name="connsiteY4" fmla="*/ 77222 h 115832"/>
                <a:gd name="connsiteX5" fmla="*/ 135138 w 270276"/>
                <a:gd name="connsiteY5" fmla="*/ 38611 h 115832"/>
                <a:gd name="connsiteX6" fmla="*/ 0 w 270276"/>
                <a:gd name="connsiteY6" fmla="*/ 0 h 115832"/>
                <a:gd name="connsiteX7" fmla="*/ 0 w 270276"/>
                <a:gd name="connsiteY7" fmla="*/ 77222 h 115832"/>
                <a:gd name="connsiteX8" fmla="*/ 135138 w 270276"/>
                <a:gd name="connsiteY8" fmla="*/ 115833 h 115832"/>
                <a:gd name="connsiteX9" fmla="*/ 270276 w 270276"/>
                <a:gd name="connsiteY9" fmla="*/ 77222 h 115832"/>
                <a:gd name="connsiteX10" fmla="*/ 270276 w 270276"/>
                <a:gd name="connsiteY10" fmla="*/ 0 h 115832"/>
                <a:gd name="connsiteX11" fmla="*/ 135138 w 270276"/>
                <a:gd name="connsiteY11" fmla="*/ 38611 h 1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276" h="115832">
                  <a:moveTo>
                    <a:pt x="231666" y="77222"/>
                  </a:moveTo>
                  <a:cubicBezTo>
                    <a:pt x="225874" y="77222"/>
                    <a:pt x="222013" y="73361"/>
                    <a:pt x="222013" y="67569"/>
                  </a:cubicBezTo>
                  <a:cubicBezTo>
                    <a:pt x="222013" y="61777"/>
                    <a:pt x="225874" y="57916"/>
                    <a:pt x="231666" y="57916"/>
                  </a:cubicBezTo>
                  <a:cubicBezTo>
                    <a:pt x="237457" y="57916"/>
                    <a:pt x="241318" y="61777"/>
                    <a:pt x="241318" y="67569"/>
                  </a:cubicBezTo>
                  <a:cubicBezTo>
                    <a:pt x="241318" y="73361"/>
                    <a:pt x="237457" y="77222"/>
                    <a:pt x="231666" y="77222"/>
                  </a:cubicBezTo>
                  <a:close/>
                  <a:moveTo>
                    <a:pt x="135138" y="38611"/>
                  </a:moveTo>
                  <a:cubicBezTo>
                    <a:pt x="60812" y="38611"/>
                    <a:pt x="0" y="21236"/>
                    <a:pt x="0" y="0"/>
                  </a:cubicBezTo>
                  <a:lnTo>
                    <a:pt x="0" y="77222"/>
                  </a:lnTo>
                  <a:cubicBezTo>
                    <a:pt x="0" y="98458"/>
                    <a:pt x="60812" y="115833"/>
                    <a:pt x="135138" y="115833"/>
                  </a:cubicBezTo>
                  <a:cubicBezTo>
                    <a:pt x="209464" y="115833"/>
                    <a:pt x="270276" y="98458"/>
                    <a:pt x="270276" y="77222"/>
                  </a:cubicBezTo>
                  <a:lnTo>
                    <a:pt x="270276" y="0"/>
                  </a:lnTo>
                  <a:cubicBezTo>
                    <a:pt x="270276" y="21236"/>
                    <a:pt x="209464" y="38611"/>
                    <a:pt x="135138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89610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555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Folder Radial – Slide Template</vt:lpstr>
      <vt:lpstr>Folder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Folder Radial</dc:title>
  <dc:creator>PresentationGO.com</dc:creator>
  <dc:description>© Copyright PresentationGO.com</dc:description>
  <dcterms:created xsi:type="dcterms:W3CDTF">2014-11-26T05:14:11Z</dcterms:created>
  <dcterms:modified xsi:type="dcterms:W3CDTF">2020-02-19T16:42:28Z</dcterms:modified>
  <cp:category>Charts &amp; Diagrams</cp:category>
</cp:coreProperties>
</file>