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25" d="100"/>
          <a:sy n="125" d="100"/>
        </p:scale>
        <p:origin x="684" y="6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356432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7/28/2021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Folder Text Boxes – Slide Template</a:t>
            </a:r>
          </a:p>
        </p:txBody>
      </p:sp>
      <p:sp>
        <p:nvSpPr>
          <p:cNvPr id="25" name="TextBox 24">
            <a:extLst>
              <a:ext uri="{FF2B5EF4-FFF2-40B4-BE49-F238E27FC236}">
                <a16:creationId xmlns:a16="http://schemas.microsoft.com/office/drawing/2014/main" id="{EDB00C62-46BA-497F-9C97-A35BB06CA778}"/>
              </a:ext>
            </a:extLst>
          </p:cNvPr>
          <p:cNvSpPr txBox="1"/>
          <p:nvPr/>
        </p:nvSpPr>
        <p:spPr>
          <a:xfrm>
            <a:off x="2712720" y="4434675"/>
            <a:ext cx="6766560" cy="1538883"/>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 In posuere dui sed urna ullamcorper pellentesque at at odio.</a:t>
            </a:r>
          </a:p>
          <a:p>
            <a:pPr algn="just">
              <a:spcAft>
                <a:spcPts val="1200"/>
              </a:spcAft>
            </a:pPr>
            <a:r>
              <a:rPr lang="en-US" sz="1200" noProof="1">
                <a:solidFill>
                  <a:schemeClr val="tx1">
                    <a:lumMod val="65000"/>
                    <a:lumOff val="35000"/>
                  </a:schemeClr>
                </a:solidFill>
              </a:rPr>
              <a:t>Interdum et malesuada fames ac ante ipsum primis in faucibus. Proin a mi dui. In fermentum enim id neque blandit, a hendrerit turpis commodo. Duis eu libero rhoncus, pulvinar libero ut, vestibulum mi. Maecenas ornare ullamcorper enim et facilisis. Aenean et hendrerit diam. Aenean id gravida magna, eget pulvinar.</a:t>
            </a:r>
          </a:p>
        </p:txBody>
      </p:sp>
      <p:grpSp>
        <p:nvGrpSpPr>
          <p:cNvPr id="29" name="Group 28">
            <a:extLst>
              <a:ext uri="{FF2B5EF4-FFF2-40B4-BE49-F238E27FC236}">
                <a16:creationId xmlns:a16="http://schemas.microsoft.com/office/drawing/2014/main" id="{EB09ECF7-EB7E-467E-A64E-B8F307269BB2}"/>
              </a:ext>
            </a:extLst>
          </p:cNvPr>
          <p:cNvGrpSpPr/>
          <p:nvPr/>
        </p:nvGrpSpPr>
        <p:grpSpPr>
          <a:xfrm>
            <a:off x="987788" y="1544803"/>
            <a:ext cx="3244840" cy="2514600"/>
            <a:chOff x="987788" y="1544803"/>
            <a:chExt cx="3244840" cy="2532550"/>
          </a:xfrm>
        </p:grpSpPr>
        <p:sp>
          <p:nvSpPr>
            <p:cNvPr id="4" name="Shape">
              <a:extLst>
                <a:ext uri="{FF2B5EF4-FFF2-40B4-BE49-F238E27FC236}">
                  <a16:creationId xmlns:a16="http://schemas.microsoft.com/office/drawing/2014/main" id="{5F654D2C-D526-46AF-849E-9A3D1F04792D}"/>
                </a:ext>
              </a:extLst>
            </p:cNvPr>
            <p:cNvSpPr/>
            <p:nvPr/>
          </p:nvSpPr>
          <p:spPr>
            <a:xfrm>
              <a:off x="987788" y="1560087"/>
              <a:ext cx="3244840" cy="2517266"/>
            </a:xfrm>
            <a:custGeom>
              <a:avLst/>
              <a:gdLst/>
              <a:ahLst/>
              <a:cxnLst>
                <a:cxn ang="0">
                  <a:pos x="wd2" y="hd2"/>
                </a:cxn>
                <a:cxn ang="5400000">
                  <a:pos x="wd2" y="hd2"/>
                </a:cxn>
                <a:cxn ang="10800000">
                  <a:pos x="wd2" y="hd2"/>
                </a:cxn>
                <a:cxn ang="16200000">
                  <a:pos x="wd2" y="hd2"/>
                </a:cxn>
              </a:cxnLst>
              <a:rect l="0" t="0" r="r" b="b"/>
              <a:pathLst>
                <a:path w="21600" h="21600" extrusionOk="0">
                  <a:moveTo>
                    <a:pt x="7942" y="2790"/>
                  </a:moveTo>
                  <a:lnTo>
                    <a:pt x="7008" y="642"/>
                  </a:lnTo>
                  <a:cubicBezTo>
                    <a:pt x="6837" y="241"/>
                    <a:pt x="6510" y="0"/>
                    <a:pt x="6151" y="0"/>
                  </a:cubicBezTo>
                  <a:lnTo>
                    <a:pt x="981" y="0"/>
                  </a:lnTo>
                  <a:cubicBezTo>
                    <a:pt x="436" y="0"/>
                    <a:pt x="0" y="562"/>
                    <a:pt x="0" y="1265"/>
                  </a:cubicBezTo>
                  <a:lnTo>
                    <a:pt x="0" y="3453"/>
                  </a:lnTo>
                  <a:lnTo>
                    <a:pt x="0" y="6906"/>
                  </a:lnTo>
                  <a:lnTo>
                    <a:pt x="0" y="20335"/>
                  </a:lnTo>
                  <a:cubicBezTo>
                    <a:pt x="0" y="21038"/>
                    <a:pt x="436" y="21600"/>
                    <a:pt x="981" y="21600"/>
                  </a:cubicBezTo>
                  <a:lnTo>
                    <a:pt x="20619" y="21600"/>
                  </a:lnTo>
                  <a:cubicBezTo>
                    <a:pt x="21164" y="21600"/>
                    <a:pt x="21600" y="21038"/>
                    <a:pt x="21600" y="20335"/>
                  </a:cubicBezTo>
                  <a:lnTo>
                    <a:pt x="21600" y="4717"/>
                  </a:lnTo>
                  <a:cubicBezTo>
                    <a:pt x="21600" y="4015"/>
                    <a:pt x="21164" y="3453"/>
                    <a:pt x="20619" y="3453"/>
                  </a:cubicBezTo>
                  <a:lnTo>
                    <a:pt x="8799" y="3453"/>
                  </a:lnTo>
                  <a:cubicBezTo>
                    <a:pt x="8441" y="3433"/>
                    <a:pt x="8114" y="3192"/>
                    <a:pt x="7942" y="2790"/>
                  </a:cubicBez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A06BB020-7505-4330-855A-A13990D58746}"/>
                </a:ext>
              </a:extLst>
            </p:cNvPr>
            <p:cNvSpPr/>
            <p:nvPr/>
          </p:nvSpPr>
          <p:spPr>
            <a:xfrm>
              <a:off x="987788" y="1817430"/>
              <a:ext cx="746294" cy="2100838"/>
            </a:xfrm>
            <a:custGeom>
              <a:avLst/>
              <a:gdLst/>
              <a:ahLst/>
              <a:cxnLst>
                <a:cxn ang="0">
                  <a:pos x="wd2" y="hd2"/>
                </a:cxn>
                <a:cxn ang="5400000">
                  <a:pos x="wd2" y="hd2"/>
                </a:cxn>
                <a:cxn ang="10800000">
                  <a:pos x="wd2" y="hd2"/>
                </a:cxn>
                <a:cxn ang="16200000">
                  <a:pos x="wd2" y="hd2"/>
                </a:cxn>
              </a:cxnLst>
              <a:rect l="0" t="0" r="r" b="b"/>
              <a:pathLst>
                <a:path w="21600" h="21600" extrusionOk="0">
                  <a:moveTo>
                    <a:pt x="15438" y="4955"/>
                  </a:moveTo>
                  <a:lnTo>
                    <a:pt x="11579" y="4546"/>
                  </a:lnTo>
                  <a:cubicBezTo>
                    <a:pt x="4537" y="3776"/>
                    <a:pt x="0" y="1996"/>
                    <a:pt x="0" y="0"/>
                  </a:cubicBezTo>
                  <a:lnTo>
                    <a:pt x="0" y="21600"/>
                  </a:lnTo>
                  <a:cubicBezTo>
                    <a:pt x="0" y="19604"/>
                    <a:pt x="4604" y="17824"/>
                    <a:pt x="11579" y="17054"/>
                  </a:cubicBezTo>
                  <a:lnTo>
                    <a:pt x="15438" y="16645"/>
                  </a:lnTo>
                  <a:cubicBezTo>
                    <a:pt x="19162" y="16236"/>
                    <a:pt x="21600" y="15298"/>
                    <a:pt x="21600" y="14240"/>
                  </a:cubicBezTo>
                  <a:lnTo>
                    <a:pt x="21600" y="7360"/>
                  </a:lnTo>
                  <a:cubicBezTo>
                    <a:pt x="21532" y="6326"/>
                    <a:pt x="19162" y="5364"/>
                    <a:pt x="15438" y="4955"/>
                  </a:cubicBez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2" name="Graphic 11" descr="Lightbulb with solid fill">
              <a:extLst>
                <a:ext uri="{FF2B5EF4-FFF2-40B4-BE49-F238E27FC236}">
                  <a16:creationId xmlns:a16="http://schemas.microsoft.com/office/drawing/2014/main" id="{D471A78E-C910-4F42-8D13-6C04FF3B545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4230" y="2551919"/>
              <a:ext cx="566838" cy="566838"/>
            </a:xfrm>
            <a:prstGeom prst="rect">
              <a:avLst/>
            </a:prstGeom>
          </p:spPr>
        </p:pic>
        <p:sp>
          <p:nvSpPr>
            <p:cNvPr id="13" name="TextBox 12">
              <a:extLst>
                <a:ext uri="{FF2B5EF4-FFF2-40B4-BE49-F238E27FC236}">
                  <a16:creationId xmlns:a16="http://schemas.microsoft.com/office/drawing/2014/main" id="{263C47BD-8A86-41EA-9299-9B1F502BC288}"/>
                </a:ext>
              </a:extLst>
            </p:cNvPr>
            <p:cNvSpPr txBox="1"/>
            <p:nvPr/>
          </p:nvSpPr>
          <p:spPr>
            <a:xfrm>
              <a:off x="1258943" y="1544803"/>
              <a:ext cx="595618" cy="523220"/>
            </a:xfrm>
            <a:prstGeom prst="rect">
              <a:avLst/>
            </a:prstGeom>
            <a:noFill/>
          </p:spPr>
          <p:txBody>
            <a:bodyPr wrap="square" rtlCol="0">
              <a:spAutoFit/>
            </a:bodyPr>
            <a:lstStyle/>
            <a:p>
              <a:pPr algn="ctr"/>
              <a:r>
                <a:rPr lang="en-US" sz="2800" b="1" dirty="0"/>
                <a:t>01</a:t>
              </a:r>
            </a:p>
          </p:txBody>
        </p:sp>
        <p:grpSp>
          <p:nvGrpSpPr>
            <p:cNvPr id="16" name="Group 15">
              <a:extLst>
                <a:ext uri="{FF2B5EF4-FFF2-40B4-BE49-F238E27FC236}">
                  <a16:creationId xmlns:a16="http://schemas.microsoft.com/office/drawing/2014/main" id="{A087CBC0-0D54-4E6D-911A-EC40E5ED7598}"/>
                </a:ext>
              </a:extLst>
            </p:cNvPr>
            <p:cNvGrpSpPr/>
            <p:nvPr/>
          </p:nvGrpSpPr>
          <p:grpSpPr>
            <a:xfrm>
              <a:off x="1909454" y="2130439"/>
              <a:ext cx="2108873" cy="1659485"/>
              <a:chOff x="8921977" y="1466725"/>
              <a:chExt cx="2926080" cy="1659485"/>
            </a:xfrm>
          </p:grpSpPr>
          <p:sp>
            <p:nvSpPr>
              <p:cNvPr id="17" name="TextBox 16">
                <a:extLst>
                  <a:ext uri="{FF2B5EF4-FFF2-40B4-BE49-F238E27FC236}">
                    <a16:creationId xmlns:a16="http://schemas.microsoft.com/office/drawing/2014/main" id="{63667CB8-1A8B-4256-9F8C-41D7467B57D3}"/>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18" name="TextBox 17">
                <a:extLst>
                  <a:ext uri="{FF2B5EF4-FFF2-40B4-BE49-F238E27FC236}">
                    <a16:creationId xmlns:a16="http://schemas.microsoft.com/office/drawing/2014/main" id="{4BAA78C3-3339-481F-B933-FE406A28F3DE}"/>
                  </a:ext>
                </a:extLst>
              </p:cNvPr>
              <p:cNvSpPr txBox="1"/>
              <p:nvPr/>
            </p:nvSpPr>
            <p:spPr>
              <a:xfrm>
                <a:off x="8921977" y="1925881"/>
                <a:ext cx="2926080" cy="1200329"/>
              </a:xfrm>
              <a:prstGeom prst="rect">
                <a:avLst/>
              </a:prstGeom>
              <a:noFill/>
            </p:spPr>
            <p:txBody>
              <a:bodyPr wrap="square" lIns="0" rIns="0" rtlCol="0" anchor="t">
                <a:spAutoFit/>
              </a:bodyPr>
              <a:lstStyle/>
              <a:p>
                <a:pPr algn="just"/>
                <a:r>
                  <a:rPr lang="en-US" sz="1200" noProof="1">
                    <a:solidFill>
                      <a:schemeClr val="tx1">
                        <a:lumMod val="75000"/>
                        <a:lumOff val="25000"/>
                      </a:schemeClr>
                    </a:solidFill>
                  </a:rPr>
                  <a:t>Lorem ipsum dolor sit amet, nibh est. A magna maecenas, quam magna nec quis, lorem nunc. Suspendisse viverra sodales mauris, cras pharetra proin egestas arcu erat dolor, at amet. </a:t>
                </a:r>
              </a:p>
            </p:txBody>
          </p:sp>
        </p:grpSp>
      </p:grpSp>
      <p:grpSp>
        <p:nvGrpSpPr>
          <p:cNvPr id="31" name="Group 30">
            <a:extLst>
              <a:ext uri="{FF2B5EF4-FFF2-40B4-BE49-F238E27FC236}">
                <a16:creationId xmlns:a16="http://schemas.microsoft.com/office/drawing/2014/main" id="{8B052A5C-F8F9-4D64-892C-0DFD445E976E}"/>
              </a:ext>
            </a:extLst>
          </p:cNvPr>
          <p:cNvGrpSpPr/>
          <p:nvPr/>
        </p:nvGrpSpPr>
        <p:grpSpPr>
          <a:xfrm>
            <a:off x="7959385" y="1544803"/>
            <a:ext cx="3244827" cy="2517266"/>
            <a:chOff x="7959385" y="1560087"/>
            <a:chExt cx="3244827" cy="2517266"/>
          </a:xfrm>
        </p:grpSpPr>
        <p:sp>
          <p:nvSpPr>
            <p:cNvPr id="8" name="Shape">
              <a:extLst>
                <a:ext uri="{FF2B5EF4-FFF2-40B4-BE49-F238E27FC236}">
                  <a16:creationId xmlns:a16="http://schemas.microsoft.com/office/drawing/2014/main" id="{F9280B55-EE0E-49CC-BA94-6A7FF6471F67}"/>
                </a:ext>
              </a:extLst>
            </p:cNvPr>
            <p:cNvSpPr/>
            <p:nvPr/>
          </p:nvSpPr>
          <p:spPr>
            <a:xfrm>
              <a:off x="7959385" y="1560087"/>
              <a:ext cx="3244827" cy="2517266"/>
            </a:xfrm>
            <a:custGeom>
              <a:avLst/>
              <a:gdLst/>
              <a:ahLst/>
              <a:cxnLst>
                <a:cxn ang="0">
                  <a:pos x="wd2" y="hd2"/>
                </a:cxn>
                <a:cxn ang="5400000">
                  <a:pos x="wd2" y="hd2"/>
                </a:cxn>
                <a:cxn ang="10800000">
                  <a:pos x="wd2" y="hd2"/>
                </a:cxn>
                <a:cxn ang="16200000">
                  <a:pos x="wd2" y="hd2"/>
                </a:cxn>
              </a:cxnLst>
              <a:rect l="0" t="0" r="r" b="b"/>
              <a:pathLst>
                <a:path w="21600" h="21600" extrusionOk="0">
                  <a:moveTo>
                    <a:pt x="7942" y="2790"/>
                  </a:moveTo>
                  <a:lnTo>
                    <a:pt x="7008" y="642"/>
                  </a:lnTo>
                  <a:cubicBezTo>
                    <a:pt x="6837" y="241"/>
                    <a:pt x="6510" y="0"/>
                    <a:pt x="6151" y="0"/>
                  </a:cubicBezTo>
                  <a:lnTo>
                    <a:pt x="981" y="0"/>
                  </a:lnTo>
                  <a:cubicBezTo>
                    <a:pt x="436" y="0"/>
                    <a:pt x="0" y="562"/>
                    <a:pt x="0" y="1265"/>
                  </a:cubicBezTo>
                  <a:lnTo>
                    <a:pt x="0" y="3453"/>
                  </a:lnTo>
                  <a:lnTo>
                    <a:pt x="0" y="6906"/>
                  </a:lnTo>
                  <a:lnTo>
                    <a:pt x="0" y="20335"/>
                  </a:lnTo>
                  <a:cubicBezTo>
                    <a:pt x="0" y="21038"/>
                    <a:pt x="436" y="21600"/>
                    <a:pt x="981" y="21600"/>
                  </a:cubicBezTo>
                  <a:lnTo>
                    <a:pt x="20619" y="21600"/>
                  </a:lnTo>
                  <a:cubicBezTo>
                    <a:pt x="21164" y="21600"/>
                    <a:pt x="21600" y="21038"/>
                    <a:pt x="21600" y="20335"/>
                  </a:cubicBezTo>
                  <a:lnTo>
                    <a:pt x="21600" y="4717"/>
                  </a:lnTo>
                  <a:cubicBezTo>
                    <a:pt x="21600" y="4015"/>
                    <a:pt x="21164" y="3453"/>
                    <a:pt x="20619" y="3453"/>
                  </a:cubicBezTo>
                  <a:lnTo>
                    <a:pt x="8799" y="3453"/>
                  </a:lnTo>
                  <a:cubicBezTo>
                    <a:pt x="8441" y="3433"/>
                    <a:pt x="8114" y="3192"/>
                    <a:pt x="7942" y="2790"/>
                  </a:cubicBez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 name="Shape">
              <a:extLst>
                <a:ext uri="{FF2B5EF4-FFF2-40B4-BE49-F238E27FC236}">
                  <a16:creationId xmlns:a16="http://schemas.microsoft.com/office/drawing/2014/main" id="{B1902877-3C43-4138-8B23-550DEC8CD047}"/>
                </a:ext>
              </a:extLst>
            </p:cNvPr>
            <p:cNvSpPr/>
            <p:nvPr/>
          </p:nvSpPr>
          <p:spPr>
            <a:xfrm>
              <a:off x="7959385" y="1817430"/>
              <a:ext cx="746299" cy="2100838"/>
            </a:xfrm>
            <a:custGeom>
              <a:avLst/>
              <a:gdLst/>
              <a:ahLst/>
              <a:cxnLst>
                <a:cxn ang="0">
                  <a:pos x="wd2" y="hd2"/>
                </a:cxn>
                <a:cxn ang="5400000">
                  <a:pos x="wd2" y="hd2"/>
                </a:cxn>
                <a:cxn ang="10800000">
                  <a:pos x="wd2" y="hd2"/>
                </a:cxn>
                <a:cxn ang="16200000">
                  <a:pos x="wd2" y="hd2"/>
                </a:cxn>
              </a:cxnLst>
              <a:rect l="0" t="0" r="r" b="b"/>
              <a:pathLst>
                <a:path w="21600" h="21600" extrusionOk="0">
                  <a:moveTo>
                    <a:pt x="15438" y="4955"/>
                  </a:moveTo>
                  <a:lnTo>
                    <a:pt x="11579" y="4546"/>
                  </a:lnTo>
                  <a:cubicBezTo>
                    <a:pt x="4537" y="3776"/>
                    <a:pt x="0" y="1996"/>
                    <a:pt x="0" y="0"/>
                  </a:cubicBezTo>
                  <a:lnTo>
                    <a:pt x="0" y="21600"/>
                  </a:lnTo>
                  <a:cubicBezTo>
                    <a:pt x="0" y="19604"/>
                    <a:pt x="4604" y="17824"/>
                    <a:pt x="11579" y="17054"/>
                  </a:cubicBezTo>
                  <a:lnTo>
                    <a:pt x="15438" y="16645"/>
                  </a:lnTo>
                  <a:cubicBezTo>
                    <a:pt x="19162" y="16236"/>
                    <a:pt x="21600" y="15298"/>
                    <a:pt x="21600" y="14240"/>
                  </a:cubicBezTo>
                  <a:lnTo>
                    <a:pt x="21600" y="7360"/>
                  </a:lnTo>
                  <a:cubicBezTo>
                    <a:pt x="21600" y="6326"/>
                    <a:pt x="19162" y="5364"/>
                    <a:pt x="15438" y="4955"/>
                  </a:cubicBezTo>
                  <a:close/>
                </a:path>
              </a:pathLst>
            </a:custGeom>
            <a:solidFill>
              <a:schemeClr val="accent6">
                <a:lumMod val="60000"/>
                <a:lumOff val="4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0" name="Graphic 9" descr="Bullseye with solid fill">
              <a:extLst>
                <a:ext uri="{FF2B5EF4-FFF2-40B4-BE49-F238E27FC236}">
                  <a16:creationId xmlns:a16="http://schemas.microsoft.com/office/drawing/2014/main" id="{9D44CA16-B93B-4866-8EC5-1E23C97C5AC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048766" y="2584430"/>
              <a:ext cx="566838" cy="566838"/>
            </a:xfrm>
            <a:prstGeom prst="rect">
              <a:avLst/>
            </a:prstGeom>
          </p:spPr>
        </p:pic>
        <p:sp>
          <p:nvSpPr>
            <p:cNvPr id="15" name="TextBox 14">
              <a:extLst>
                <a:ext uri="{FF2B5EF4-FFF2-40B4-BE49-F238E27FC236}">
                  <a16:creationId xmlns:a16="http://schemas.microsoft.com/office/drawing/2014/main" id="{A008AECB-F422-4970-AE22-65B345936E2F}"/>
                </a:ext>
              </a:extLst>
            </p:cNvPr>
            <p:cNvSpPr txBox="1"/>
            <p:nvPr/>
          </p:nvSpPr>
          <p:spPr>
            <a:xfrm>
              <a:off x="8230538" y="1577314"/>
              <a:ext cx="595618" cy="523220"/>
            </a:xfrm>
            <a:prstGeom prst="rect">
              <a:avLst/>
            </a:prstGeom>
            <a:noFill/>
          </p:spPr>
          <p:txBody>
            <a:bodyPr wrap="square" rtlCol="0">
              <a:spAutoFit/>
            </a:bodyPr>
            <a:lstStyle/>
            <a:p>
              <a:pPr algn="ctr"/>
              <a:r>
                <a:rPr lang="en-US" sz="2800" b="1" dirty="0"/>
                <a:t>03</a:t>
              </a:r>
            </a:p>
          </p:txBody>
        </p:sp>
        <p:grpSp>
          <p:nvGrpSpPr>
            <p:cNvPr id="22" name="Group 21">
              <a:extLst>
                <a:ext uri="{FF2B5EF4-FFF2-40B4-BE49-F238E27FC236}">
                  <a16:creationId xmlns:a16="http://schemas.microsoft.com/office/drawing/2014/main" id="{37287589-2D2F-4722-BC58-FCD93C6D437D}"/>
                </a:ext>
              </a:extLst>
            </p:cNvPr>
            <p:cNvGrpSpPr/>
            <p:nvPr/>
          </p:nvGrpSpPr>
          <p:grpSpPr>
            <a:xfrm>
              <a:off x="8855538" y="2130439"/>
              <a:ext cx="2108873" cy="1659485"/>
              <a:chOff x="8921977" y="1466725"/>
              <a:chExt cx="2926080" cy="1659485"/>
            </a:xfrm>
          </p:grpSpPr>
          <p:sp>
            <p:nvSpPr>
              <p:cNvPr id="23" name="TextBox 22">
                <a:extLst>
                  <a:ext uri="{FF2B5EF4-FFF2-40B4-BE49-F238E27FC236}">
                    <a16:creationId xmlns:a16="http://schemas.microsoft.com/office/drawing/2014/main" id="{44640060-6B34-49C4-9037-07CCBB50CDA8}"/>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24" name="TextBox 23">
                <a:extLst>
                  <a:ext uri="{FF2B5EF4-FFF2-40B4-BE49-F238E27FC236}">
                    <a16:creationId xmlns:a16="http://schemas.microsoft.com/office/drawing/2014/main" id="{330D79B0-55BD-4217-87A0-E71CCB37BD0D}"/>
                  </a:ext>
                </a:extLst>
              </p:cNvPr>
              <p:cNvSpPr txBox="1"/>
              <p:nvPr/>
            </p:nvSpPr>
            <p:spPr>
              <a:xfrm>
                <a:off x="8921977" y="1925881"/>
                <a:ext cx="2926080" cy="1200329"/>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grpSp>
        <p:nvGrpSpPr>
          <p:cNvPr id="30" name="Group 29">
            <a:extLst>
              <a:ext uri="{FF2B5EF4-FFF2-40B4-BE49-F238E27FC236}">
                <a16:creationId xmlns:a16="http://schemas.microsoft.com/office/drawing/2014/main" id="{BECBB092-3B65-45BD-AFEC-38E267130E3D}"/>
              </a:ext>
            </a:extLst>
          </p:cNvPr>
          <p:cNvGrpSpPr/>
          <p:nvPr/>
        </p:nvGrpSpPr>
        <p:grpSpPr>
          <a:xfrm>
            <a:off x="4473587" y="1544803"/>
            <a:ext cx="3244840" cy="2514600"/>
            <a:chOff x="4473585" y="1544803"/>
            <a:chExt cx="3244840" cy="2532550"/>
          </a:xfrm>
        </p:grpSpPr>
        <p:sp>
          <p:nvSpPr>
            <p:cNvPr id="28" name="Shape">
              <a:extLst>
                <a:ext uri="{FF2B5EF4-FFF2-40B4-BE49-F238E27FC236}">
                  <a16:creationId xmlns:a16="http://schemas.microsoft.com/office/drawing/2014/main" id="{69F97370-1416-4320-A4A9-F58A65B54A32}"/>
                </a:ext>
              </a:extLst>
            </p:cNvPr>
            <p:cNvSpPr/>
            <p:nvPr/>
          </p:nvSpPr>
          <p:spPr>
            <a:xfrm>
              <a:off x="4473585" y="1560087"/>
              <a:ext cx="3244840" cy="2517266"/>
            </a:xfrm>
            <a:custGeom>
              <a:avLst/>
              <a:gdLst/>
              <a:ahLst/>
              <a:cxnLst>
                <a:cxn ang="0">
                  <a:pos x="wd2" y="hd2"/>
                </a:cxn>
                <a:cxn ang="5400000">
                  <a:pos x="wd2" y="hd2"/>
                </a:cxn>
                <a:cxn ang="10800000">
                  <a:pos x="wd2" y="hd2"/>
                </a:cxn>
                <a:cxn ang="16200000">
                  <a:pos x="wd2" y="hd2"/>
                </a:cxn>
              </a:cxnLst>
              <a:rect l="0" t="0" r="r" b="b"/>
              <a:pathLst>
                <a:path w="21600" h="21600" extrusionOk="0">
                  <a:moveTo>
                    <a:pt x="7942" y="2790"/>
                  </a:moveTo>
                  <a:lnTo>
                    <a:pt x="7008" y="642"/>
                  </a:lnTo>
                  <a:cubicBezTo>
                    <a:pt x="6837" y="241"/>
                    <a:pt x="6510" y="0"/>
                    <a:pt x="6151" y="0"/>
                  </a:cubicBezTo>
                  <a:lnTo>
                    <a:pt x="981" y="0"/>
                  </a:lnTo>
                  <a:cubicBezTo>
                    <a:pt x="436" y="0"/>
                    <a:pt x="0" y="562"/>
                    <a:pt x="0" y="1265"/>
                  </a:cubicBezTo>
                  <a:lnTo>
                    <a:pt x="0" y="3453"/>
                  </a:lnTo>
                  <a:lnTo>
                    <a:pt x="0" y="6906"/>
                  </a:lnTo>
                  <a:lnTo>
                    <a:pt x="0" y="20335"/>
                  </a:lnTo>
                  <a:cubicBezTo>
                    <a:pt x="0" y="21038"/>
                    <a:pt x="436" y="21600"/>
                    <a:pt x="981" y="21600"/>
                  </a:cubicBezTo>
                  <a:lnTo>
                    <a:pt x="20619" y="21600"/>
                  </a:lnTo>
                  <a:cubicBezTo>
                    <a:pt x="21164" y="21600"/>
                    <a:pt x="21600" y="21038"/>
                    <a:pt x="21600" y="20335"/>
                  </a:cubicBezTo>
                  <a:lnTo>
                    <a:pt x="21600" y="4717"/>
                  </a:lnTo>
                  <a:cubicBezTo>
                    <a:pt x="21600" y="4015"/>
                    <a:pt x="21164" y="3453"/>
                    <a:pt x="20619" y="3453"/>
                  </a:cubicBezTo>
                  <a:lnTo>
                    <a:pt x="8799" y="3453"/>
                  </a:lnTo>
                  <a:cubicBezTo>
                    <a:pt x="8441" y="3433"/>
                    <a:pt x="8114" y="3192"/>
                    <a:pt x="7942" y="2790"/>
                  </a:cubicBezTo>
                  <a:close/>
                </a:path>
              </a:pathLst>
            </a:custGeom>
            <a:solidFill>
              <a:schemeClr val="accent3"/>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4" name="TextBox 13">
              <a:extLst>
                <a:ext uri="{FF2B5EF4-FFF2-40B4-BE49-F238E27FC236}">
                  <a16:creationId xmlns:a16="http://schemas.microsoft.com/office/drawing/2014/main" id="{AD65E6B0-5768-43C3-A3DB-3F87E2CE2AB9}"/>
                </a:ext>
              </a:extLst>
            </p:cNvPr>
            <p:cNvSpPr txBox="1"/>
            <p:nvPr/>
          </p:nvSpPr>
          <p:spPr>
            <a:xfrm>
              <a:off x="4744741" y="1544803"/>
              <a:ext cx="595618" cy="523220"/>
            </a:xfrm>
            <a:prstGeom prst="rect">
              <a:avLst/>
            </a:prstGeom>
            <a:noFill/>
          </p:spPr>
          <p:txBody>
            <a:bodyPr wrap="square" rtlCol="0">
              <a:spAutoFit/>
            </a:bodyPr>
            <a:lstStyle/>
            <a:p>
              <a:pPr algn="ctr"/>
              <a:r>
                <a:rPr lang="en-US" sz="2800" b="1" dirty="0"/>
                <a:t>02</a:t>
              </a:r>
            </a:p>
          </p:txBody>
        </p:sp>
        <p:grpSp>
          <p:nvGrpSpPr>
            <p:cNvPr id="19" name="Group 18">
              <a:extLst>
                <a:ext uri="{FF2B5EF4-FFF2-40B4-BE49-F238E27FC236}">
                  <a16:creationId xmlns:a16="http://schemas.microsoft.com/office/drawing/2014/main" id="{85EA03BB-4CC9-4E87-9A8B-8339B24B91C2}"/>
                </a:ext>
              </a:extLst>
            </p:cNvPr>
            <p:cNvGrpSpPr/>
            <p:nvPr/>
          </p:nvGrpSpPr>
          <p:grpSpPr>
            <a:xfrm>
              <a:off x="5390885" y="2130439"/>
              <a:ext cx="2108873" cy="1659485"/>
              <a:chOff x="8921977" y="1466725"/>
              <a:chExt cx="2926080" cy="1659485"/>
            </a:xfrm>
          </p:grpSpPr>
          <p:sp>
            <p:nvSpPr>
              <p:cNvPr id="20" name="TextBox 19">
                <a:extLst>
                  <a:ext uri="{FF2B5EF4-FFF2-40B4-BE49-F238E27FC236}">
                    <a16:creationId xmlns:a16="http://schemas.microsoft.com/office/drawing/2014/main" id="{EA1B45A7-F0D4-45D9-A787-A18C9515C1DF}"/>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21" name="TextBox 20">
                <a:extLst>
                  <a:ext uri="{FF2B5EF4-FFF2-40B4-BE49-F238E27FC236}">
                    <a16:creationId xmlns:a16="http://schemas.microsoft.com/office/drawing/2014/main" id="{8B84CB82-80B5-44BF-B7A2-E3F50FE7AE87}"/>
                  </a:ext>
                </a:extLst>
              </p:cNvPr>
              <p:cNvSpPr txBox="1"/>
              <p:nvPr/>
            </p:nvSpPr>
            <p:spPr>
              <a:xfrm>
                <a:off x="8921977" y="1925881"/>
                <a:ext cx="2926080" cy="1200329"/>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
          <p:nvSpPr>
            <p:cNvPr id="7" name="Shape">
              <a:extLst>
                <a:ext uri="{FF2B5EF4-FFF2-40B4-BE49-F238E27FC236}">
                  <a16:creationId xmlns:a16="http://schemas.microsoft.com/office/drawing/2014/main" id="{046F7352-437E-4F0E-8F4F-16C559E39AAA}"/>
                </a:ext>
              </a:extLst>
            </p:cNvPr>
            <p:cNvSpPr/>
            <p:nvPr/>
          </p:nvSpPr>
          <p:spPr>
            <a:xfrm>
              <a:off x="4473585" y="1817430"/>
              <a:ext cx="746294" cy="2100838"/>
            </a:xfrm>
            <a:custGeom>
              <a:avLst/>
              <a:gdLst/>
              <a:ahLst/>
              <a:cxnLst>
                <a:cxn ang="0">
                  <a:pos x="wd2" y="hd2"/>
                </a:cxn>
                <a:cxn ang="5400000">
                  <a:pos x="wd2" y="hd2"/>
                </a:cxn>
                <a:cxn ang="10800000">
                  <a:pos x="wd2" y="hd2"/>
                </a:cxn>
                <a:cxn ang="16200000">
                  <a:pos x="wd2" y="hd2"/>
                </a:cxn>
              </a:cxnLst>
              <a:rect l="0" t="0" r="r" b="b"/>
              <a:pathLst>
                <a:path w="21600" h="21600" extrusionOk="0">
                  <a:moveTo>
                    <a:pt x="15438" y="4955"/>
                  </a:moveTo>
                  <a:lnTo>
                    <a:pt x="11579" y="4546"/>
                  </a:lnTo>
                  <a:cubicBezTo>
                    <a:pt x="4537" y="3776"/>
                    <a:pt x="0" y="1996"/>
                    <a:pt x="0" y="0"/>
                  </a:cubicBezTo>
                  <a:lnTo>
                    <a:pt x="0" y="21600"/>
                  </a:lnTo>
                  <a:cubicBezTo>
                    <a:pt x="0" y="19604"/>
                    <a:pt x="4604" y="17824"/>
                    <a:pt x="11579" y="17054"/>
                  </a:cubicBezTo>
                  <a:lnTo>
                    <a:pt x="15438" y="16645"/>
                  </a:lnTo>
                  <a:cubicBezTo>
                    <a:pt x="19162" y="16236"/>
                    <a:pt x="21600" y="15298"/>
                    <a:pt x="21600" y="14240"/>
                  </a:cubicBezTo>
                  <a:lnTo>
                    <a:pt x="21600" y="7360"/>
                  </a:lnTo>
                  <a:cubicBezTo>
                    <a:pt x="21532" y="6326"/>
                    <a:pt x="19162" y="5364"/>
                    <a:pt x="15438" y="4955"/>
                  </a:cubicBezTo>
                  <a:close/>
                </a:path>
              </a:pathLst>
            </a:custGeom>
            <a:solidFill>
              <a:schemeClr val="accent3">
                <a:lumMod val="60000"/>
                <a:lumOff val="4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1" name="Graphic 10" descr="Gears with solid fill">
              <a:extLst>
                <a:ext uri="{FF2B5EF4-FFF2-40B4-BE49-F238E27FC236}">
                  <a16:creationId xmlns:a16="http://schemas.microsoft.com/office/drawing/2014/main" id="{144C1EB2-FB52-4751-9341-35BEE6A59ED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562969" y="2584430"/>
              <a:ext cx="566838" cy="566838"/>
            </a:xfrm>
            <a:prstGeom prst="rect">
              <a:avLst/>
            </a:prstGeom>
          </p:spPr>
        </p:pic>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Folder Text Boxes – Slide Template</a:t>
            </a:r>
          </a:p>
        </p:txBody>
      </p:sp>
      <p:sp>
        <p:nvSpPr>
          <p:cNvPr id="25" name="TextBox 24">
            <a:extLst>
              <a:ext uri="{FF2B5EF4-FFF2-40B4-BE49-F238E27FC236}">
                <a16:creationId xmlns:a16="http://schemas.microsoft.com/office/drawing/2014/main" id="{EDB00C62-46BA-497F-9C97-A35BB06CA778}"/>
              </a:ext>
            </a:extLst>
          </p:cNvPr>
          <p:cNvSpPr txBox="1"/>
          <p:nvPr/>
        </p:nvSpPr>
        <p:spPr>
          <a:xfrm>
            <a:off x="2712720" y="4434675"/>
            <a:ext cx="6766560" cy="1538883"/>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 In posuere dui sed urna ullamcorper pellentesque at at odio.</a:t>
            </a:r>
          </a:p>
          <a:p>
            <a:pPr algn="just">
              <a:spcAft>
                <a:spcPts val="1200"/>
              </a:spcAft>
            </a:pPr>
            <a:r>
              <a:rPr lang="en-US" sz="1200" noProof="1">
                <a:solidFill>
                  <a:schemeClr val="bg1">
                    <a:lumMod val="75000"/>
                  </a:schemeClr>
                </a:solidFill>
              </a:rPr>
              <a:t>Interdum et malesuada fames ac ante ipsum primis in faucibus. Proin a mi dui. In fermentum enim id neque blandit, a hendrerit turpis commodo. Duis eu libero rhoncus, pulvinar libero ut, vestibulum mi. Maecenas ornare ullamcorper enim et facilisis. Aenean et hendrerit diam. Aenean id gravida magna, eget pulvinar.</a:t>
            </a:r>
          </a:p>
        </p:txBody>
      </p:sp>
      <p:grpSp>
        <p:nvGrpSpPr>
          <p:cNvPr id="29" name="Group 28">
            <a:extLst>
              <a:ext uri="{FF2B5EF4-FFF2-40B4-BE49-F238E27FC236}">
                <a16:creationId xmlns:a16="http://schemas.microsoft.com/office/drawing/2014/main" id="{EB09ECF7-EB7E-467E-A64E-B8F307269BB2}"/>
              </a:ext>
            </a:extLst>
          </p:cNvPr>
          <p:cNvGrpSpPr/>
          <p:nvPr/>
        </p:nvGrpSpPr>
        <p:grpSpPr>
          <a:xfrm>
            <a:off x="987788" y="1544803"/>
            <a:ext cx="3244840" cy="2514600"/>
            <a:chOff x="987788" y="1544803"/>
            <a:chExt cx="3244840" cy="2532550"/>
          </a:xfrm>
        </p:grpSpPr>
        <p:sp>
          <p:nvSpPr>
            <p:cNvPr id="4" name="Shape">
              <a:extLst>
                <a:ext uri="{FF2B5EF4-FFF2-40B4-BE49-F238E27FC236}">
                  <a16:creationId xmlns:a16="http://schemas.microsoft.com/office/drawing/2014/main" id="{5F654D2C-D526-46AF-849E-9A3D1F04792D}"/>
                </a:ext>
              </a:extLst>
            </p:cNvPr>
            <p:cNvSpPr/>
            <p:nvPr/>
          </p:nvSpPr>
          <p:spPr>
            <a:xfrm>
              <a:off x="987788" y="1560087"/>
              <a:ext cx="3244840" cy="2517266"/>
            </a:xfrm>
            <a:custGeom>
              <a:avLst/>
              <a:gdLst/>
              <a:ahLst/>
              <a:cxnLst>
                <a:cxn ang="0">
                  <a:pos x="wd2" y="hd2"/>
                </a:cxn>
                <a:cxn ang="5400000">
                  <a:pos x="wd2" y="hd2"/>
                </a:cxn>
                <a:cxn ang="10800000">
                  <a:pos x="wd2" y="hd2"/>
                </a:cxn>
                <a:cxn ang="16200000">
                  <a:pos x="wd2" y="hd2"/>
                </a:cxn>
              </a:cxnLst>
              <a:rect l="0" t="0" r="r" b="b"/>
              <a:pathLst>
                <a:path w="21600" h="21600" extrusionOk="0">
                  <a:moveTo>
                    <a:pt x="7942" y="2790"/>
                  </a:moveTo>
                  <a:lnTo>
                    <a:pt x="7008" y="642"/>
                  </a:lnTo>
                  <a:cubicBezTo>
                    <a:pt x="6837" y="241"/>
                    <a:pt x="6510" y="0"/>
                    <a:pt x="6151" y="0"/>
                  </a:cubicBezTo>
                  <a:lnTo>
                    <a:pt x="981" y="0"/>
                  </a:lnTo>
                  <a:cubicBezTo>
                    <a:pt x="436" y="0"/>
                    <a:pt x="0" y="562"/>
                    <a:pt x="0" y="1265"/>
                  </a:cubicBezTo>
                  <a:lnTo>
                    <a:pt x="0" y="3453"/>
                  </a:lnTo>
                  <a:lnTo>
                    <a:pt x="0" y="6906"/>
                  </a:lnTo>
                  <a:lnTo>
                    <a:pt x="0" y="20335"/>
                  </a:lnTo>
                  <a:cubicBezTo>
                    <a:pt x="0" y="21038"/>
                    <a:pt x="436" y="21600"/>
                    <a:pt x="981" y="21600"/>
                  </a:cubicBezTo>
                  <a:lnTo>
                    <a:pt x="20619" y="21600"/>
                  </a:lnTo>
                  <a:cubicBezTo>
                    <a:pt x="21164" y="21600"/>
                    <a:pt x="21600" y="21038"/>
                    <a:pt x="21600" y="20335"/>
                  </a:cubicBezTo>
                  <a:lnTo>
                    <a:pt x="21600" y="4717"/>
                  </a:lnTo>
                  <a:cubicBezTo>
                    <a:pt x="21600" y="4015"/>
                    <a:pt x="21164" y="3453"/>
                    <a:pt x="20619" y="3453"/>
                  </a:cubicBezTo>
                  <a:lnTo>
                    <a:pt x="8799" y="3453"/>
                  </a:lnTo>
                  <a:cubicBezTo>
                    <a:pt x="8441" y="3433"/>
                    <a:pt x="8114" y="3192"/>
                    <a:pt x="7942" y="2790"/>
                  </a:cubicBez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A06BB020-7505-4330-855A-A13990D58746}"/>
                </a:ext>
              </a:extLst>
            </p:cNvPr>
            <p:cNvSpPr/>
            <p:nvPr/>
          </p:nvSpPr>
          <p:spPr>
            <a:xfrm>
              <a:off x="987788" y="1817430"/>
              <a:ext cx="746294" cy="2100838"/>
            </a:xfrm>
            <a:custGeom>
              <a:avLst/>
              <a:gdLst/>
              <a:ahLst/>
              <a:cxnLst>
                <a:cxn ang="0">
                  <a:pos x="wd2" y="hd2"/>
                </a:cxn>
                <a:cxn ang="5400000">
                  <a:pos x="wd2" y="hd2"/>
                </a:cxn>
                <a:cxn ang="10800000">
                  <a:pos x="wd2" y="hd2"/>
                </a:cxn>
                <a:cxn ang="16200000">
                  <a:pos x="wd2" y="hd2"/>
                </a:cxn>
              </a:cxnLst>
              <a:rect l="0" t="0" r="r" b="b"/>
              <a:pathLst>
                <a:path w="21600" h="21600" extrusionOk="0">
                  <a:moveTo>
                    <a:pt x="15438" y="4955"/>
                  </a:moveTo>
                  <a:lnTo>
                    <a:pt x="11579" y="4546"/>
                  </a:lnTo>
                  <a:cubicBezTo>
                    <a:pt x="4537" y="3776"/>
                    <a:pt x="0" y="1996"/>
                    <a:pt x="0" y="0"/>
                  </a:cubicBezTo>
                  <a:lnTo>
                    <a:pt x="0" y="21600"/>
                  </a:lnTo>
                  <a:cubicBezTo>
                    <a:pt x="0" y="19604"/>
                    <a:pt x="4604" y="17824"/>
                    <a:pt x="11579" y="17054"/>
                  </a:cubicBezTo>
                  <a:lnTo>
                    <a:pt x="15438" y="16645"/>
                  </a:lnTo>
                  <a:cubicBezTo>
                    <a:pt x="19162" y="16236"/>
                    <a:pt x="21600" y="15298"/>
                    <a:pt x="21600" y="14240"/>
                  </a:cubicBezTo>
                  <a:lnTo>
                    <a:pt x="21600" y="7360"/>
                  </a:lnTo>
                  <a:cubicBezTo>
                    <a:pt x="21532" y="6326"/>
                    <a:pt x="19162" y="5364"/>
                    <a:pt x="15438" y="4955"/>
                  </a:cubicBez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2" name="Graphic 11" descr="Lightbulb with solid fill">
              <a:extLst>
                <a:ext uri="{FF2B5EF4-FFF2-40B4-BE49-F238E27FC236}">
                  <a16:creationId xmlns:a16="http://schemas.microsoft.com/office/drawing/2014/main" id="{D471A78E-C910-4F42-8D13-6C04FF3B545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4230" y="2551919"/>
              <a:ext cx="566838" cy="566838"/>
            </a:xfrm>
            <a:prstGeom prst="rect">
              <a:avLst/>
            </a:prstGeom>
          </p:spPr>
        </p:pic>
        <p:sp>
          <p:nvSpPr>
            <p:cNvPr id="13" name="TextBox 12">
              <a:extLst>
                <a:ext uri="{FF2B5EF4-FFF2-40B4-BE49-F238E27FC236}">
                  <a16:creationId xmlns:a16="http://schemas.microsoft.com/office/drawing/2014/main" id="{263C47BD-8A86-41EA-9299-9B1F502BC288}"/>
                </a:ext>
              </a:extLst>
            </p:cNvPr>
            <p:cNvSpPr txBox="1"/>
            <p:nvPr/>
          </p:nvSpPr>
          <p:spPr>
            <a:xfrm>
              <a:off x="1258943" y="1544803"/>
              <a:ext cx="595618" cy="523220"/>
            </a:xfrm>
            <a:prstGeom prst="rect">
              <a:avLst/>
            </a:prstGeom>
            <a:noFill/>
          </p:spPr>
          <p:txBody>
            <a:bodyPr wrap="square" rtlCol="0">
              <a:spAutoFit/>
            </a:bodyPr>
            <a:lstStyle/>
            <a:p>
              <a:pPr algn="ctr"/>
              <a:r>
                <a:rPr lang="en-US" sz="2800" b="1" dirty="0"/>
                <a:t>01</a:t>
              </a:r>
            </a:p>
          </p:txBody>
        </p:sp>
        <p:grpSp>
          <p:nvGrpSpPr>
            <p:cNvPr id="16" name="Group 15">
              <a:extLst>
                <a:ext uri="{FF2B5EF4-FFF2-40B4-BE49-F238E27FC236}">
                  <a16:creationId xmlns:a16="http://schemas.microsoft.com/office/drawing/2014/main" id="{A087CBC0-0D54-4E6D-911A-EC40E5ED7598}"/>
                </a:ext>
              </a:extLst>
            </p:cNvPr>
            <p:cNvGrpSpPr/>
            <p:nvPr/>
          </p:nvGrpSpPr>
          <p:grpSpPr>
            <a:xfrm>
              <a:off x="1909454" y="2130439"/>
              <a:ext cx="2108873" cy="1659485"/>
              <a:chOff x="8921977" y="1466725"/>
              <a:chExt cx="2926080" cy="1659485"/>
            </a:xfrm>
          </p:grpSpPr>
          <p:sp>
            <p:nvSpPr>
              <p:cNvPr id="17" name="TextBox 16">
                <a:extLst>
                  <a:ext uri="{FF2B5EF4-FFF2-40B4-BE49-F238E27FC236}">
                    <a16:creationId xmlns:a16="http://schemas.microsoft.com/office/drawing/2014/main" id="{63667CB8-1A8B-4256-9F8C-41D7467B57D3}"/>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18" name="TextBox 17">
                <a:extLst>
                  <a:ext uri="{FF2B5EF4-FFF2-40B4-BE49-F238E27FC236}">
                    <a16:creationId xmlns:a16="http://schemas.microsoft.com/office/drawing/2014/main" id="{4BAA78C3-3339-481F-B933-FE406A28F3DE}"/>
                  </a:ext>
                </a:extLst>
              </p:cNvPr>
              <p:cNvSpPr txBox="1"/>
              <p:nvPr/>
            </p:nvSpPr>
            <p:spPr>
              <a:xfrm>
                <a:off x="8921977" y="1925881"/>
                <a:ext cx="2926080" cy="1200329"/>
              </a:xfrm>
              <a:prstGeom prst="rect">
                <a:avLst/>
              </a:prstGeom>
              <a:noFill/>
            </p:spPr>
            <p:txBody>
              <a:bodyPr wrap="square" lIns="0" rIns="0" rtlCol="0" anchor="t">
                <a:spAutoFit/>
              </a:bodyPr>
              <a:lstStyle/>
              <a:p>
                <a:pPr algn="just"/>
                <a:r>
                  <a:rPr lang="en-US" sz="1200" noProof="1">
                    <a:solidFill>
                      <a:schemeClr val="tx1">
                        <a:lumMod val="75000"/>
                        <a:lumOff val="25000"/>
                      </a:schemeClr>
                    </a:solidFill>
                  </a:rPr>
                  <a:t>Lorem ipsum dolor sit amet, nibh est. A magna maecenas, quam magna nec quis, lorem nunc. Suspendisse viverra sodales mauris, cras pharetra proin egestas arcu erat dolor, at amet. </a:t>
                </a:r>
              </a:p>
            </p:txBody>
          </p:sp>
        </p:grpSp>
      </p:grpSp>
      <p:grpSp>
        <p:nvGrpSpPr>
          <p:cNvPr id="31" name="Group 30">
            <a:extLst>
              <a:ext uri="{FF2B5EF4-FFF2-40B4-BE49-F238E27FC236}">
                <a16:creationId xmlns:a16="http://schemas.microsoft.com/office/drawing/2014/main" id="{8B052A5C-F8F9-4D64-892C-0DFD445E976E}"/>
              </a:ext>
            </a:extLst>
          </p:cNvPr>
          <p:cNvGrpSpPr/>
          <p:nvPr/>
        </p:nvGrpSpPr>
        <p:grpSpPr>
          <a:xfrm>
            <a:off x="7959385" y="1544803"/>
            <a:ext cx="3244827" cy="2517266"/>
            <a:chOff x="7959385" y="1560087"/>
            <a:chExt cx="3244827" cy="2517266"/>
          </a:xfrm>
        </p:grpSpPr>
        <p:sp>
          <p:nvSpPr>
            <p:cNvPr id="8" name="Shape">
              <a:extLst>
                <a:ext uri="{FF2B5EF4-FFF2-40B4-BE49-F238E27FC236}">
                  <a16:creationId xmlns:a16="http://schemas.microsoft.com/office/drawing/2014/main" id="{F9280B55-EE0E-49CC-BA94-6A7FF6471F67}"/>
                </a:ext>
              </a:extLst>
            </p:cNvPr>
            <p:cNvSpPr/>
            <p:nvPr/>
          </p:nvSpPr>
          <p:spPr>
            <a:xfrm>
              <a:off x="7959385" y="1560087"/>
              <a:ext cx="3244827" cy="2517266"/>
            </a:xfrm>
            <a:custGeom>
              <a:avLst/>
              <a:gdLst/>
              <a:ahLst/>
              <a:cxnLst>
                <a:cxn ang="0">
                  <a:pos x="wd2" y="hd2"/>
                </a:cxn>
                <a:cxn ang="5400000">
                  <a:pos x="wd2" y="hd2"/>
                </a:cxn>
                <a:cxn ang="10800000">
                  <a:pos x="wd2" y="hd2"/>
                </a:cxn>
                <a:cxn ang="16200000">
                  <a:pos x="wd2" y="hd2"/>
                </a:cxn>
              </a:cxnLst>
              <a:rect l="0" t="0" r="r" b="b"/>
              <a:pathLst>
                <a:path w="21600" h="21600" extrusionOk="0">
                  <a:moveTo>
                    <a:pt x="7942" y="2790"/>
                  </a:moveTo>
                  <a:lnTo>
                    <a:pt x="7008" y="642"/>
                  </a:lnTo>
                  <a:cubicBezTo>
                    <a:pt x="6837" y="241"/>
                    <a:pt x="6510" y="0"/>
                    <a:pt x="6151" y="0"/>
                  </a:cubicBezTo>
                  <a:lnTo>
                    <a:pt x="981" y="0"/>
                  </a:lnTo>
                  <a:cubicBezTo>
                    <a:pt x="436" y="0"/>
                    <a:pt x="0" y="562"/>
                    <a:pt x="0" y="1265"/>
                  </a:cubicBezTo>
                  <a:lnTo>
                    <a:pt x="0" y="3453"/>
                  </a:lnTo>
                  <a:lnTo>
                    <a:pt x="0" y="6906"/>
                  </a:lnTo>
                  <a:lnTo>
                    <a:pt x="0" y="20335"/>
                  </a:lnTo>
                  <a:cubicBezTo>
                    <a:pt x="0" y="21038"/>
                    <a:pt x="436" y="21600"/>
                    <a:pt x="981" y="21600"/>
                  </a:cubicBezTo>
                  <a:lnTo>
                    <a:pt x="20619" y="21600"/>
                  </a:lnTo>
                  <a:cubicBezTo>
                    <a:pt x="21164" y="21600"/>
                    <a:pt x="21600" y="21038"/>
                    <a:pt x="21600" y="20335"/>
                  </a:cubicBezTo>
                  <a:lnTo>
                    <a:pt x="21600" y="4717"/>
                  </a:lnTo>
                  <a:cubicBezTo>
                    <a:pt x="21600" y="4015"/>
                    <a:pt x="21164" y="3453"/>
                    <a:pt x="20619" y="3453"/>
                  </a:cubicBezTo>
                  <a:lnTo>
                    <a:pt x="8799" y="3453"/>
                  </a:lnTo>
                  <a:cubicBezTo>
                    <a:pt x="8441" y="3433"/>
                    <a:pt x="8114" y="3192"/>
                    <a:pt x="7942" y="2790"/>
                  </a:cubicBez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 name="Shape">
              <a:extLst>
                <a:ext uri="{FF2B5EF4-FFF2-40B4-BE49-F238E27FC236}">
                  <a16:creationId xmlns:a16="http://schemas.microsoft.com/office/drawing/2014/main" id="{B1902877-3C43-4138-8B23-550DEC8CD047}"/>
                </a:ext>
              </a:extLst>
            </p:cNvPr>
            <p:cNvSpPr/>
            <p:nvPr/>
          </p:nvSpPr>
          <p:spPr>
            <a:xfrm>
              <a:off x="7959385" y="1817430"/>
              <a:ext cx="746299" cy="2100838"/>
            </a:xfrm>
            <a:custGeom>
              <a:avLst/>
              <a:gdLst/>
              <a:ahLst/>
              <a:cxnLst>
                <a:cxn ang="0">
                  <a:pos x="wd2" y="hd2"/>
                </a:cxn>
                <a:cxn ang="5400000">
                  <a:pos x="wd2" y="hd2"/>
                </a:cxn>
                <a:cxn ang="10800000">
                  <a:pos x="wd2" y="hd2"/>
                </a:cxn>
                <a:cxn ang="16200000">
                  <a:pos x="wd2" y="hd2"/>
                </a:cxn>
              </a:cxnLst>
              <a:rect l="0" t="0" r="r" b="b"/>
              <a:pathLst>
                <a:path w="21600" h="21600" extrusionOk="0">
                  <a:moveTo>
                    <a:pt x="15438" y="4955"/>
                  </a:moveTo>
                  <a:lnTo>
                    <a:pt x="11579" y="4546"/>
                  </a:lnTo>
                  <a:cubicBezTo>
                    <a:pt x="4537" y="3776"/>
                    <a:pt x="0" y="1996"/>
                    <a:pt x="0" y="0"/>
                  </a:cubicBezTo>
                  <a:lnTo>
                    <a:pt x="0" y="21600"/>
                  </a:lnTo>
                  <a:cubicBezTo>
                    <a:pt x="0" y="19604"/>
                    <a:pt x="4604" y="17824"/>
                    <a:pt x="11579" y="17054"/>
                  </a:cubicBezTo>
                  <a:lnTo>
                    <a:pt x="15438" y="16645"/>
                  </a:lnTo>
                  <a:cubicBezTo>
                    <a:pt x="19162" y="16236"/>
                    <a:pt x="21600" y="15298"/>
                    <a:pt x="21600" y="14240"/>
                  </a:cubicBezTo>
                  <a:lnTo>
                    <a:pt x="21600" y="7360"/>
                  </a:lnTo>
                  <a:cubicBezTo>
                    <a:pt x="21600" y="6326"/>
                    <a:pt x="19162" y="5364"/>
                    <a:pt x="15438" y="4955"/>
                  </a:cubicBezTo>
                  <a:close/>
                </a:path>
              </a:pathLst>
            </a:custGeom>
            <a:solidFill>
              <a:schemeClr val="accent6">
                <a:lumMod val="60000"/>
                <a:lumOff val="4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0" name="Graphic 9" descr="Bullseye with solid fill">
              <a:extLst>
                <a:ext uri="{FF2B5EF4-FFF2-40B4-BE49-F238E27FC236}">
                  <a16:creationId xmlns:a16="http://schemas.microsoft.com/office/drawing/2014/main" id="{9D44CA16-B93B-4866-8EC5-1E23C97C5AC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048766" y="2584430"/>
              <a:ext cx="566838" cy="566838"/>
            </a:xfrm>
            <a:prstGeom prst="rect">
              <a:avLst/>
            </a:prstGeom>
          </p:spPr>
        </p:pic>
        <p:sp>
          <p:nvSpPr>
            <p:cNvPr id="15" name="TextBox 14">
              <a:extLst>
                <a:ext uri="{FF2B5EF4-FFF2-40B4-BE49-F238E27FC236}">
                  <a16:creationId xmlns:a16="http://schemas.microsoft.com/office/drawing/2014/main" id="{A008AECB-F422-4970-AE22-65B345936E2F}"/>
                </a:ext>
              </a:extLst>
            </p:cNvPr>
            <p:cNvSpPr txBox="1"/>
            <p:nvPr/>
          </p:nvSpPr>
          <p:spPr>
            <a:xfrm>
              <a:off x="8230538" y="1577314"/>
              <a:ext cx="595618" cy="523220"/>
            </a:xfrm>
            <a:prstGeom prst="rect">
              <a:avLst/>
            </a:prstGeom>
            <a:noFill/>
          </p:spPr>
          <p:txBody>
            <a:bodyPr wrap="square" rtlCol="0">
              <a:spAutoFit/>
            </a:bodyPr>
            <a:lstStyle/>
            <a:p>
              <a:pPr algn="ctr"/>
              <a:r>
                <a:rPr lang="en-US" sz="2800" b="1" dirty="0"/>
                <a:t>03</a:t>
              </a:r>
            </a:p>
          </p:txBody>
        </p:sp>
        <p:grpSp>
          <p:nvGrpSpPr>
            <p:cNvPr id="22" name="Group 21">
              <a:extLst>
                <a:ext uri="{FF2B5EF4-FFF2-40B4-BE49-F238E27FC236}">
                  <a16:creationId xmlns:a16="http://schemas.microsoft.com/office/drawing/2014/main" id="{37287589-2D2F-4722-BC58-FCD93C6D437D}"/>
                </a:ext>
              </a:extLst>
            </p:cNvPr>
            <p:cNvGrpSpPr/>
            <p:nvPr/>
          </p:nvGrpSpPr>
          <p:grpSpPr>
            <a:xfrm>
              <a:off x="8855538" y="2130439"/>
              <a:ext cx="2108873" cy="1659485"/>
              <a:chOff x="8921977" y="1466725"/>
              <a:chExt cx="2926080" cy="1659485"/>
            </a:xfrm>
          </p:grpSpPr>
          <p:sp>
            <p:nvSpPr>
              <p:cNvPr id="23" name="TextBox 22">
                <a:extLst>
                  <a:ext uri="{FF2B5EF4-FFF2-40B4-BE49-F238E27FC236}">
                    <a16:creationId xmlns:a16="http://schemas.microsoft.com/office/drawing/2014/main" id="{44640060-6B34-49C4-9037-07CCBB50CDA8}"/>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24" name="TextBox 23">
                <a:extLst>
                  <a:ext uri="{FF2B5EF4-FFF2-40B4-BE49-F238E27FC236}">
                    <a16:creationId xmlns:a16="http://schemas.microsoft.com/office/drawing/2014/main" id="{330D79B0-55BD-4217-87A0-E71CCB37BD0D}"/>
                  </a:ext>
                </a:extLst>
              </p:cNvPr>
              <p:cNvSpPr txBox="1"/>
              <p:nvPr/>
            </p:nvSpPr>
            <p:spPr>
              <a:xfrm>
                <a:off x="8921977" y="1925881"/>
                <a:ext cx="2926080" cy="1200329"/>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grpSp>
        <p:nvGrpSpPr>
          <p:cNvPr id="30" name="Group 29">
            <a:extLst>
              <a:ext uri="{FF2B5EF4-FFF2-40B4-BE49-F238E27FC236}">
                <a16:creationId xmlns:a16="http://schemas.microsoft.com/office/drawing/2014/main" id="{BECBB092-3B65-45BD-AFEC-38E267130E3D}"/>
              </a:ext>
            </a:extLst>
          </p:cNvPr>
          <p:cNvGrpSpPr/>
          <p:nvPr/>
        </p:nvGrpSpPr>
        <p:grpSpPr>
          <a:xfrm>
            <a:off x="4473587" y="1544803"/>
            <a:ext cx="3244840" cy="2514600"/>
            <a:chOff x="4473585" y="1544803"/>
            <a:chExt cx="3244840" cy="2532550"/>
          </a:xfrm>
        </p:grpSpPr>
        <p:sp>
          <p:nvSpPr>
            <p:cNvPr id="28" name="Shape">
              <a:extLst>
                <a:ext uri="{FF2B5EF4-FFF2-40B4-BE49-F238E27FC236}">
                  <a16:creationId xmlns:a16="http://schemas.microsoft.com/office/drawing/2014/main" id="{69F97370-1416-4320-A4A9-F58A65B54A32}"/>
                </a:ext>
              </a:extLst>
            </p:cNvPr>
            <p:cNvSpPr/>
            <p:nvPr/>
          </p:nvSpPr>
          <p:spPr>
            <a:xfrm>
              <a:off x="4473585" y="1560087"/>
              <a:ext cx="3244840" cy="2517266"/>
            </a:xfrm>
            <a:custGeom>
              <a:avLst/>
              <a:gdLst/>
              <a:ahLst/>
              <a:cxnLst>
                <a:cxn ang="0">
                  <a:pos x="wd2" y="hd2"/>
                </a:cxn>
                <a:cxn ang="5400000">
                  <a:pos x="wd2" y="hd2"/>
                </a:cxn>
                <a:cxn ang="10800000">
                  <a:pos x="wd2" y="hd2"/>
                </a:cxn>
                <a:cxn ang="16200000">
                  <a:pos x="wd2" y="hd2"/>
                </a:cxn>
              </a:cxnLst>
              <a:rect l="0" t="0" r="r" b="b"/>
              <a:pathLst>
                <a:path w="21600" h="21600" extrusionOk="0">
                  <a:moveTo>
                    <a:pt x="7942" y="2790"/>
                  </a:moveTo>
                  <a:lnTo>
                    <a:pt x="7008" y="642"/>
                  </a:lnTo>
                  <a:cubicBezTo>
                    <a:pt x="6837" y="241"/>
                    <a:pt x="6510" y="0"/>
                    <a:pt x="6151" y="0"/>
                  </a:cubicBezTo>
                  <a:lnTo>
                    <a:pt x="981" y="0"/>
                  </a:lnTo>
                  <a:cubicBezTo>
                    <a:pt x="436" y="0"/>
                    <a:pt x="0" y="562"/>
                    <a:pt x="0" y="1265"/>
                  </a:cubicBezTo>
                  <a:lnTo>
                    <a:pt x="0" y="3453"/>
                  </a:lnTo>
                  <a:lnTo>
                    <a:pt x="0" y="6906"/>
                  </a:lnTo>
                  <a:lnTo>
                    <a:pt x="0" y="20335"/>
                  </a:lnTo>
                  <a:cubicBezTo>
                    <a:pt x="0" y="21038"/>
                    <a:pt x="436" y="21600"/>
                    <a:pt x="981" y="21600"/>
                  </a:cubicBezTo>
                  <a:lnTo>
                    <a:pt x="20619" y="21600"/>
                  </a:lnTo>
                  <a:cubicBezTo>
                    <a:pt x="21164" y="21600"/>
                    <a:pt x="21600" y="21038"/>
                    <a:pt x="21600" y="20335"/>
                  </a:cubicBezTo>
                  <a:lnTo>
                    <a:pt x="21600" y="4717"/>
                  </a:lnTo>
                  <a:cubicBezTo>
                    <a:pt x="21600" y="4015"/>
                    <a:pt x="21164" y="3453"/>
                    <a:pt x="20619" y="3453"/>
                  </a:cubicBezTo>
                  <a:lnTo>
                    <a:pt x="8799" y="3453"/>
                  </a:lnTo>
                  <a:cubicBezTo>
                    <a:pt x="8441" y="3433"/>
                    <a:pt x="8114" y="3192"/>
                    <a:pt x="7942" y="2790"/>
                  </a:cubicBezTo>
                  <a:close/>
                </a:path>
              </a:pathLst>
            </a:custGeom>
            <a:solidFill>
              <a:schemeClr val="accent3"/>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4" name="TextBox 13">
              <a:extLst>
                <a:ext uri="{FF2B5EF4-FFF2-40B4-BE49-F238E27FC236}">
                  <a16:creationId xmlns:a16="http://schemas.microsoft.com/office/drawing/2014/main" id="{AD65E6B0-5768-43C3-A3DB-3F87E2CE2AB9}"/>
                </a:ext>
              </a:extLst>
            </p:cNvPr>
            <p:cNvSpPr txBox="1"/>
            <p:nvPr/>
          </p:nvSpPr>
          <p:spPr>
            <a:xfrm>
              <a:off x="4744741" y="1544803"/>
              <a:ext cx="595618" cy="523220"/>
            </a:xfrm>
            <a:prstGeom prst="rect">
              <a:avLst/>
            </a:prstGeom>
            <a:noFill/>
          </p:spPr>
          <p:txBody>
            <a:bodyPr wrap="square" rtlCol="0">
              <a:spAutoFit/>
            </a:bodyPr>
            <a:lstStyle/>
            <a:p>
              <a:pPr algn="ctr"/>
              <a:r>
                <a:rPr lang="en-US" sz="2800" b="1" dirty="0"/>
                <a:t>02</a:t>
              </a:r>
            </a:p>
          </p:txBody>
        </p:sp>
        <p:grpSp>
          <p:nvGrpSpPr>
            <p:cNvPr id="19" name="Group 18">
              <a:extLst>
                <a:ext uri="{FF2B5EF4-FFF2-40B4-BE49-F238E27FC236}">
                  <a16:creationId xmlns:a16="http://schemas.microsoft.com/office/drawing/2014/main" id="{85EA03BB-4CC9-4E87-9A8B-8339B24B91C2}"/>
                </a:ext>
              </a:extLst>
            </p:cNvPr>
            <p:cNvGrpSpPr/>
            <p:nvPr/>
          </p:nvGrpSpPr>
          <p:grpSpPr>
            <a:xfrm>
              <a:off x="5390885" y="2130439"/>
              <a:ext cx="2108873" cy="1659485"/>
              <a:chOff x="8921977" y="1466725"/>
              <a:chExt cx="2926080" cy="1659485"/>
            </a:xfrm>
          </p:grpSpPr>
          <p:sp>
            <p:nvSpPr>
              <p:cNvPr id="20" name="TextBox 19">
                <a:extLst>
                  <a:ext uri="{FF2B5EF4-FFF2-40B4-BE49-F238E27FC236}">
                    <a16:creationId xmlns:a16="http://schemas.microsoft.com/office/drawing/2014/main" id="{EA1B45A7-F0D4-45D9-A787-A18C9515C1DF}"/>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21" name="TextBox 20">
                <a:extLst>
                  <a:ext uri="{FF2B5EF4-FFF2-40B4-BE49-F238E27FC236}">
                    <a16:creationId xmlns:a16="http://schemas.microsoft.com/office/drawing/2014/main" id="{8B84CB82-80B5-44BF-B7A2-E3F50FE7AE87}"/>
                  </a:ext>
                </a:extLst>
              </p:cNvPr>
              <p:cNvSpPr txBox="1"/>
              <p:nvPr/>
            </p:nvSpPr>
            <p:spPr>
              <a:xfrm>
                <a:off x="8921977" y="1925881"/>
                <a:ext cx="2926080" cy="1200329"/>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
          <p:nvSpPr>
            <p:cNvPr id="7" name="Shape">
              <a:extLst>
                <a:ext uri="{FF2B5EF4-FFF2-40B4-BE49-F238E27FC236}">
                  <a16:creationId xmlns:a16="http://schemas.microsoft.com/office/drawing/2014/main" id="{046F7352-437E-4F0E-8F4F-16C559E39AAA}"/>
                </a:ext>
              </a:extLst>
            </p:cNvPr>
            <p:cNvSpPr/>
            <p:nvPr/>
          </p:nvSpPr>
          <p:spPr>
            <a:xfrm>
              <a:off x="4473585" y="1817430"/>
              <a:ext cx="746294" cy="2100838"/>
            </a:xfrm>
            <a:custGeom>
              <a:avLst/>
              <a:gdLst/>
              <a:ahLst/>
              <a:cxnLst>
                <a:cxn ang="0">
                  <a:pos x="wd2" y="hd2"/>
                </a:cxn>
                <a:cxn ang="5400000">
                  <a:pos x="wd2" y="hd2"/>
                </a:cxn>
                <a:cxn ang="10800000">
                  <a:pos x="wd2" y="hd2"/>
                </a:cxn>
                <a:cxn ang="16200000">
                  <a:pos x="wd2" y="hd2"/>
                </a:cxn>
              </a:cxnLst>
              <a:rect l="0" t="0" r="r" b="b"/>
              <a:pathLst>
                <a:path w="21600" h="21600" extrusionOk="0">
                  <a:moveTo>
                    <a:pt x="15438" y="4955"/>
                  </a:moveTo>
                  <a:lnTo>
                    <a:pt x="11579" y="4546"/>
                  </a:lnTo>
                  <a:cubicBezTo>
                    <a:pt x="4537" y="3776"/>
                    <a:pt x="0" y="1996"/>
                    <a:pt x="0" y="0"/>
                  </a:cubicBezTo>
                  <a:lnTo>
                    <a:pt x="0" y="21600"/>
                  </a:lnTo>
                  <a:cubicBezTo>
                    <a:pt x="0" y="19604"/>
                    <a:pt x="4604" y="17824"/>
                    <a:pt x="11579" y="17054"/>
                  </a:cubicBezTo>
                  <a:lnTo>
                    <a:pt x="15438" y="16645"/>
                  </a:lnTo>
                  <a:cubicBezTo>
                    <a:pt x="19162" y="16236"/>
                    <a:pt x="21600" y="15298"/>
                    <a:pt x="21600" y="14240"/>
                  </a:cubicBezTo>
                  <a:lnTo>
                    <a:pt x="21600" y="7360"/>
                  </a:lnTo>
                  <a:cubicBezTo>
                    <a:pt x="21532" y="6326"/>
                    <a:pt x="19162" y="5364"/>
                    <a:pt x="15438" y="4955"/>
                  </a:cubicBezTo>
                  <a:close/>
                </a:path>
              </a:pathLst>
            </a:custGeom>
            <a:solidFill>
              <a:schemeClr val="accent3">
                <a:lumMod val="60000"/>
                <a:lumOff val="4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1" name="Graphic 10" descr="Gears with solid fill">
              <a:extLst>
                <a:ext uri="{FF2B5EF4-FFF2-40B4-BE49-F238E27FC236}">
                  <a16:creationId xmlns:a16="http://schemas.microsoft.com/office/drawing/2014/main" id="{144C1EB2-FB52-4751-9341-35BEE6A59ED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562969" y="2584430"/>
              <a:ext cx="566838" cy="566838"/>
            </a:xfrm>
            <a:prstGeom prst="rect">
              <a:avLst/>
            </a:prstGeom>
          </p:spPr>
        </p:pic>
      </p:grpSp>
    </p:spTree>
    <p:extLst>
      <p:ext uri="{BB962C8B-B14F-4D97-AF65-F5344CB8AC3E}">
        <p14:creationId xmlns:p14="http://schemas.microsoft.com/office/powerpoint/2010/main" val="2494786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8493</TotalTime>
  <Words>547</Words>
  <PresentationFormat>Widescreen</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Folder Text Boxes – Slide Template</vt:lpstr>
      <vt:lpstr>Folder Text Boxes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Folder Text Boxes</dc:title>
  <dc:creator>PresentationGO.com</dc:creator>
  <dc:description>© Copyright PresentationGO.com</dc:description>
  <dcterms:created xsi:type="dcterms:W3CDTF">2014-11-26T05:14:11Z</dcterms:created>
  <dcterms:modified xsi:type="dcterms:W3CDTF">2021-07-29T03:51:20Z</dcterms:modified>
  <cp:category>Text &amp; Tables</cp:category>
</cp:coreProperties>
</file>