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5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74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A6450A95-FC2A-4DC7-ACAD-CFE19BF3DF85}"/>
              </a:ext>
            </a:extLst>
          </p:cNvPr>
          <p:cNvSpPr/>
          <p:nvPr/>
        </p:nvSpPr>
        <p:spPr>
          <a:xfrm flipH="1">
            <a:off x="7089283" y="1789002"/>
            <a:ext cx="1335024" cy="3630168"/>
          </a:xfrm>
          <a:custGeom>
            <a:avLst/>
            <a:gdLst>
              <a:gd name="connsiteX0" fmla="*/ 0 w 1335024"/>
              <a:gd name="connsiteY0" fmla="*/ 0 h 3630168"/>
              <a:gd name="connsiteX1" fmla="*/ 1335024 w 1335024"/>
              <a:gd name="connsiteY1" fmla="*/ 0 h 3630168"/>
              <a:gd name="connsiteX2" fmla="*/ 1335024 w 1335024"/>
              <a:gd name="connsiteY2" fmla="*/ 3630168 h 3630168"/>
              <a:gd name="connsiteX3" fmla="*/ 1331259 w 1335024"/>
              <a:gd name="connsiteY3" fmla="*/ 3630168 h 3630168"/>
              <a:gd name="connsiteX4" fmla="*/ 1331259 w 1335024"/>
              <a:gd name="connsiteY4" fmla="*/ 2549871 h 3630168"/>
              <a:gd name="connsiteX5" fmla="*/ 0 w 1335024"/>
              <a:gd name="connsiteY5" fmla="*/ 3630168 h 3630168"/>
              <a:gd name="connsiteX0" fmla="*/ 0 w 1335024"/>
              <a:gd name="connsiteY0" fmla="*/ 0 h 3630168"/>
              <a:gd name="connsiteX1" fmla="*/ 1335024 w 1335024"/>
              <a:gd name="connsiteY1" fmla="*/ 0 h 3630168"/>
              <a:gd name="connsiteX2" fmla="*/ 1335024 w 1335024"/>
              <a:gd name="connsiteY2" fmla="*/ 3630168 h 3630168"/>
              <a:gd name="connsiteX3" fmla="*/ 1331259 w 1335024"/>
              <a:gd name="connsiteY3" fmla="*/ 2549871 h 3630168"/>
              <a:gd name="connsiteX4" fmla="*/ 0 w 1335024"/>
              <a:gd name="connsiteY4" fmla="*/ 3630168 h 3630168"/>
              <a:gd name="connsiteX5" fmla="*/ 0 w 1335024"/>
              <a:gd name="connsiteY5" fmla="*/ 0 h 3630168"/>
              <a:gd name="connsiteX0" fmla="*/ 0 w 1335024"/>
              <a:gd name="connsiteY0" fmla="*/ 0 h 3630168"/>
              <a:gd name="connsiteX1" fmla="*/ 1335024 w 1335024"/>
              <a:gd name="connsiteY1" fmla="*/ 0 h 3630168"/>
              <a:gd name="connsiteX2" fmla="*/ 1331259 w 1335024"/>
              <a:gd name="connsiteY2" fmla="*/ 2549871 h 3630168"/>
              <a:gd name="connsiteX3" fmla="*/ 0 w 1335024"/>
              <a:gd name="connsiteY3" fmla="*/ 3630168 h 3630168"/>
              <a:gd name="connsiteX4" fmla="*/ 0 w 1335024"/>
              <a:gd name="connsiteY4" fmla="*/ 0 h 363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5024" h="3630168">
                <a:moveTo>
                  <a:pt x="0" y="0"/>
                </a:moveTo>
                <a:lnTo>
                  <a:pt x="1335024" y="0"/>
                </a:lnTo>
                <a:lnTo>
                  <a:pt x="1331259" y="2549871"/>
                </a:lnTo>
                <a:lnTo>
                  <a:pt x="0" y="3630168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61FE34E1-6759-4DF2-B018-1A2AB4B58CCD}"/>
              </a:ext>
            </a:extLst>
          </p:cNvPr>
          <p:cNvSpPr/>
          <p:nvPr/>
        </p:nvSpPr>
        <p:spPr>
          <a:xfrm>
            <a:off x="719694" y="1789002"/>
            <a:ext cx="1335024" cy="3630168"/>
          </a:xfrm>
          <a:custGeom>
            <a:avLst/>
            <a:gdLst>
              <a:gd name="connsiteX0" fmla="*/ 0 w 1335024"/>
              <a:gd name="connsiteY0" fmla="*/ 0 h 3630168"/>
              <a:gd name="connsiteX1" fmla="*/ 1335024 w 1335024"/>
              <a:gd name="connsiteY1" fmla="*/ 0 h 3630168"/>
              <a:gd name="connsiteX2" fmla="*/ 1335024 w 1335024"/>
              <a:gd name="connsiteY2" fmla="*/ 3630168 h 3630168"/>
              <a:gd name="connsiteX3" fmla="*/ 1331259 w 1335024"/>
              <a:gd name="connsiteY3" fmla="*/ 3630168 h 3630168"/>
              <a:gd name="connsiteX4" fmla="*/ 1331259 w 1335024"/>
              <a:gd name="connsiteY4" fmla="*/ 2549871 h 3630168"/>
              <a:gd name="connsiteX5" fmla="*/ 0 w 1335024"/>
              <a:gd name="connsiteY5" fmla="*/ 3630168 h 3630168"/>
              <a:gd name="connsiteX0" fmla="*/ 0 w 1335024"/>
              <a:gd name="connsiteY0" fmla="*/ 0 h 3630168"/>
              <a:gd name="connsiteX1" fmla="*/ 1335024 w 1335024"/>
              <a:gd name="connsiteY1" fmla="*/ 0 h 3630168"/>
              <a:gd name="connsiteX2" fmla="*/ 1335024 w 1335024"/>
              <a:gd name="connsiteY2" fmla="*/ 3630168 h 3630168"/>
              <a:gd name="connsiteX3" fmla="*/ 1331259 w 1335024"/>
              <a:gd name="connsiteY3" fmla="*/ 2549871 h 3630168"/>
              <a:gd name="connsiteX4" fmla="*/ 0 w 1335024"/>
              <a:gd name="connsiteY4" fmla="*/ 3630168 h 3630168"/>
              <a:gd name="connsiteX5" fmla="*/ 0 w 1335024"/>
              <a:gd name="connsiteY5" fmla="*/ 0 h 3630168"/>
              <a:gd name="connsiteX0" fmla="*/ 0 w 1335024"/>
              <a:gd name="connsiteY0" fmla="*/ 0 h 3630168"/>
              <a:gd name="connsiteX1" fmla="*/ 1335024 w 1335024"/>
              <a:gd name="connsiteY1" fmla="*/ 0 h 3630168"/>
              <a:gd name="connsiteX2" fmla="*/ 1331259 w 1335024"/>
              <a:gd name="connsiteY2" fmla="*/ 2549871 h 3630168"/>
              <a:gd name="connsiteX3" fmla="*/ 0 w 1335024"/>
              <a:gd name="connsiteY3" fmla="*/ 3630168 h 3630168"/>
              <a:gd name="connsiteX4" fmla="*/ 0 w 1335024"/>
              <a:gd name="connsiteY4" fmla="*/ 0 h 363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5024" h="3630168">
                <a:moveTo>
                  <a:pt x="0" y="0"/>
                </a:moveTo>
                <a:lnTo>
                  <a:pt x="1335024" y="0"/>
                </a:lnTo>
                <a:lnTo>
                  <a:pt x="1331259" y="2549871"/>
                </a:lnTo>
                <a:lnTo>
                  <a:pt x="0" y="3630168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Football &amp; Diverging Ideas for PowerPoint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B90EFE5-8718-4141-85EB-C07066392704}"/>
              </a:ext>
            </a:extLst>
          </p:cNvPr>
          <p:cNvGrpSpPr/>
          <p:nvPr/>
        </p:nvGrpSpPr>
        <p:grpSpPr>
          <a:xfrm>
            <a:off x="719694" y="3558478"/>
            <a:ext cx="7704613" cy="2185608"/>
            <a:chOff x="1396999" y="8013699"/>
            <a:chExt cx="5746624" cy="1630175"/>
          </a:xfrm>
        </p:grpSpPr>
        <p:sp>
          <p:nvSpPr>
            <p:cNvPr id="499" name="Rectangle">
              <a:extLst>
                <a:ext uri="{FF2B5EF4-FFF2-40B4-BE49-F238E27FC236}">
                  <a16:creationId xmlns:a16="http://schemas.microsoft.com/office/drawing/2014/main" id="{3520F8D2-F18F-2645-8BD8-ED3936576EAF}"/>
                </a:ext>
              </a:extLst>
            </p:cNvPr>
            <p:cNvSpPr/>
            <p:nvPr/>
          </p:nvSpPr>
          <p:spPr>
            <a:xfrm>
              <a:off x="1397000" y="9466328"/>
              <a:ext cx="5746623" cy="177546"/>
            </a:xfrm>
            <a:prstGeom prst="rect">
              <a:avLst/>
            </a:prstGeom>
            <a:solidFill>
              <a:srgbClr val="2F764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00" name="Shape">
              <a:extLst>
                <a:ext uri="{FF2B5EF4-FFF2-40B4-BE49-F238E27FC236}">
                  <a16:creationId xmlns:a16="http://schemas.microsoft.com/office/drawing/2014/main" id="{0E159814-AAF5-2C44-B8A7-A357CF21BBAC}"/>
                </a:ext>
              </a:extLst>
            </p:cNvPr>
            <p:cNvSpPr/>
            <p:nvPr/>
          </p:nvSpPr>
          <p:spPr>
            <a:xfrm>
              <a:off x="1396999" y="8648699"/>
              <a:ext cx="5746624" cy="819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3780" y="0"/>
                  </a:lnTo>
                  <a:lnTo>
                    <a:pt x="17819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6FA15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01" name="Shape">
              <a:extLst>
                <a:ext uri="{FF2B5EF4-FFF2-40B4-BE49-F238E27FC236}">
                  <a16:creationId xmlns:a16="http://schemas.microsoft.com/office/drawing/2014/main" id="{2FE8E69A-69DC-B447-9B11-D898CA9BA318}"/>
                </a:ext>
              </a:extLst>
            </p:cNvPr>
            <p:cNvSpPr/>
            <p:nvPr/>
          </p:nvSpPr>
          <p:spPr>
            <a:xfrm>
              <a:off x="1396999" y="8648699"/>
              <a:ext cx="5746624" cy="819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781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17819" y="0"/>
                  </a:lnTo>
                  <a:lnTo>
                    <a:pt x="3781" y="0"/>
                  </a:lnTo>
                  <a:close/>
                  <a:moveTo>
                    <a:pt x="3398" y="20223"/>
                  </a:moveTo>
                  <a:lnTo>
                    <a:pt x="2576" y="20223"/>
                  </a:lnTo>
                  <a:lnTo>
                    <a:pt x="5345" y="583"/>
                  </a:lnTo>
                  <a:lnTo>
                    <a:pt x="5891" y="583"/>
                  </a:lnTo>
                  <a:lnTo>
                    <a:pt x="3398" y="20223"/>
                  </a:lnTo>
                  <a:close/>
                  <a:moveTo>
                    <a:pt x="5043" y="20223"/>
                  </a:moveTo>
                  <a:lnTo>
                    <a:pt x="4221" y="20223"/>
                  </a:lnTo>
                  <a:lnTo>
                    <a:pt x="6436" y="583"/>
                  </a:lnTo>
                  <a:lnTo>
                    <a:pt x="6981" y="583"/>
                  </a:lnTo>
                  <a:lnTo>
                    <a:pt x="5043" y="20223"/>
                  </a:lnTo>
                  <a:close/>
                  <a:moveTo>
                    <a:pt x="6688" y="20223"/>
                  </a:moveTo>
                  <a:lnTo>
                    <a:pt x="5866" y="20223"/>
                  </a:lnTo>
                  <a:lnTo>
                    <a:pt x="7527" y="583"/>
                  </a:lnTo>
                  <a:lnTo>
                    <a:pt x="8073" y="583"/>
                  </a:lnTo>
                  <a:lnTo>
                    <a:pt x="6688" y="20223"/>
                  </a:lnTo>
                  <a:close/>
                  <a:moveTo>
                    <a:pt x="8333" y="20223"/>
                  </a:moveTo>
                  <a:lnTo>
                    <a:pt x="7510" y="20223"/>
                  </a:lnTo>
                  <a:lnTo>
                    <a:pt x="8618" y="583"/>
                  </a:lnTo>
                  <a:lnTo>
                    <a:pt x="9163" y="583"/>
                  </a:lnTo>
                  <a:lnTo>
                    <a:pt x="8333" y="20223"/>
                  </a:lnTo>
                  <a:close/>
                  <a:moveTo>
                    <a:pt x="9978" y="20223"/>
                  </a:moveTo>
                  <a:lnTo>
                    <a:pt x="9155" y="20223"/>
                  </a:lnTo>
                  <a:lnTo>
                    <a:pt x="9709" y="583"/>
                  </a:lnTo>
                  <a:lnTo>
                    <a:pt x="10255" y="583"/>
                  </a:lnTo>
                  <a:lnTo>
                    <a:pt x="9978" y="20223"/>
                  </a:lnTo>
                  <a:close/>
                  <a:moveTo>
                    <a:pt x="11623" y="20223"/>
                  </a:moveTo>
                  <a:lnTo>
                    <a:pt x="10800" y="20223"/>
                  </a:lnTo>
                  <a:lnTo>
                    <a:pt x="10800" y="583"/>
                  </a:lnTo>
                  <a:lnTo>
                    <a:pt x="11346" y="583"/>
                  </a:lnTo>
                  <a:lnTo>
                    <a:pt x="11623" y="20223"/>
                  </a:lnTo>
                  <a:close/>
                  <a:moveTo>
                    <a:pt x="13268" y="20223"/>
                  </a:moveTo>
                  <a:lnTo>
                    <a:pt x="12445" y="20223"/>
                  </a:lnTo>
                  <a:lnTo>
                    <a:pt x="11891" y="583"/>
                  </a:lnTo>
                  <a:lnTo>
                    <a:pt x="12437" y="583"/>
                  </a:lnTo>
                  <a:lnTo>
                    <a:pt x="13268" y="20223"/>
                  </a:lnTo>
                  <a:close/>
                  <a:moveTo>
                    <a:pt x="14913" y="20223"/>
                  </a:moveTo>
                  <a:lnTo>
                    <a:pt x="14090" y="20223"/>
                  </a:lnTo>
                  <a:lnTo>
                    <a:pt x="12983" y="583"/>
                  </a:lnTo>
                  <a:lnTo>
                    <a:pt x="13528" y="583"/>
                  </a:lnTo>
                  <a:lnTo>
                    <a:pt x="14913" y="20223"/>
                  </a:lnTo>
                  <a:close/>
                  <a:moveTo>
                    <a:pt x="16558" y="20223"/>
                  </a:moveTo>
                  <a:lnTo>
                    <a:pt x="15735" y="20223"/>
                  </a:lnTo>
                  <a:lnTo>
                    <a:pt x="14074" y="583"/>
                  </a:lnTo>
                  <a:lnTo>
                    <a:pt x="14620" y="583"/>
                  </a:lnTo>
                  <a:lnTo>
                    <a:pt x="16558" y="20223"/>
                  </a:lnTo>
                  <a:close/>
                  <a:moveTo>
                    <a:pt x="18203" y="20223"/>
                  </a:moveTo>
                  <a:lnTo>
                    <a:pt x="17380" y="20223"/>
                  </a:lnTo>
                  <a:lnTo>
                    <a:pt x="15165" y="583"/>
                  </a:lnTo>
                  <a:lnTo>
                    <a:pt x="15711" y="583"/>
                  </a:lnTo>
                  <a:lnTo>
                    <a:pt x="18203" y="20223"/>
                  </a:ln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02" name="Shape">
              <a:extLst>
                <a:ext uri="{FF2B5EF4-FFF2-40B4-BE49-F238E27FC236}">
                  <a16:creationId xmlns:a16="http://schemas.microsoft.com/office/drawing/2014/main" id="{6967EBE7-555E-2E46-AFB5-9BD8D42A905C}"/>
                </a:ext>
              </a:extLst>
            </p:cNvPr>
            <p:cNvSpPr/>
            <p:nvPr/>
          </p:nvSpPr>
          <p:spPr>
            <a:xfrm>
              <a:off x="3390900" y="8674099"/>
              <a:ext cx="439928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73" y="0"/>
                  </a:moveTo>
                  <a:lnTo>
                    <a:pt x="0" y="21600"/>
                  </a:lnTo>
                  <a:lnTo>
                    <a:pt x="10744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03" name="Shape">
              <a:extLst>
                <a:ext uri="{FF2B5EF4-FFF2-40B4-BE49-F238E27FC236}">
                  <a16:creationId xmlns:a16="http://schemas.microsoft.com/office/drawing/2014/main" id="{9BA3609B-8BDE-5B4A-9FD6-49CED45EE6CA}"/>
                </a:ext>
              </a:extLst>
            </p:cNvPr>
            <p:cNvSpPr/>
            <p:nvPr/>
          </p:nvSpPr>
          <p:spPr>
            <a:xfrm>
              <a:off x="3822699" y="8674099"/>
              <a:ext cx="292482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80" y="0"/>
                  </a:moveTo>
                  <a:lnTo>
                    <a:pt x="0" y="21600"/>
                  </a:lnTo>
                  <a:lnTo>
                    <a:pt x="1616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04" name="Shape">
              <a:extLst>
                <a:ext uri="{FF2B5EF4-FFF2-40B4-BE49-F238E27FC236}">
                  <a16:creationId xmlns:a16="http://schemas.microsoft.com/office/drawing/2014/main" id="{43D2DA1A-DB1D-0848-B657-ED35278BE223}"/>
                </a:ext>
              </a:extLst>
            </p:cNvPr>
            <p:cNvSpPr/>
            <p:nvPr/>
          </p:nvSpPr>
          <p:spPr>
            <a:xfrm>
              <a:off x="2082800" y="8674099"/>
              <a:ext cx="881762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44" y="0"/>
                  </a:moveTo>
                  <a:lnTo>
                    <a:pt x="0" y="21600"/>
                  </a:lnTo>
                  <a:lnTo>
                    <a:pt x="536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05" name="Shape">
              <a:extLst>
                <a:ext uri="{FF2B5EF4-FFF2-40B4-BE49-F238E27FC236}">
                  <a16:creationId xmlns:a16="http://schemas.microsoft.com/office/drawing/2014/main" id="{C56D136E-832A-9348-A31B-9C211B26704B}"/>
                </a:ext>
              </a:extLst>
            </p:cNvPr>
            <p:cNvSpPr/>
            <p:nvPr/>
          </p:nvSpPr>
          <p:spPr>
            <a:xfrm>
              <a:off x="2946399" y="8674099"/>
              <a:ext cx="587122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60" y="0"/>
                  </a:moveTo>
                  <a:lnTo>
                    <a:pt x="0" y="21600"/>
                  </a:lnTo>
                  <a:lnTo>
                    <a:pt x="805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06" name="Shape">
              <a:extLst>
                <a:ext uri="{FF2B5EF4-FFF2-40B4-BE49-F238E27FC236}">
                  <a16:creationId xmlns:a16="http://schemas.microsoft.com/office/drawing/2014/main" id="{A8A59D46-301A-F045-970A-4A33CAF040DC}"/>
                </a:ext>
              </a:extLst>
            </p:cNvPr>
            <p:cNvSpPr/>
            <p:nvPr/>
          </p:nvSpPr>
          <p:spPr>
            <a:xfrm>
              <a:off x="2514600" y="8674099"/>
              <a:ext cx="734442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331" y="0"/>
                  </a:moveTo>
                  <a:lnTo>
                    <a:pt x="0" y="21600"/>
                  </a:lnTo>
                  <a:lnTo>
                    <a:pt x="643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07" name="Shape">
              <a:extLst>
                <a:ext uri="{FF2B5EF4-FFF2-40B4-BE49-F238E27FC236}">
                  <a16:creationId xmlns:a16="http://schemas.microsoft.com/office/drawing/2014/main" id="{E529D657-B501-494A-8F0E-7A18224E93A6}"/>
                </a:ext>
              </a:extLst>
            </p:cNvPr>
            <p:cNvSpPr/>
            <p:nvPr/>
          </p:nvSpPr>
          <p:spPr>
            <a:xfrm>
              <a:off x="4267199" y="8674099"/>
              <a:ext cx="218822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14329" y="0"/>
                  </a:ln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08" name="Shape">
              <a:extLst>
                <a:ext uri="{FF2B5EF4-FFF2-40B4-BE49-F238E27FC236}">
                  <a16:creationId xmlns:a16="http://schemas.microsoft.com/office/drawing/2014/main" id="{33145D36-79D8-C94E-8A4F-876E45C37F20}"/>
                </a:ext>
              </a:extLst>
            </p:cNvPr>
            <p:cNvSpPr/>
            <p:nvPr/>
          </p:nvSpPr>
          <p:spPr>
            <a:xfrm>
              <a:off x="5422900" y="8674099"/>
              <a:ext cx="808228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5752" y="21600"/>
                  </a:lnTo>
                  <a:lnTo>
                    <a:pt x="21600" y="21600"/>
                  </a:lnTo>
                  <a:lnTo>
                    <a:pt x="3879" y="0"/>
                  </a:ln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09" name="Shape">
              <a:extLst>
                <a:ext uri="{FF2B5EF4-FFF2-40B4-BE49-F238E27FC236}">
                  <a16:creationId xmlns:a16="http://schemas.microsoft.com/office/drawing/2014/main" id="{701D56A0-043B-1440-A97A-20F00C99E501}"/>
                </a:ext>
              </a:extLst>
            </p:cNvPr>
            <p:cNvSpPr/>
            <p:nvPr/>
          </p:nvSpPr>
          <p:spPr>
            <a:xfrm>
              <a:off x="5130799" y="8674099"/>
              <a:ext cx="660909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4448" y="21600"/>
                  </a:lnTo>
                  <a:lnTo>
                    <a:pt x="21600" y="21600"/>
                  </a:lnTo>
                  <a:lnTo>
                    <a:pt x="4744" y="0"/>
                  </a:ln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10" name="Shape">
              <a:extLst>
                <a:ext uri="{FF2B5EF4-FFF2-40B4-BE49-F238E27FC236}">
                  <a16:creationId xmlns:a16="http://schemas.microsoft.com/office/drawing/2014/main" id="{DFC495A4-E074-3E4D-B8FB-87CB29B376AC}"/>
                </a:ext>
              </a:extLst>
            </p:cNvPr>
            <p:cNvSpPr/>
            <p:nvPr/>
          </p:nvSpPr>
          <p:spPr>
            <a:xfrm>
              <a:off x="4559300" y="8674099"/>
              <a:ext cx="366142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8691" y="21600"/>
                  </a:lnTo>
                  <a:lnTo>
                    <a:pt x="21600" y="21600"/>
                  </a:lnTo>
                  <a:lnTo>
                    <a:pt x="8564" y="0"/>
                  </a:ln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11" name="Shape">
              <a:extLst>
                <a:ext uri="{FF2B5EF4-FFF2-40B4-BE49-F238E27FC236}">
                  <a16:creationId xmlns:a16="http://schemas.microsoft.com/office/drawing/2014/main" id="{71BE0F02-BCF6-F444-BF24-6C894592C890}"/>
                </a:ext>
              </a:extLst>
            </p:cNvPr>
            <p:cNvSpPr/>
            <p:nvPr/>
          </p:nvSpPr>
          <p:spPr>
            <a:xfrm>
              <a:off x="4851399" y="8674099"/>
              <a:ext cx="513463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2395" y="21600"/>
                  </a:lnTo>
                  <a:lnTo>
                    <a:pt x="21600" y="21600"/>
                  </a:lnTo>
                  <a:lnTo>
                    <a:pt x="6107" y="0"/>
                  </a:ln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12" name="Triangle">
              <a:extLst>
                <a:ext uri="{FF2B5EF4-FFF2-40B4-BE49-F238E27FC236}">
                  <a16:creationId xmlns:a16="http://schemas.microsoft.com/office/drawing/2014/main" id="{513C3F3B-40E2-9E45-B17E-94F15671F5B7}"/>
                </a:ext>
              </a:extLst>
            </p:cNvPr>
            <p:cNvSpPr/>
            <p:nvPr/>
          </p:nvSpPr>
          <p:spPr>
            <a:xfrm>
              <a:off x="4673599" y="8762999"/>
              <a:ext cx="19940" cy="1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66"/>
                  </a:moveTo>
                  <a:lnTo>
                    <a:pt x="0" y="0"/>
                  </a:lnTo>
                  <a:lnTo>
                    <a:pt x="3027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13" name="Triangle">
              <a:extLst>
                <a:ext uri="{FF2B5EF4-FFF2-40B4-BE49-F238E27FC236}">
                  <a16:creationId xmlns:a16="http://schemas.microsoft.com/office/drawing/2014/main" id="{94AA688C-FD59-844A-A4E6-0239DC7555A4}"/>
                </a:ext>
              </a:extLst>
            </p:cNvPr>
            <p:cNvSpPr/>
            <p:nvPr/>
          </p:nvSpPr>
          <p:spPr>
            <a:xfrm>
              <a:off x="4978399" y="8762999"/>
              <a:ext cx="20956" cy="1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66"/>
                  </a:moveTo>
                  <a:lnTo>
                    <a:pt x="0" y="0"/>
                  </a:lnTo>
                  <a:lnTo>
                    <a:pt x="4975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14" name="Triangle">
              <a:extLst>
                <a:ext uri="{FF2B5EF4-FFF2-40B4-BE49-F238E27FC236}">
                  <a16:creationId xmlns:a16="http://schemas.microsoft.com/office/drawing/2014/main" id="{5558B3B9-92A1-9E45-85EF-DD052AC561F1}"/>
                </a:ext>
              </a:extLst>
            </p:cNvPr>
            <p:cNvSpPr/>
            <p:nvPr/>
          </p:nvSpPr>
          <p:spPr>
            <a:xfrm>
              <a:off x="5283199" y="8762999"/>
              <a:ext cx="21973" cy="1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66"/>
                  </a:moveTo>
                  <a:lnTo>
                    <a:pt x="0" y="0"/>
                  </a:lnTo>
                  <a:lnTo>
                    <a:pt x="6742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15" name="Triangle">
              <a:extLst>
                <a:ext uri="{FF2B5EF4-FFF2-40B4-BE49-F238E27FC236}">
                  <a16:creationId xmlns:a16="http://schemas.microsoft.com/office/drawing/2014/main" id="{E7BDF38A-A28A-C545-8BB9-44CA7B073082}"/>
                </a:ext>
              </a:extLst>
            </p:cNvPr>
            <p:cNvSpPr/>
            <p:nvPr/>
          </p:nvSpPr>
          <p:spPr>
            <a:xfrm>
              <a:off x="5575299" y="8762999"/>
              <a:ext cx="22989" cy="1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66"/>
                  </a:moveTo>
                  <a:lnTo>
                    <a:pt x="0" y="0"/>
                  </a:lnTo>
                  <a:lnTo>
                    <a:pt x="8234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16" name="Triangle">
              <a:extLst>
                <a:ext uri="{FF2B5EF4-FFF2-40B4-BE49-F238E27FC236}">
                  <a16:creationId xmlns:a16="http://schemas.microsoft.com/office/drawing/2014/main" id="{0B6FDED3-B4ED-CB46-B497-024DBBD2B682}"/>
                </a:ext>
              </a:extLst>
            </p:cNvPr>
            <p:cNvSpPr/>
            <p:nvPr/>
          </p:nvSpPr>
          <p:spPr>
            <a:xfrm>
              <a:off x="3835399" y="8762999"/>
              <a:ext cx="19940" cy="1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666"/>
                  </a:moveTo>
                  <a:lnTo>
                    <a:pt x="21600" y="0"/>
                  </a:lnTo>
                  <a:lnTo>
                    <a:pt x="18711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17" name="Triangle">
              <a:extLst>
                <a:ext uri="{FF2B5EF4-FFF2-40B4-BE49-F238E27FC236}">
                  <a16:creationId xmlns:a16="http://schemas.microsoft.com/office/drawing/2014/main" id="{B95C24E6-EC38-A74B-9314-226731179A2C}"/>
                </a:ext>
              </a:extLst>
            </p:cNvPr>
            <p:cNvSpPr/>
            <p:nvPr/>
          </p:nvSpPr>
          <p:spPr>
            <a:xfrm>
              <a:off x="3530599" y="8762999"/>
              <a:ext cx="20956" cy="1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666"/>
                  </a:moveTo>
                  <a:lnTo>
                    <a:pt x="21600" y="0"/>
                  </a:lnTo>
                  <a:lnTo>
                    <a:pt x="16625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18" name="Triangle">
              <a:extLst>
                <a:ext uri="{FF2B5EF4-FFF2-40B4-BE49-F238E27FC236}">
                  <a16:creationId xmlns:a16="http://schemas.microsoft.com/office/drawing/2014/main" id="{217782FF-76AF-D444-A231-868594D9A11F}"/>
                </a:ext>
              </a:extLst>
            </p:cNvPr>
            <p:cNvSpPr/>
            <p:nvPr/>
          </p:nvSpPr>
          <p:spPr>
            <a:xfrm>
              <a:off x="3225799" y="8762999"/>
              <a:ext cx="21973" cy="1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666"/>
                  </a:moveTo>
                  <a:lnTo>
                    <a:pt x="21600" y="0"/>
                  </a:lnTo>
                  <a:lnTo>
                    <a:pt x="14858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19" name="Triangle">
              <a:extLst>
                <a:ext uri="{FF2B5EF4-FFF2-40B4-BE49-F238E27FC236}">
                  <a16:creationId xmlns:a16="http://schemas.microsoft.com/office/drawing/2014/main" id="{3C3D68BF-D24C-7543-B7A5-313170218C8C}"/>
                </a:ext>
              </a:extLst>
            </p:cNvPr>
            <p:cNvSpPr/>
            <p:nvPr/>
          </p:nvSpPr>
          <p:spPr>
            <a:xfrm>
              <a:off x="2920999" y="8762999"/>
              <a:ext cx="22989" cy="1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666"/>
                  </a:moveTo>
                  <a:lnTo>
                    <a:pt x="21600" y="0"/>
                  </a:lnTo>
                  <a:lnTo>
                    <a:pt x="13366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20" name="Shape">
              <a:extLst>
                <a:ext uri="{FF2B5EF4-FFF2-40B4-BE49-F238E27FC236}">
                  <a16:creationId xmlns:a16="http://schemas.microsoft.com/office/drawing/2014/main" id="{DFA4B48D-244A-1646-A2E3-CCDED8F66F5B}"/>
                </a:ext>
              </a:extLst>
            </p:cNvPr>
            <p:cNvSpPr/>
            <p:nvPr/>
          </p:nvSpPr>
          <p:spPr>
            <a:xfrm>
              <a:off x="5511799" y="8750299"/>
              <a:ext cx="58803" cy="2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718" y="0"/>
                  </a:lnTo>
                  <a:lnTo>
                    <a:pt x="12596" y="15400"/>
                  </a:lnTo>
                  <a:cubicBezTo>
                    <a:pt x="14556" y="14000"/>
                    <a:pt x="17075" y="12900"/>
                    <a:pt x="20154" y="12300"/>
                  </a:cubicBezTo>
                  <a:lnTo>
                    <a:pt x="21600" y="16100"/>
                  </a:lnTo>
                  <a:cubicBezTo>
                    <a:pt x="19967" y="16500"/>
                    <a:pt x="18288" y="17100"/>
                    <a:pt x="16562" y="18100"/>
                  </a:cubicBezTo>
                  <a:cubicBezTo>
                    <a:pt x="14836" y="19100"/>
                    <a:pt x="13856" y="20300"/>
                    <a:pt x="13576" y="21600"/>
                  </a:cubicBezTo>
                  <a:lnTo>
                    <a:pt x="8024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21" name="Shape">
              <a:extLst>
                <a:ext uri="{FF2B5EF4-FFF2-40B4-BE49-F238E27FC236}">
                  <a16:creationId xmlns:a16="http://schemas.microsoft.com/office/drawing/2014/main" id="{5C9CBA76-8462-5E41-B9A0-3580D8513143}"/>
                </a:ext>
              </a:extLst>
            </p:cNvPr>
            <p:cNvSpPr/>
            <p:nvPr/>
          </p:nvSpPr>
          <p:spPr>
            <a:xfrm>
              <a:off x="5410200" y="8750300"/>
              <a:ext cx="68053" cy="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600" extrusionOk="0">
                  <a:moveTo>
                    <a:pt x="13675" y="21600"/>
                  </a:moveTo>
                  <a:cubicBezTo>
                    <a:pt x="10795" y="21600"/>
                    <a:pt x="8304" y="20814"/>
                    <a:pt x="6241" y="19342"/>
                  </a:cubicBezTo>
                  <a:cubicBezTo>
                    <a:pt x="3789" y="17575"/>
                    <a:pt x="1999" y="14728"/>
                    <a:pt x="793" y="10702"/>
                  </a:cubicBezTo>
                  <a:cubicBezTo>
                    <a:pt x="-375" y="6774"/>
                    <a:pt x="-258" y="3927"/>
                    <a:pt x="1182" y="2160"/>
                  </a:cubicBezTo>
                  <a:cubicBezTo>
                    <a:pt x="2349" y="785"/>
                    <a:pt x="4334" y="0"/>
                    <a:pt x="7175" y="0"/>
                  </a:cubicBezTo>
                  <a:cubicBezTo>
                    <a:pt x="10016" y="0"/>
                    <a:pt x="12546" y="786"/>
                    <a:pt x="14764" y="2356"/>
                  </a:cubicBezTo>
                  <a:cubicBezTo>
                    <a:pt x="16983" y="3927"/>
                    <a:pt x="18734" y="6676"/>
                    <a:pt x="19980" y="10702"/>
                  </a:cubicBezTo>
                  <a:cubicBezTo>
                    <a:pt x="21225" y="14727"/>
                    <a:pt x="21147" y="17575"/>
                    <a:pt x="19707" y="19342"/>
                  </a:cubicBezTo>
                  <a:cubicBezTo>
                    <a:pt x="18578" y="20815"/>
                    <a:pt x="16555" y="21600"/>
                    <a:pt x="13675" y="21600"/>
                  </a:cubicBezTo>
                  <a:close/>
                  <a:moveTo>
                    <a:pt x="12624" y="18164"/>
                  </a:moveTo>
                  <a:cubicBezTo>
                    <a:pt x="13324" y="18164"/>
                    <a:pt x="13869" y="17967"/>
                    <a:pt x="14336" y="17673"/>
                  </a:cubicBezTo>
                  <a:cubicBezTo>
                    <a:pt x="14764" y="17378"/>
                    <a:pt x="15037" y="16789"/>
                    <a:pt x="15076" y="16004"/>
                  </a:cubicBezTo>
                  <a:cubicBezTo>
                    <a:pt x="15153" y="14924"/>
                    <a:pt x="14803" y="13157"/>
                    <a:pt x="14064" y="10702"/>
                  </a:cubicBezTo>
                  <a:cubicBezTo>
                    <a:pt x="13324" y="8248"/>
                    <a:pt x="12624" y="6579"/>
                    <a:pt x="12001" y="5597"/>
                  </a:cubicBezTo>
                  <a:cubicBezTo>
                    <a:pt x="11378" y="4713"/>
                    <a:pt x="10756" y="4026"/>
                    <a:pt x="10133" y="3731"/>
                  </a:cubicBezTo>
                  <a:cubicBezTo>
                    <a:pt x="9510" y="3436"/>
                    <a:pt x="8849" y="3240"/>
                    <a:pt x="8187" y="3240"/>
                  </a:cubicBezTo>
                  <a:cubicBezTo>
                    <a:pt x="7525" y="3240"/>
                    <a:pt x="6942" y="3437"/>
                    <a:pt x="6513" y="3731"/>
                  </a:cubicBezTo>
                  <a:cubicBezTo>
                    <a:pt x="6085" y="4026"/>
                    <a:pt x="5813" y="4615"/>
                    <a:pt x="5774" y="5400"/>
                  </a:cubicBezTo>
                  <a:cubicBezTo>
                    <a:pt x="5696" y="6382"/>
                    <a:pt x="6008" y="8149"/>
                    <a:pt x="6747" y="10604"/>
                  </a:cubicBezTo>
                  <a:cubicBezTo>
                    <a:pt x="7486" y="13059"/>
                    <a:pt x="8187" y="14826"/>
                    <a:pt x="8810" y="15710"/>
                  </a:cubicBezTo>
                  <a:cubicBezTo>
                    <a:pt x="9432" y="16691"/>
                    <a:pt x="10055" y="17280"/>
                    <a:pt x="10678" y="17575"/>
                  </a:cubicBezTo>
                  <a:cubicBezTo>
                    <a:pt x="11301" y="18066"/>
                    <a:pt x="11962" y="18164"/>
                    <a:pt x="12624" y="18164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22" name="Shape">
              <a:extLst>
                <a:ext uri="{FF2B5EF4-FFF2-40B4-BE49-F238E27FC236}">
                  <a16:creationId xmlns:a16="http://schemas.microsoft.com/office/drawing/2014/main" id="{01459C25-8460-F34B-AD8A-E1E30148BA67}"/>
                </a:ext>
              </a:extLst>
            </p:cNvPr>
            <p:cNvSpPr/>
            <p:nvPr/>
          </p:nvSpPr>
          <p:spPr>
            <a:xfrm>
              <a:off x="5206999" y="8750300"/>
              <a:ext cx="74573" cy="27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extrusionOk="0">
                  <a:moveTo>
                    <a:pt x="839" y="3836"/>
                  </a:moveTo>
                  <a:lnTo>
                    <a:pt x="0" y="0"/>
                  </a:lnTo>
                  <a:lnTo>
                    <a:pt x="18426" y="0"/>
                  </a:lnTo>
                  <a:cubicBezTo>
                    <a:pt x="18572" y="1413"/>
                    <a:pt x="18280" y="2827"/>
                    <a:pt x="17586" y="4138"/>
                  </a:cubicBezTo>
                  <a:cubicBezTo>
                    <a:pt x="16893" y="5450"/>
                    <a:pt x="15288" y="7166"/>
                    <a:pt x="12843" y="9286"/>
                  </a:cubicBezTo>
                  <a:cubicBezTo>
                    <a:pt x="10837" y="11002"/>
                    <a:pt x="9632" y="12213"/>
                    <a:pt x="9231" y="12819"/>
                  </a:cubicBezTo>
                  <a:cubicBezTo>
                    <a:pt x="8684" y="13727"/>
                    <a:pt x="8501" y="14534"/>
                    <a:pt x="8720" y="15342"/>
                  </a:cubicBezTo>
                  <a:cubicBezTo>
                    <a:pt x="8939" y="16251"/>
                    <a:pt x="9413" y="16957"/>
                    <a:pt x="10143" y="17462"/>
                  </a:cubicBezTo>
                  <a:cubicBezTo>
                    <a:pt x="10909" y="17966"/>
                    <a:pt x="11822" y="18168"/>
                    <a:pt x="12953" y="18168"/>
                  </a:cubicBezTo>
                  <a:cubicBezTo>
                    <a:pt x="14084" y="18168"/>
                    <a:pt x="14886" y="17865"/>
                    <a:pt x="15434" y="17361"/>
                  </a:cubicBezTo>
                  <a:cubicBezTo>
                    <a:pt x="15981" y="16856"/>
                    <a:pt x="16164" y="15948"/>
                    <a:pt x="15981" y="14736"/>
                  </a:cubicBezTo>
                  <a:lnTo>
                    <a:pt x="21381" y="15140"/>
                  </a:lnTo>
                  <a:cubicBezTo>
                    <a:pt x="21600" y="17461"/>
                    <a:pt x="20980" y="19077"/>
                    <a:pt x="19557" y="20086"/>
                  </a:cubicBezTo>
                  <a:cubicBezTo>
                    <a:pt x="18134" y="21095"/>
                    <a:pt x="16127" y="21600"/>
                    <a:pt x="13609" y="21600"/>
                  </a:cubicBezTo>
                  <a:cubicBezTo>
                    <a:pt x="10873" y="21600"/>
                    <a:pt x="8574" y="20994"/>
                    <a:pt x="6713" y="19884"/>
                  </a:cubicBezTo>
                  <a:cubicBezTo>
                    <a:pt x="4889" y="18673"/>
                    <a:pt x="3795" y="17260"/>
                    <a:pt x="3393" y="15544"/>
                  </a:cubicBezTo>
                  <a:cubicBezTo>
                    <a:pt x="3174" y="14535"/>
                    <a:pt x="3211" y="13626"/>
                    <a:pt x="3466" y="12718"/>
                  </a:cubicBezTo>
                  <a:cubicBezTo>
                    <a:pt x="3721" y="11809"/>
                    <a:pt x="4232" y="10901"/>
                    <a:pt x="4962" y="9891"/>
                  </a:cubicBezTo>
                  <a:cubicBezTo>
                    <a:pt x="5473" y="9285"/>
                    <a:pt x="6421" y="8377"/>
                    <a:pt x="7808" y="7165"/>
                  </a:cubicBezTo>
                  <a:cubicBezTo>
                    <a:pt x="9194" y="5954"/>
                    <a:pt x="10070" y="5147"/>
                    <a:pt x="10435" y="4743"/>
                  </a:cubicBezTo>
                  <a:cubicBezTo>
                    <a:pt x="10800" y="4340"/>
                    <a:pt x="11055" y="3935"/>
                    <a:pt x="11238" y="3633"/>
                  </a:cubicBezTo>
                  <a:lnTo>
                    <a:pt x="839" y="3633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23" name="Shape">
              <a:extLst>
                <a:ext uri="{FF2B5EF4-FFF2-40B4-BE49-F238E27FC236}">
                  <a16:creationId xmlns:a16="http://schemas.microsoft.com/office/drawing/2014/main" id="{89025393-3005-AA45-B26E-2BB94A8DD5C4}"/>
                </a:ext>
              </a:extLst>
            </p:cNvPr>
            <p:cNvSpPr/>
            <p:nvPr/>
          </p:nvSpPr>
          <p:spPr>
            <a:xfrm>
              <a:off x="5105399" y="8750300"/>
              <a:ext cx="65687" cy="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600" extrusionOk="0">
                  <a:moveTo>
                    <a:pt x="12836" y="21600"/>
                  </a:moveTo>
                  <a:cubicBezTo>
                    <a:pt x="9865" y="21600"/>
                    <a:pt x="7376" y="20814"/>
                    <a:pt x="5368" y="19342"/>
                  </a:cubicBezTo>
                  <a:cubicBezTo>
                    <a:pt x="3000" y="17575"/>
                    <a:pt x="1354" y="14728"/>
                    <a:pt x="470" y="10702"/>
                  </a:cubicBezTo>
                  <a:cubicBezTo>
                    <a:pt x="-413" y="6774"/>
                    <a:pt x="-52" y="3927"/>
                    <a:pt x="1554" y="2160"/>
                  </a:cubicBezTo>
                  <a:cubicBezTo>
                    <a:pt x="2879" y="785"/>
                    <a:pt x="5007" y="0"/>
                    <a:pt x="7898" y="0"/>
                  </a:cubicBezTo>
                  <a:cubicBezTo>
                    <a:pt x="10829" y="0"/>
                    <a:pt x="13398" y="786"/>
                    <a:pt x="15526" y="2356"/>
                  </a:cubicBezTo>
                  <a:cubicBezTo>
                    <a:pt x="17694" y="3927"/>
                    <a:pt x="19260" y="6676"/>
                    <a:pt x="20223" y="10702"/>
                  </a:cubicBezTo>
                  <a:cubicBezTo>
                    <a:pt x="21187" y="14727"/>
                    <a:pt x="20866" y="17575"/>
                    <a:pt x="19260" y="19342"/>
                  </a:cubicBezTo>
                  <a:cubicBezTo>
                    <a:pt x="17975" y="20815"/>
                    <a:pt x="15807" y="21600"/>
                    <a:pt x="12836" y="21600"/>
                  </a:cubicBezTo>
                  <a:close/>
                  <a:moveTo>
                    <a:pt x="12073" y="18164"/>
                  </a:moveTo>
                  <a:cubicBezTo>
                    <a:pt x="12796" y="18164"/>
                    <a:pt x="13398" y="17967"/>
                    <a:pt x="13880" y="17673"/>
                  </a:cubicBezTo>
                  <a:cubicBezTo>
                    <a:pt x="14362" y="17378"/>
                    <a:pt x="14683" y="16789"/>
                    <a:pt x="14763" y="16004"/>
                  </a:cubicBezTo>
                  <a:cubicBezTo>
                    <a:pt x="14924" y="14924"/>
                    <a:pt x="14723" y="13157"/>
                    <a:pt x="14121" y="10702"/>
                  </a:cubicBezTo>
                  <a:cubicBezTo>
                    <a:pt x="13559" y="8248"/>
                    <a:pt x="12957" y="6579"/>
                    <a:pt x="12395" y="5597"/>
                  </a:cubicBezTo>
                  <a:cubicBezTo>
                    <a:pt x="11832" y="4713"/>
                    <a:pt x="11230" y="4026"/>
                    <a:pt x="10628" y="3731"/>
                  </a:cubicBezTo>
                  <a:cubicBezTo>
                    <a:pt x="10026" y="3436"/>
                    <a:pt x="9343" y="3240"/>
                    <a:pt x="8661" y="3240"/>
                  </a:cubicBezTo>
                  <a:cubicBezTo>
                    <a:pt x="7978" y="3240"/>
                    <a:pt x="7376" y="3437"/>
                    <a:pt x="6894" y="3731"/>
                  </a:cubicBezTo>
                  <a:cubicBezTo>
                    <a:pt x="6412" y="4026"/>
                    <a:pt x="6131" y="4615"/>
                    <a:pt x="5971" y="5400"/>
                  </a:cubicBezTo>
                  <a:cubicBezTo>
                    <a:pt x="5810" y="6382"/>
                    <a:pt x="6011" y="8149"/>
                    <a:pt x="6573" y="10604"/>
                  </a:cubicBezTo>
                  <a:cubicBezTo>
                    <a:pt x="7135" y="13059"/>
                    <a:pt x="7697" y="14826"/>
                    <a:pt x="8259" y="15710"/>
                  </a:cubicBezTo>
                  <a:cubicBezTo>
                    <a:pt x="8821" y="16691"/>
                    <a:pt x="9424" y="17280"/>
                    <a:pt x="10066" y="17575"/>
                  </a:cubicBezTo>
                  <a:cubicBezTo>
                    <a:pt x="10668" y="18066"/>
                    <a:pt x="11351" y="18164"/>
                    <a:pt x="12073" y="18164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24" name="Shape">
              <a:extLst>
                <a:ext uri="{FF2B5EF4-FFF2-40B4-BE49-F238E27FC236}">
                  <a16:creationId xmlns:a16="http://schemas.microsoft.com/office/drawing/2014/main" id="{A3A8BD25-1B06-084B-90F8-70CE300CB383}"/>
                </a:ext>
              </a:extLst>
            </p:cNvPr>
            <p:cNvSpPr/>
            <p:nvPr/>
          </p:nvSpPr>
          <p:spPr>
            <a:xfrm>
              <a:off x="4902199" y="8750300"/>
              <a:ext cx="68054" cy="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600" extrusionOk="0">
                  <a:moveTo>
                    <a:pt x="19960" y="5792"/>
                  </a:moveTo>
                  <a:lnTo>
                    <a:pt x="14460" y="6283"/>
                  </a:lnTo>
                  <a:cubicBezTo>
                    <a:pt x="14102" y="5302"/>
                    <a:pt x="13504" y="4516"/>
                    <a:pt x="12627" y="4025"/>
                  </a:cubicBezTo>
                  <a:cubicBezTo>
                    <a:pt x="11750" y="3534"/>
                    <a:pt x="10754" y="3240"/>
                    <a:pt x="9678" y="3240"/>
                  </a:cubicBezTo>
                  <a:cubicBezTo>
                    <a:pt x="8483" y="3240"/>
                    <a:pt x="7526" y="3534"/>
                    <a:pt x="6849" y="4221"/>
                  </a:cubicBezTo>
                  <a:cubicBezTo>
                    <a:pt x="6131" y="4810"/>
                    <a:pt x="5892" y="5694"/>
                    <a:pt x="6052" y="6774"/>
                  </a:cubicBezTo>
                  <a:cubicBezTo>
                    <a:pt x="6211" y="7756"/>
                    <a:pt x="6769" y="8541"/>
                    <a:pt x="7646" y="9130"/>
                  </a:cubicBezTo>
                  <a:cubicBezTo>
                    <a:pt x="8522" y="9719"/>
                    <a:pt x="9519" y="10014"/>
                    <a:pt x="10674" y="10014"/>
                  </a:cubicBezTo>
                  <a:cubicBezTo>
                    <a:pt x="11432" y="10014"/>
                    <a:pt x="12269" y="9916"/>
                    <a:pt x="13265" y="9719"/>
                  </a:cubicBezTo>
                  <a:lnTo>
                    <a:pt x="13145" y="13058"/>
                  </a:lnTo>
                  <a:cubicBezTo>
                    <a:pt x="11551" y="13058"/>
                    <a:pt x="10395" y="13254"/>
                    <a:pt x="9678" y="13745"/>
                  </a:cubicBezTo>
                  <a:cubicBezTo>
                    <a:pt x="8921" y="14236"/>
                    <a:pt x="8642" y="14923"/>
                    <a:pt x="8801" y="15807"/>
                  </a:cubicBezTo>
                  <a:cubicBezTo>
                    <a:pt x="8921" y="16494"/>
                    <a:pt x="9320" y="17083"/>
                    <a:pt x="9997" y="17476"/>
                  </a:cubicBezTo>
                  <a:cubicBezTo>
                    <a:pt x="10674" y="17868"/>
                    <a:pt x="11511" y="18163"/>
                    <a:pt x="12548" y="18163"/>
                  </a:cubicBezTo>
                  <a:cubicBezTo>
                    <a:pt x="13544" y="18163"/>
                    <a:pt x="14341" y="17967"/>
                    <a:pt x="14979" y="17476"/>
                  </a:cubicBezTo>
                  <a:cubicBezTo>
                    <a:pt x="15616" y="16985"/>
                    <a:pt x="15895" y="16298"/>
                    <a:pt x="15895" y="15316"/>
                  </a:cubicBezTo>
                  <a:lnTo>
                    <a:pt x="21355" y="16004"/>
                  </a:lnTo>
                  <a:cubicBezTo>
                    <a:pt x="21235" y="17280"/>
                    <a:pt x="20837" y="18360"/>
                    <a:pt x="20239" y="19047"/>
                  </a:cubicBezTo>
                  <a:cubicBezTo>
                    <a:pt x="19641" y="19833"/>
                    <a:pt x="18685" y="20422"/>
                    <a:pt x="17410" y="20913"/>
                  </a:cubicBezTo>
                  <a:cubicBezTo>
                    <a:pt x="16134" y="21403"/>
                    <a:pt x="14660" y="21600"/>
                    <a:pt x="12986" y="21600"/>
                  </a:cubicBezTo>
                  <a:cubicBezTo>
                    <a:pt x="10117" y="21600"/>
                    <a:pt x="7725" y="20913"/>
                    <a:pt x="5773" y="19636"/>
                  </a:cubicBezTo>
                  <a:cubicBezTo>
                    <a:pt x="4179" y="18556"/>
                    <a:pt x="3262" y="17378"/>
                    <a:pt x="3023" y="16102"/>
                  </a:cubicBezTo>
                  <a:cubicBezTo>
                    <a:pt x="2704" y="14236"/>
                    <a:pt x="3900" y="12763"/>
                    <a:pt x="6649" y="11684"/>
                  </a:cubicBezTo>
                  <a:cubicBezTo>
                    <a:pt x="4856" y="11389"/>
                    <a:pt x="3381" y="10800"/>
                    <a:pt x="2186" y="9916"/>
                  </a:cubicBezTo>
                  <a:cubicBezTo>
                    <a:pt x="990" y="9033"/>
                    <a:pt x="313" y="7953"/>
                    <a:pt x="74" y="6676"/>
                  </a:cubicBezTo>
                  <a:cubicBezTo>
                    <a:pt x="-245" y="4811"/>
                    <a:pt x="472" y="3240"/>
                    <a:pt x="2186" y="1964"/>
                  </a:cubicBezTo>
                  <a:cubicBezTo>
                    <a:pt x="3900" y="687"/>
                    <a:pt x="6171" y="0"/>
                    <a:pt x="9041" y="0"/>
                  </a:cubicBezTo>
                  <a:cubicBezTo>
                    <a:pt x="11751" y="0"/>
                    <a:pt x="14102" y="491"/>
                    <a:pt x="16055" y="1571"/>
                  </a:cubicBezTo>
                  <a:cubicBezTo>
                    <a:pt x="18047" y="2650"/>
                    <a:pt x="19322" y="4123"/>
                    <a:pt x="19960" y="579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25" name="Shape">
              <a:extLst>
                <a:ext uri="{FF2B5EF4-FFF2-40B4-BE49-F238E27FC236}">
                  <a16:creationId xmlns:a16="http://schemas.microsoft.com/office/drawing/2014/main" id="{CC90100A-F3D8-3B40-B377-7EC3E907DC9C}"/>
                </a:ext>
              </a:extLst>
            </p:cNvPr>
            <p:cNvSpPr/>
            <p:nvPr/>
          </p:nvSpPr>
          <p:spPr>
            <a:xfrm>
              <a:off x="4800599" y="8750300"/>
              <a:ext cx="64073" cy="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600" extrusionOk="0">
                  <a:moveTo>
                    <a:pt x="12063" y="21600"/>
                  </a:moveTo>
                  <a:cubicBezTo>
                    <a:pt x="9007" y="21600"/>
                    <a:pt x="6488" y="20814"/>
                    <a:pt x="4547" y="19342"/>
                  </a:cubicBezTo>
                  <a:cubicBezTo>
                    <a:pt x="2234" y="17575"/>
                    <a:pt x="788" y="14728"/>
                    <a:pt x="210" y="10702"/>
                  </a:cubicBezTo>
                  <a:cubicBezTo>
                    <a:pt x="-368" y="6774"/>
                    <a:pt x="252" y="3927"/>
                    <a:pt x="2027" y="2160"/>
                  </a:cubicBezTo>
                  <a:cubicBezTo>
                    <a:pt x="3514" y="785"/>
                    <a:pt x="5744" y="0"/>
                    <a:pt x="8759" y="0"/>
                  </a:cubicBezTo>
                  <a:cubicBezTo>
                    <a:pt x="11774" y="0"/>
                    <a:pt x="14335" y="786"/>
                    <a:pt x="16441" y="2356"/>
                  </a:cubicBezTo>
                  <a:cubicBezTo>
                    <a:pt x="18548" y="3927"/>
                    <a:pt x="19910" y="6676"/>
                    <a:pt x="20571" y="10702"/>
                  </a:cubicBezTo>
                  <a:cubicBezTo>
                    <a:pt x="21232" y="14727"/>
                    <a:pt x="20654" y="17575"/>
                    <a:pt x="18878" y="19342"/>
                  </a:cubicBezTo>
                  <a:cubicBezTo>
                    <a:pt x="17391" y="20815"/>
                    <a:pt x="15120" y="21600"/>
                    <a:pt x="12063" y="21600"/>
                  </a:cubicBezTo>
                  <a:close/>
                  <a:moveTo>
                    <a:pt x="11568" y="18164"/>
                  </a:moveTo>
                  <a:cubicBezTo>
                    <a:pt x="12311" y="18164"/>
                    <a:pt x="12931" y="17967"/>
                    <a:pt x="13468" y="17673"/>
                  </a:cubicBezTo>
                  <a:cubicBezTo>
                    <a:pt x="14004" y="17378"/>
                    <a:pt x="14335" y="16789"/>
                    <a:pt x="14541" y="16004"/>
                  </a:cubicBezTo>
                  <a:cubicBezTo>
                    <a:pt x="14789" y="14924"/>
                    <a:pt x="14707" y="13157"/>
                    <a:pt x="14335" y="10702"/>
                  </a:cubicBezTo>
                  <a:cubicBezTo>
                    <a:pt x="13963" y="8248"/>
                    <a:pt x="13509" y="6579"/>
                    <a:pt x="12972" y="5597"/>
                  </a:cubicBezTo>
                  <a:cubicBezTo>
                    <a:pt x="12477" y="4713"/>
                    <a:pt x="11898" y="4026"/>
                    <a:pt x="11279" y="3731"/>
                  </a:cubicBezTo>
                  <a:cubicBezTo>
                    <a:pt x="10659" y="3436"/>
                    <a:pt x="9998" y="3240"/>
                    <a:pt x="9296" y="3240"/>
                  </a:cubicBezTo>
                  <a:cubicBezTo>
                    <a:pt x="8594" y="3240"/>
                    <a:pt x="7933" y="3437"/>
                    <a:pt x="7438" y="3731"/>
                  </a:cubicBezTo>
                  <a:cubicBezTo>
                    <a:pt x="6901" y="4026"/>
                    <a:pt x="6571" y="4615"/>
                    <a:pt x="6364" y="5400"/>
                  </a:cubicBezTo>
                  <a:cubicBezTo>
                    <a:pt x="6116" y="6382"/>
                    <a:pt x="6157" y="8149"/>
                    <a:pt x="6529" y="10604"/>
                  </a:cubicBezTo>
                  <a:cubicBezTo>
                    <a:pt x="6901" y="13059"/>
                    <a:pt x="7355" y="14826"/>
                    <a:pt x="7851" y="15710"/>
                  </a:cubicBezTo>
                  <a:cubicBezTo>
                    <a:pt x="8346" y="16691"/>
                    <a:pt x="8925" y="17280"/>
                    <a:pt x="9544" y="17575"/>
                  </a:cubicBezTo>
                  <a:cubicBezTo>
                    <a:pt x="10164" y="18066"/>
                    <a:pt x="10824" y="18164"/>
                    <a:pt x="11568" y="18164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26" name="Shape">
              <a:extLst>
                <a:ext uri="{FF2B5EF4-FFF2-40B4-BE49-F238E27FC236}">
                  <a16:creationId xmlns:a16="http://schemas.microsoft.com/office/drawing/2014/main" id="{7DE7941A-E464-BB49-8C43-BA1EE4B0074B}"/>
                </a:ext>
              </a:extLst>
            </p:cNvPr>
            <p:cNvSpPr/>
            <p:nvPr/>
          </p:nvSpPr>
          <p:spPr>
            <a:xfrm>
              <a:off x="4584700" y="8750299"/>
              <a:ext cx="70104" cy="2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765" y="0"/>
                  </a:moveTo>
                  <a:lnTo>
                    <a:pt x="9157" y="4300"/>
                  </a:lnTo>
                  <a:lnTo>
                    <a:pt x="21248" y="4300"/>
                  </a:lnTo>
                  <a:lnTo>
                    <a:pt x="21600" y="7900"/>
                  </a:lnTo>
                  <a:lnTo>
                    <a:pt x="9978" y="21600"/>
                  </a:lnTo>
                  <a:lnTo>
                    <a:pt x="5165" y="21600"/>
                  </a:lnTo>
                  <a:lnTo>
                    <a:pt x="3991" y="7900"/>
                  </a:lnTo>
                  <a:lnTo>
                    <a:pt x="313" y="7900"/>
                  </a:lnTo>
                  <a:lnTo>
                    <a:pt x="0" y="4300"/>
                  </a:lnTo>
                  <a:lnTo>
                    <a:pt x="3678" y="4300"/>
                  </a:lnTo>
                  <a:lnTo>
                    <a:pt x="3326" y="0"/>
                  </a:lnTo>
                  <a:lnTo>
                    <a:pt x="8765" y="0"/>
                  </a:lnTo>
                  <a:close/>
                  <a:moveTo>
                    <a:pt x="9470" y="7900"/>
                  </a:moveTo>
                  <a:lnTo>
                    <a:pt x="10135" y="15300"/>
                  </a:lnTo>
                  <a:lnTo>
                    <a:pt x="16278" y="7900"/>
                  </a:lnTo>
                  <a:lnTo>
                    <a:pt x="9470" y="79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27" name="Shape">
              <a:extLst>
                <a:ext uri="{FF2B5EF4-FFF2-40B4-BE49-F238E27FC236}">
                  <a16:creationId xmlns:a16="http://schemas.microsoft.com/office/drawing/2014/main" id="{98C18DEE-1870-8E4D-AF40-169057D09045}"/>
                </a:ext>
              </a:extLst>
            </p:cNvPr>
            <p:cNvSpPr/>
            <p:nvPr/>
          </p:nvSpPr>
          <p:spPr>
            <a:xfrm>
              <a:off x="4495799" y="8750300"/>
              <a:ext cx="62831" cy="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600" extrusionOk="0">
                  <a:moveTo>
                    <a:pt x="11313" y="21600"/>
                  </a:moveTo>
                  <a:cubicBezTo>
                    <a:pt x="8154" y="21600"/>
                    <a:pt x="5635" y="20814"/>
                    <a:pt x="3757" y="19342"/>
                  </a:cubicBezTo>
                  <a:cubicBezTo>
                    <a:pt x="1537" y="17575"/>
                    <a:pt x="299" y="14728"/>
                    <a:pt x="43" y="10702"/>
                  </a:cubicBezTo>
                  <a:cubicBezTo>
                    <a:pt x="-213" y="6774"/>
                    <a:pt x="683" y="3927"/>
                    <a:pt x="2647" y="2160"/>
                  </a:cubicBezTo>
                  <a:cubicBezTo>
                    <a:pt x="4312" y="785"/>
                    <a:pt x="6660" y="0"/>
                    <a:pt x="9776" y="0"/>
                  </a:cubicBezTo>
                  <a:cubicBezTo>
                    <a:pt x="12892" y="0"/>
                    <a:pt x="15453" y="786"/>
                    <a:pt x="17503" y="2356"/>
                  </a:cubicBezTo>
                  <a:cubicBezTo>
                    <a:pt x="19552" y="3927"/>
                    <a:pt x="20704" y="6676"/>
                    <a:pt x="21046" y="10702"/>
                  </a:cubicBezTo>
                  <a:cubicBezTo>
                    <a:pt x="21387" y="14727"/>
                    <a:pt x="20533" y="17575"/>
                    <a:pt x="18527" y="19342"/>
                  </a:cubicBezTo>
                  <a:cubicBezTo>
                    <a:pt x="16862" y="20815"/>
                    <a:pt x="14472" y="21600"/>
                    <a:pt x="11313" y="21600"/>
                  </a:cubicBezTo>
                  <a:close/>
                  <a:moveTo>
                    <a:pt x="11057" y="18164"/>
                  </a:moveTo>
                  <a:cubicBezTo>
                    <a:pt x="11825" y="18164"/>
                    <a:pt x="12465" y="17967"/>
                    <a:pt x="13063" y="17673"/>
                  </a:cubicBezTo>
                  <a:cubicBezTo>
                    <a:pt x="13618" y="17378"/>
                    <a:pt x="14045" y="16789"/>
                    <a:pt x="14301" y="16004"/>
                  </a:cubicBezTo>
                  <a:cubicBezTo>
                    <a:pt x="14642" y="14924"/>
                    <a:pt x="14728" y="13157"/>
                    <a:pt x="14557" y="10702"/>
                  </a:cubicBezTo>
                  <a:cubicBezTo>
                    <a:pt x="14386" y="8248"/>
                    <a:pt x="14045" y="6579"/>
                    <a:pt x="13618" y="5597"/>
                  </a:cubicBezTo>
                  <a:cubicBezTo>
                    <a:pt x="13148" y="4713"/>
                    <a:pt x="12636" y="4026"/>
                    <a:pt x="12038" y="3731"/>
                  </a:cubicBezTo>
                  <a:cubicBezTo>
                    <a:pt x="11441" y="3436"/>
                    <a:pt x="10758" y="3240"/>
                    <a:pt x="10032" y="3240"/>
                  </a:cubicBezTo>
                  <a:cubicBezTo>
                    <a:pt x="9306" y="3240"/>
                    <a:pt x="8623" y="3437"/>
                    <a:pt x="8068" y="3731"/>
                  </a:cubicBezTo>
                  <a:cubicBezTo>
                    <a:pt x="7514" y="4026"/>
                    <a:pt x="7087" y="4615"/>
                    <a:pt x="6830" y="5400"/>
                  </a:cubicBezTo>
                  <a:cubicBezTo>
                    <a:pt x="6489" y="6382"/>
                    <a:pt x="6404" y="8149"/>
                    <a:pt x="6532" y="10604"/>
                  </a:cubicBezTo>
                  <a:cubicBezTo>
                    <a:pt x="6702" y="13059"/>
                    <a:pt x="7001" y="14826"/>
                    <a:pt x="7471" y="15710"/>
                  </a:cubicBezTo>
                  <a:cubicBezTo>
                    <a:pt x="7940" y="16691"/>
                    <a:pt x="8453" y="17280"/>
                    <a:pt x="9050" y="17575"/>
                  </a:cubicBezTo>
                  <a:cubicBezTo>
                    <a:pt x="9605" y="18066"/>
                    <a:pt x="10288" y="18164"/>
                    <a:pt x="11057" y="18164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28" name="Shape">
              <a:extLst>
                <a:ext uri="{FF2B5EF4-FFF2-40B4-BE49-F238E27FC236}">
                  <a16:creationId xmlns:a16="http://schemas.microsoft.com/office/drawing/2014/main" id="{E2376797-AC33-4041-9608-B9B64E5FB712}"/>
                </a:ext>
              </a:extLst>
            </p:cNvPr>
            <p:cNvSpPr/>
            <p:nvPr/>
          </p:nvSpPr>
          <p:spPr>
            <a:xfrm>
              <a:off x="4279900" y="8750300"/>
              <a:ext cx="64390" cy="2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901"/>
                  </a:moveTo>
                  <a:lnTo>
                    <a:pt x="15465" y="6301"/>
                  </a:lnTo>
                  <a:cubicBezTo>
                    <a:pt x="15252" y="5400"/>
                    <a:pt x="14741" y="4701"/>
                    <a:pt x="13889" y="4101"/>
                  </a:cubicBezTo>
                  <a:cubicBezTo>
                    <a:pt x="13037" y="3601"/>
                    <a:pt x="12014" y="3301"/>
                    <a:pt x="10906" y="3301"/>
                  </a:cubicBezTo>
                  <a:cubicBezTo>
                    <a:pt x="9628" y="3301"/>
                    <a:pt x="8521" y="3601"/>
                    <a:pt x="7669" y="4300"/>
                  </a:cubicBezTo>
                  <a:cubicBezTo>
                    <a:pt x="6774" y="5001"/>
                    <a:pt x="6348" y="6000"/>
                    <a:pt x="6348" y="7400"/>
                  </a:cubicBezTo>
                  <a:cubicBezTo>
                    <a:pt x="6348" y="8700"/>
                    <a:pt x="6816" y="9700"/>
                    <a:pt x="7711" y="10400"/>
                  </a:cubicBezTo>
                  <a:cubicBezTo>
                    <a:pt x="8606" y="11100"/>
                    <a:pt x="9756" y="11400"/>
                    <a:pt x="11205" y="11400"/>
                  </a:cubicBezTo>
                  <a:cubicBezTo>
                    <a:pt x="12994" y="11400"/>
                    <a:pt x="14570" y="10900"/>
                    <a:pt x="15976" y="9800"/>
                  </a:cubicBezTo>
                  <a:lnTo>
                    <a:pt x="21003" y="10300"/>
                  </a:lnTo>
                  <a:lnTo>
                    <a:pt x="18064" y="21600"/>
                  </a:lnTo>
                  <a:lnTo>
                    <a:pt x="1534" y="21600"/>
                  </a:lnTo>
                  <a:lnTo>
                    <a:pt x="1491" y="17700"/>
                  </a:lnTo>
                  <a:lnTo>
                    <a:pt x="13250" y="17700"/>
                  </a:lnTo>
                  <a:lnTo>
                    <a:pt x="14144" y="14000"/>
                  </a:lnTo>
                  <a:cubicBezTo>
                    <a:pt x="12781" y="14500"/>
                    <a:pt x="11375" y="14700"/>
                    <a:pt x="9927" y="14700"/>
                  </a:cubicBezTo>
                  <a:cubicBezTo>
                    <a:pt x="7157" y="14700"/>
                    <a:pt x="4814" y="14000"/>
                    <a:pt x="2897" y="12700"/>
                  </a:cubicBezTo>
                  <a:cubicBezTo>
                    <a:pt x="980" y="11400"/>
                    <a:pt x="0" y="9600"/>
                    <a:pt x="0" y="7500"/>
                  </a:cubicBezTo>
                  <a:cubicBezTo>
                    <a:pt x="0" y="5700"/>
                    <a:pt x="767" y="4200"/>
                    <a:pt x="2258" y="2800"/>
                  </a:cubicBezTo>
                  <a:cubicBezTo>
                    <a:pt x="4346" y="900"/>
                    <a:pt x="7200" y="0"/>
                    <a:pt x="10906" y="0"/>
                  </a:cubicBezTo>
                  <a:cubicBezTo>
                    <a:pt x="13846" y="0"/>
                    <a:pt x="16275" y="500"/>
                    <a:pt x="18149" y="1600"/>
                  </a:cubicBezTo>
                  <a:cubicBezTo>
                    <a:pt x="20066" y="2701"/>
                    <a:pt x="21217" y="4101"/>
                    <a:pt x="21600" y="5901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29" name="Shape">
              <a:extLst>
                <a:ext uri="{FF2B5EF4-FFF2-40B4-BE49-F238E27FC236}">
                  <a16:creationId xmlns:a16="http://schemas.microsoft.com/office/drawing/2014/main" id="{525540CE-0D31-F343-BB94-C074AB8B99D1}"/>
                </a:ext>
              </a:extLst>
            </p:cNvPr>
            <p:cNvSpPr/>
            <p:nvPr/>
          </p:nvSpPr>
          <p:spPr>
            <a:xfrm>
              <a:off x="4178299" y="8750300"/>
              <a:ext cx="62505" cy="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extrusionOk="0">
                  <a:moveTo>
                    <a:pt x="10609" y="21600"/>
                  </a:moveTo>
                  <a:cubicBezTo>
                    <a:pt x="7380" y="21600"/>
                    <a:pt x="4849" y="20814"/>
                    <a:pt x="3060" y="19342"/>
                  </a:cubicBezTo>
                  <a:cubicBezTo>
                    <a:pt x="922" y="17575"/>
                    <a:pt x="-82" y="14728"/>
                    <a:pt x="5" y="10702"/>
                  </a:cubicBezTo>
                  <a:cubicBezTo>
                    <a:pt x="92" y="6774"/>
                    <a:pt x="1227" y="3927"/>
                    <a:pt x="3453" y="2160"/>
                  </a:cubicBezTo>
                  <a:cubicBezTo>
                    <a:pt x="5242" y="785"/>
                    <a:pt x="7729" y="0"/>
                    <a:pt x="10914" y="0"/>
                  </a:cubicBezTo>
                  <a:cubicBezTo>
                    <a:pt x="14100" y="0"/>
                    <a:pt x="16674" y="786"/>
                    <a:pt x="18594" y="2356"/>
                  </a:cubicBezTo>
                  <a:cubicBezTo>
                    <a:pt x="20558" y="3927"/>
                    <a:pt x="21518" y="6676"/>
                    <a:pt x="21474" y="10702"/>
                  </a:cubicBezTo>
                  <a:cubicBezTo>
                    <a:pt x="21431" y="14727"/>
                    <a:pt x="20340" y="17575"/>
                    <a:pt x="18158" y="19342"/>
                  </a:cubicBezTo>
                  <a:cubicBezTo>
                    <a:pt x="16369" y="20815"/>
                    <a:pt x="13838" y="21600"/>
                    <a:pt x="10609" y="21600"/>
                  </a:cubicBezTo>
                  <a:close/>
                  <a:moveTo>
                    <a:pt x="10653" y="18164"/>
                  </a:moveTo>
                  <a:cubicBezTo>
                    <a:pt x="11438" y="18164"/>
                    <a:pt x="12136" y="17967"/>
                    <a:pt x="12704" y="17673"/>
                  </a:cubicBezTo>
                  <a:cubicBezTo>
                    <a:pt x="13314" y="17378"/>
                    <a:pt x="13794" y="16789"/>
                    <a:pt x="14143" y="16004"/>
                  </a:cubicBezTo>
                  <a:cubicBezTo>
                    <a:pt x="14580" y="14924"/>
                    <a:pt x="14842" y="13157"/>
                    <a:pt x="14842" y="10702"/>
                  </a:cubicBezTo>
                  <a:cubicBezTo>
                    <a:pt x="14885" y="8248"/>
                    <a:pt x="14711" y="6579"/>
                    <a:pt x="14318" y="5597"/>
                  </a:cubicBezTo>
                  <a:cubicBezTo>
                    <a:pt x="13925" y="4713"/>
                    <a:pt x="13445" y="4026"/>
                    <a:pt x="12878" y="3731"/>
                  </a:cubicBezTo>
                  <a:cubicBezTo>
                    <a:pt x="12311" y="3436"/>
                    <a:pt x="11613" y="3240"/>
                    <a:pt x="10871" y="3240"/>
                  </a:cubicBezTo>
                  <a:cubicBezTo>
                    <a:pt x="10129" y="3240"/>
                    <a:pt x="9431" y="3437"/>
                    <a:pt x="8820" y="3731"/>
                  </a:cubicBezTo>
                  <a:cubicBezTo>
                    <a:pt x="8209" y="4026"/>
                    <a:pt x="7729" y="4615"/>
                    <a:pt x="7380" y="5400"/>
                  </a:cubicBezTo>
                  <a:cubicBezTo>
                    <a:pt x="6944" y="6382"/>
                    <a:pt x="6682" y="8149"/>
                    <a:pt x="6638" y="10604"/>
                  </a:cubicBezTo>
                  <a:cubicBezTo>
                    <a:pt x="6594" y="13059"/>
                    <a:pt x="6769" y="14826"/>
                    <a:pt x="7118" y="15710"/>
                  </a:cubicBezTo>
                  <a:cubicBezTo>
                    <a:pt x="7511" y="16691"/>
                    <a:pt x="7991" y="17280"/>
                    <a:pt x="8558" y="17575"/>
                  </a:cubicBezTo>
                  <a:cubicBezTo>
                    <a:pt x="9169" y="18066"/>
                    <a:pt x="9867" y="18164"/>
                    <a:pt x="10653" y="18164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30" name="Shape">
              <a:extLst>
                <a:ext uri="{FF2B5EF4-FFF2-40B4-BE49-F238E27FC236}">
                  <a16:creationId xmlns:a16="http://schemas.microsoft.com/office/drawing/2014/main" id="{B9B4733A-E716-664C-9994-EE503EBD11FF}"/>
                </a:ext>
              </a:extLst>
            </p:cNvPr>
            <p:cNvSpPr/>
            <p:nvPr/>
          </p:nvSpPr>
          <p:spPr>
            <a:xfrm>
              <a:off x="3975100" y="8750299"/>
              <a:ext cx="69597" cy="2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696" y="0"/>
                  </a:moveTo>
                  <a:lnTo>
                    <a:pt x="9420" y="4300"/>
                  </a:lnTo>
                  <a:lnTo>
                    <a:pt x="21600" y="4300"/>
                  </a:lnTo>
                  <a:lnTo>
                    <a:pt x="21403" y="7900"/>
                  </a:lnTo>
                  <a:lnTo>
                    <a:pt x="7568" y="21600"/>
                  </a:lnTo>
                  <a:lnTo>
                    <a:pt x="2720" y="21600"/>
                  </a:lnTo>
                  <a:lnTo>
                    <a:pt x="3705" y="7900"/>
                  </a:lnTo>
                  <a:lnTo>
                    <a:pt x="0" y="7900"/>
                  </a:lnTo>
                  <a:lnTo>
                    <a:pt x="276" y="4300"/>
                  </a:lnTo>
                  <a:lnTo>
                    <a:pt x="3981" y="4300"/>
                  </a:lnTo>
                  <a:lnTo>
                    <a:pt x="4218" y="0"/>
                  </a:lnTo>
                  <a:lnTo>
                    <a:pt x="9696" y="0"/>
                  </a:lnTo>
                  <a:close/>
                  <a:moveTo>
                    <a:pt x="9184" y="7900"/>
                  </a:moveTo>
                  <a:lnTo>
                    <a:pt x="8711" y="15300"/>
                  </a:lnTo>
                  <a:lnTo>
                    <a:pt x="16042" y="7900"/>
                  </a:lnTo>
                  <a:lnTo>
                    <a:pt x="9184" y="79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31" name="Shape">
              <a:extLst>
                <a:ext uri="{FF2B5EF4-FFF2-40B4-BE49-F238E27FC236}">
                  <a16:creationId xmlns:a16="http://schemas.microsoft.com/office/drawing/2014/main" id="{E36CA7D1-A3C8-984A-B586-658C8CE970A4}"/>
                </a:ext>
              </a:extLst>
            </p:cNvPr>
            <p:cNvSpPr/>
            <p:nvPr/>
          </p:nvSpPr>
          <p:spPr>
            <a:xfrm>
              <a:off x="3873500" y="8750300"/>
              <a:ext cx="63182" cy="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600" extrusionOk="0">
                  <a:moveTo>
                    <a:pt x="9414" y="21600"/>
                  </a:moveTo>
                  <a:cubicBezTo>
                    <a:pt x="6292" y="21600"/>
                    <a:pt x="3930" y="20814"/>
                    <a:pt x="2327" y="19342"/>
                  </a:cubicBezTo>
                  <a:cubicBezTo>
                    <a:pt x="428" y="17575"/>
                    <a:pt x="-331" y="14728"/>
                    <a:pt x="133" y="10702"/>
                  </a:cubicBezTo>
                  <a:cubicBezTo>
                    <a:pt x="555" y="6774"/>
                    <a:pt x="1905" y="3927"/>
                    <a:pt x="4183" y="2160"/>
                  </a:cubicBezTo>
                  <a:cubicBezTo>
                    <a:pt x="6039" y="785"/>
                    <a:pt x="8528" y="0"/>
                    <a:pt x="11566" y="0"/>
                  </a:cubicBezTo>
                  <a:cubicBezTo>
                    <a:pt x="14646" y="0"/>
                    <a:pt x="17050" y="786"/>
                    <a:pt x="18822" y="2356"/>
                  </a:cubicBezTo>
                  <a:cubicBezTo>
                    <a:pt x="20552" y="3927"/>
                    <a:pt x="21269" y="6676"/>
                    <a:pt x="20889" y="10702"/>
                  </a:cubicBezTo>
                  <a:cubicBezTo>
                    <a:pt x="20510" y="14727"/>
                    <a:pt x="19202" y="17575"/>
                    <a:pt x="16924" y="19342"/>
                  </a:cubicBezTo>
                  <a:cubicBezTo>
                    <a:pt x="15025" y="20815"/>
                    <a:pt x="12536" y="21600"/>
                    <a:pt x="9414" y="21600"/>
                  </a:cubicBezTo>
                  <a:close/>
                  <a:moveTo>
                    <a:pt x="9752" y="18164"/>
                  </a:moveTo>
                  <a:cubicBezTo>
                    <a:pt x="10511" y="18164"/>
                    <a:pt x="11186" y="17967"/>
                    <a:pt x="11777" y="17673"/>
                  </a:cubicBezTo>
                  <a:cubicBezTo>
                    <a:pt x="12410" y="17378"/>
                    <a:pt x="12916" y="16789"/>
                    <a:pt x="13295" y="16004"/>
                  </a:cubicBezTo>
                  <a:cubicBezTo>
                    <a:pt x="13802" y="14924"/>
                    <a:pt x="14181" y="13157"/>
                    <a:pt x="14435" y="10702"/>
                  </a:cubicBezTo>
                  <a:cubicBezTo>
                    <a:pt x="14688" y="8248"/>
                    <a:pt x="14645" y="6579"/>
                    <a:pt x="14350" y="5597"/>
                  </a:cubicBezTo>
                  <a:cubicBezTo>
                    <a:pt x="14055" y="4713"/>
                    <a:pt x="13633" y="4026"/>
                    <a:pt x="13085" y="3731"/>
                  </a:cubicBezTo>
                  <a:cubicBezTo>
                    <a:pt x="12536" y="3436"/>
                    <a:pt x="11903" y="3240"/>
                    <a:pt x="11186" y="3240"/>
                  </a:cubicBezTo>
                  <a:cubicBezTo>
                    <a:pt x="10469" y="3240"/>
                    <a:pt x="9794" y="3437"/>
                    <a:pt x="9161" y="3731"/>
                  </a:cubicBezTo>
                  <a:cubicBezTo>
                    <a:pt x="8570" y="4026"/>
                    <a:pt x="8064" y="4615"/>
                    <a:pt x="7642" y="5400"/>
                  </a:cubicBezTo>
                  <a:cubicBezTo>
                    <a:pt x="7136" y="6382"/>
                    <a:pt x="6714" y="8149"/>
                    <a:pt x="6461" y="10604"/>
                  </a:cubicBezTo>
                  <a:cubicBezTo>
                    <a:pt x="6208" y="13059"/>
                    <a:pt x="6208" y="14826"/>
                    <a:pt x="6503" y="15710"/>
                  </a:cubicBezTo>
                  <a:cubicBezTo>
                    <a:pt x="6799" y="16691"/>
                    <a:pt x="7221" y="17280"/>
                    <a:pt x="7769" y="17575"/>
                  </a:cubicBezTo>
                  <a:cubicBezTo>
                    <a:pt x="8360" y="18066"/>
                    <a:pt x="8992" y="18164"/>
                    <a:pt x="9752" y="18164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32" name="Shape">
              <a:extLst>
                <a:ext uri="{FF2B5EF4-FFF2-40B4-BE49-F238E27FC236}">
                  <a16:creationId xmlns:a16="http://schemas.microsoft.com/office/drawing/2014/main" id="{57969CA0-26E9-9648-A80C-0AC3026B47D6}"/>
                </a:ext>
              </a:extLst>
            </p:cNvPr>
            <p:cNvSpPr/>
            <p:nvPr/>
          </p:nvSpPr>
          <p:spPr>
            <a:xfrm>
              <a:off x="3670299" y="8750300"/>
              <a:ext cx="64650" cy="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extrusionOk="0">
                  <a:moveTo>
                    <a:pt x="21433" y="5792"/>
                  </a:moveTo>
                  <a:lnTo>
                    <a:pt x="15454" y="6283"/>
                  </a:lnTo>
                  <a:cubicBezTo>
                    <a:pt x="15412" y="5302"/>
                    <a:pt x="15033" y="4516"/>
                    <a:pt x="14275" y="4025"/>
                  </a:cubicBezTo>
                  <a:cubicBezTo>
                    <a:pt x="13517" y="3534"/>
                    <a:pt x="12591" y="3240"/>
                    <a:pt x="11412" y="3240"/>
                  </a:cubicBezTo>
                  <a:cubicBezTo>
                    <a:pt x="10149" y="3240"/>
                    <a:pt x="9054" y="3534"/>
                    <a:pt x="8086" y="4221"/>
                  </a:cubicBezTo>
                  <a:cubicBezTo>
                    <a:pt x="7117" y="4810"/>
                    <a:pt x="6570" y="5694"/>
                    <a:pt x="6401" y="6774"/>
                  </a:cubicBezTo>
                  <a:cubicBezTo>
                    <a:pt x="6233" y="7756"/>
                    <a:pt x="6528" y="8541"/>
                    <a:pt x="7244" y="9130"/>
                  </a:cubicBezTo>
                  <a:cubicBezTo>
                    <a:pt x="7959" y="9719"/>
                    <a:pt x="8928" y="10014"/>
                    <a:pt x="10149" y="10014"/>
                  </a:cubicBezTo>
                  <a:cubicBezTo>
                    <a:pt x="10949" y="10014"/>
                    <a:pt x="11875" y="9916"/>
                    <a:pt x="13012" y="9719"/>
                  </a:cubicBezTo>
                  <a:lnTo>
                    <a:pt x="11833" y="13058"/>
                  </a:lnTo>
                  <a:cubicBezTo>
                    <a:pt x="10191" y="13058"/>
                    <a:pt x="8886" y="13254"/>
                    <a:pt x="7917" y="13745"/>
                  </a:cubicBezTo>
                  <a:cubicBezTo>
                    <a:pt x="6949" y="14236"/>
                    <a:pt x="6402" y="14923"/>
                    <a:pt x="6275" y="15807"/>
                  </a:cubicBezTo>
                  <a:cubicBezTo>
                    <a:pt x="6149" y="16494"/>
                    <a:pt x="6401" y="17083"/>
                    <a:pt x="6949" y="17476"/>
                  </a:cubicBezTo>
                  <a:cubicBezTo>
                    <a:pt x="7538" y="17868"/>
                    <a:pt x="8338" y="18163"/>
                    <a:pt x="9391" y="18163"/>
                  </a:cubicBezTo>
                  <a:cubicBezTo>
                    <a:pt x="10443" y="18163"/>
                    <a:pt x="11370" y="17967"/>
                    <a:pt x="12212" y="17476"/>
                  </a:cubicBezTo>
                  <a:cubicBezTo>
                    <a:pt x="13012" y="16985"/>
                    <a:pt x="13601" y="16298"/>
                    <a:pt x="13896" y="15316"/>
                  </a:cubicBezTo>
                  <a:lnTo>
                    <a:pt x="19454" y="16004"/>
                  </a:lnTo>
                  <a:cubicBezTo>
                    <a:pt x="18865" y="17280"/>
                    <a:pt x="18107" y="18360"/>
                    <a:pt x="17222" y="19047"/>
                  </a:cubicBezTo>
                  <a:cubicBezTo>
                    <a:pt x="16296" y="19833"/>
                    <a:pt x="15117" y="20422"/>
                    <a:pt x="13601" y="20913"/>
                  </a:cubicBezTo>
                  <a:cubicBezTo>
                    <a:pt x="12086" y="21403"/>
                    <a:pt x="10486" y="21600"/>
                    <a:pt x="8717" y="21600"/>
                  </a:cubicBezTo>
                  <a:cubicBezTo>
                    <a:pt x="5686" y="21600"/>
                    <a:pt x="3370" y="20913"/>
                    <a:pt x="1728" y="19636"/>
                  </a:cubicBezTo>
                  <a:cubicBezTo>
                    <a:pt x="380" y="18556"/>
                    <a:pt x="-167" y="17378"/>
                    <a:pt x="44" y="16102"/>
                  </a:cubicBezTo>
                  <a:cubicBezTo>
                    <a:pt x="338" y="14236"/>
                    <a:pt x="2107" y="12763"/>
                    <a:pt x="5349" y="11684"/>
                  </a:cubicBezTo>
                  <a:cubicBezTo>
                    <a:pt x="3580" y="11389"/>
                    <a:pt x="2191" y="10800"/>
                    <a:pt x="1223" y="9916"/>
                  </a:cubicBezTo>
                  <a:cubicBezTo>
                    <a:pt x="254" y="9033"/>
                    <a:pt x="-83" y="7953"/>
                    <a:pt x="128" y="6676"/>
                  </a:cubicBezTo>
                  <a:cubicBezTo>
                    <a:pt x="423" y="4811"/>
                    <a:pt x="1686" y="3240"/>
                    <a:pt x="3959" y="1964"/>
                  </a:cubicBezTo>
                  <a:cubicBezTo>
                    <a:pt x="6191" y="687"/>
                    <a:pt x="8844" y="0"/>
                    <a:pt x="11833" y="0"/>
                  </a:cubicBezTo>
                  <a:cubicBezTo>
                    <a:pt x="14696" y="0"/>
                    <a:pt x="16970" y="491"/>
                    <a:pt x="18696" y="1571"/>
                  </a:cubicBezTo>
                  <a:cubicBezTo>
                    <a:pt x="20507" y="2650"/>
                    <a:pt x="21391" y="4123"/>
                    <a:pt x="21433" y="579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33" name="Shape">
              <a:extLst>
                <a:ext uri="{FF2B5EF4-FFF2-40B4-BE49-F238E27FC236}">
                  <a16:creationId xmlns:a16="http://schemas.microsoft.com/office/drawing/2014/main" id="{ACB133CA-B314-DD41-8749-DD1AF434BA03}"/>
                </a:ext>
              </a:extLst>
            </p:cNvPr>
            <p:cNvSpPr/>
            <p:nvPr/>
          </p:nvSpPr>
          <p:spPr>
            <a:xfrm>
              <a:off x="3568700" y="8750300"/>
              <a:ext cx="64528" cy="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extrusionOk="0">
                  <a:moveTo>
                    <a:pt x="8497" y="21600"/>
                  </a:moveTo>
                  <a:cubicBezTo>
                    <a:pt x="5464" y="21600"/>
                    <a:pt x="3210" y="20814"/>
                    <a:pt x="1775" y="19342"/>
                  </a:cubicBezTo>
                  <a:cubicBezTo>
                    <a:pt x="54" y="17575"/>
                    <a:pt x="-397" y="14728"/>
                    <a:pt x="341" y="10702"/>
                  </a:cubicBezTo>
                  <a:cubicBezTo>
                    <a:pt x="1078" y="6774"/>
                    <a:pt x="2636" y="3927"/>
                    <a:pt x="4972" y="2160"/>
                  </a:cubicBezTo>
                  <a:cubicBezTo>
                    <a:pt x="6899" y="785"/>
                    <a:pt x="9358" y="0"/>
                    <a:pt x="12350" y="0"/>
                  </a:cubicBezTo>
                  <a:cubicBezTo>
                    <a:pt x="15342" y="0"/>
                    <a:pt x="17637" y="786"/>
                    <a:pt x="19195" y="2356"/>
                  </a:cubicBezTo>
                  <a:cubicBezTo>
                    <a:pt x="20752" y="3927"/>
                    <a:pt x="21203" y="6676"/>
                    <a:pt x="20506" y="10702"/>
                  </a:cubicBezTo>
                  <a:cubicBezTo>
                    <a:pt x="19809" y="14727"/>
                    <a:pt x="18334" y="17575"/>
                    <a:pt x="15957" y="19342"/>
                  </a:cubicBezTo>
                  <a:cubicBezTo>
                    <a:pt x="14030" y="20815"/>
                    <a:pt x="11530" y="21600"/>
                    <a:pt x="8497" y="21600"/>
                  </a:cubicBezTo>
                  <a:close/>
                  <a:moveTo>
                    <a:pt x="9112" y="18164"/>
                  </a:moveTo>
                  <a:cubicBezTo>
                    <a:pt x="9850" y="18164"/>
                    <a:pt x="10506" y="17967"/>
                    <a:pt x="11120" y="17673"/>
                  </a:cubicBezTo>
                  <a:cubicBezTo>
                    <a:pt x="11735" y="17378"/>
                    <a:pt x="12268" y="16789"/>
                    <a:pt x="12760" y="16004"/>
                  </a:cubicBezTo>
                  <a:cubicBezTo>
                    <a:pt x="13375" y="14924"/>
                    <a:pt x="13866" y="13157"/>
                    <a:pt x="14317" y="10702"/>
                  </a:cubicBezTo>
                  <a:cubicBezTo>
                    <a:pt x="14768" y="8248"/>
                    <a:pt x="14850" y="6579"/>
                    <a:pt x="14645" y="5597"/>
                  </a:cubicBezTo>
                  <a:cubicBezTo>
                    <a:pt x="14440" y="4614"/>
                    <a:pt x="14071" y="4026"/>
                    <a:pt x="13579" y="3731"/>
                  </a:cubicBezTo>
                  <a:cubicBezTo>
                    <a:pt x="13088" y="3436"/>
                    <a:pt x="12473" y="3240"/>
                    <a:pt x="11735" y="3240"/>
                  </a:cubicBezTo>
                  <a:cubicBezTo>
                    <a:pt x="10997" y="3240"/>
                    <a:pt x="10341" y="3437"/>
                    <a:pt x="9727" y="3731"/>
                  </a:cubicBezTo>
                  <a:cubicBezTo>
                    <a:pt x="9112" y="4026"/>
                    <a:pt x="8579" y="4615"/>
                    <a:pt x="8128" y="5400"/>
                  </a:cubicBezTo>
                  <a:cubicBezTo>
                    <a:pt x="7513" y="6382"/>
                    <a:pt x="7021" y="8149"/>
                    <a:pt x="6571" y="10604"/>
                  </a:cubicBezTo>
                  <a:cubicBezTo>
                    <a:pt x="6120" y="13059"/>
                    <a:pt x="5997" y="14826"/>
                    <a:pt x="6202" y="15710"/>
                  </a:cubicBezTo>
                  <a:cubicBezTo>
                    <a:pt x="6407" y="16691"/>
                    <a:pt x="6735" y="17280"/>
                    <a:pt x="7267" y="17575"/>
                  </a:cubicBezTo>
                  <a:cubicBezTo>
                    <a:pt x="7759" y="18066"/>
                    <a:pt x="8374" y="18164"/>
                    <a:pt x="9112" y="18164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34" name="Shape">
              <a:extLst>
                <a:ext uri="{FF2B5EF4-FFF2-40B4-BE49-F238E27FC236}">
                  <a16:creationId xmlns:a16="http://schemas.microsoft.com/office/drawing/2014/main" id="{C2190405-06A0-2843-BCEE-5B3747BE4889}"/>
                </a:ext>
              </a:extLst>
            </p:cNvPr>
            <p:cNvSpPr/>
            <p:nvPr/>
          </p:nvSpPr>
          <p:spPr>
            <a:xfrm>
              <a:off x="3352799" y="8750300"/>
              <a:ext cx="75966" cy="27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600" extrusionOk="0">
                  <a:moveTo>
                    <a:pt x="2540" y="3836"/>
                  </a:moveTo>
                  <a:lnTo>
                    <a:pt x="3325" y="0"/>
                  </a:lnTo>
                  <a:lnTo>
                    <a:pt x="21355" y="0"/>
                  </a:lnTo>
                  <a:cubicBezTo>
                    <a:pt x="20891" y="1413"/>
                    <a:pt x="20034" y="2827"/>
                    <a:pt x="18820" y="4138"/>
                  </a:cubicBezTo>
                  <a:cubicBezTo>
                    <a:pt x="17606" y="5450"/>
                    <a:pt x="15321" y="7166"/>
                    <a:pt x="12001" y="9286"/>
                  </a:cubicBezTo>
                  <a:cubicBezTo>
                    <a:pt x="9323" y="11002"/>
                    <a:pt x="7645" y="12213"/>
                    <a:pt x="7003" y="12819"/>
                  </a:cubicBezTo>
                  <a:cubicBezTo>
                    <a:pt x="6110" y="13727"/>
                    <a:pt x="5575" y="14534"/>
                    <a:pt x="5432" y="15342"/>
                  </a:cubicBezTo>
                  <a:cubicBezTo>
                    <a:pt x="5253" y="16251"/>
                    <a:pt x="5396" y="16957"/>
                    <a:pt x="5932" y="17462"/>
                  </a:cubicBezTo>
                  <a:cubicBezTo>
                    <a:pt x="6467" y="17966"/>
                    <a:pt x="7253" y="18168"/>
                    <a:pt x="8359" y="18168"/>
                  </a:cubicBezTo>
                  <a:cubicBezTo>
                    <a:pt x="9466" y="18168"/>
                    <a:pt x="10359" y="17865"/>
                    <a:pt x="11108" y="17361"/>
                  </a:cubicBezTo>
                  <a:cubicBezTo>
                    <a:pt x="11858" y="16856"/>
                    <a:pt x="12394" y="15948"/>
                    <a:pt x="12751" y="14736"/>
                  </a:cubicBezTo>
                  <a:lnTo>
                    <a:pt x="17856" y="15140"/>
                  </a:lnTo>
                  <a:cubicBezTo>
                    <a:pt x="17106" y="17461"/>
                    <a:pt x="15821" y="19077"/>
                    <a:pt x="13965" y="20086"/>
                  </a:cubicBezTo>
                  <a:cubicBezTo>
                    <a:pt x="12144" y="21095"/>
                    <a:pt x="9966" y="21600"/>
                    <a:pt x="7538" y="21600"/>
                  </a:cubicBezTo>
                  <a:cubicBezTo>
                    <a:pt x="4860" y="21600"/>
                    <a:pt x="2861" y="20994"/>
                    <a:pt x="1540" y="19884"/>
                  </a:cubicBezTo>
                  <a:cubicBezTo>
                    <a:pt x="255" y="18673"/>
                    <a:pt x="-245" y="17260"/>
                    <a:pt x="112" y="15544"/>
                  </a:cubicBezTo>
                  <a:cubicBezTo>
                    <a:pt x="326" y="14535"/>
                    <a:pt x="719" y="13626"/>
                    <a:pt x="1362" y="12718"/>
                  </a:cubicBezTo>
                  <a:cubicBezTo>
                    <a:pt x="1969" y="11809"/>
                    <a:pt x="2861" y="10901"/>
                    <a:pt x="4004" y="9891"/>
                  </a:cubicBezTo>
                  <a:cubicBezTo>
                    <a:pt x="4753" y="9285"/>
                    <a:pt x="6074" y="8377"/>
                    <a:pt x="7967" y="7165"/>
                  </a:cubicBezTo>
                  <a:cubicBezTo>
                    <a:pt x="9823" y="5954"/>
                    <a:pt x="11037" y="5147"/>
                    <a:pt x="11537" y="4743"/>
                  </a:cubicBezTo>
                  <a:cubicBezTo>
                    <a:pt x="12037" y="4340"/>
                    <a:pt x="12465" y="3935"/>
                    <a:pt x="12822" y="3633"/>
                  </a:cubicBezTo>
                  <a:lnTo>
                    <a:pt x="2540" y="3633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35" name="Shape">
              <a:extLst>
                <a:ext uri="{FF2B5EF4-FFF2-40B4-BE49-F238E27FC236}">
                  <a16:creationId xmlns:a16="http://schemas.microsoft.com/office/drawing/2014/main" id="{81252FF5-CAA8-B84C-A273-40F023020264}"/>
                </a:ext>
              </a:extLst>
            </p:cNvPr>
            <p:cNvSpPr/>
            <p:nvPr/>
          </p:nvSpPr>
          <p:spPr>
            <a:xfrm>
              <a:off x="3251199" y="8750300"/>
              <a:ext cx="66381" cy="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extrusionOk="0">
                  <a:moveTo>
                    <a:pt x="7685" y="21600"/>
                  </a:moveTo>
                  <a:cubicBezTo>
                    <a:pt x="4736" y="21600"/>
                    <a:pt x="2624" y="20814"/>
                    <a:pt x="1349" y="19342"/>
                  </a:cubicBezTo>
                  <a:cubicBezTo>
                    <a:pt x="-166" y="17575"/>
                    <a:pt x="-405" y="14728"/>
                    <a:pt x="631" y="10702"/>
                  </a:cubicBezTo>
                  <a:cubicBezTo>
                    <a:pt x="1667" y="6774"/>
                    <a:pt x="3421" y="3927"/>
                    <a:pt x="5812" y="2160"/>
                  </a:cubicBezTo>
                  <a:cubicBezTo>
                    <a:pt x="7805" y="785"/>
                    <a:pt x="10236" y="0"/>
                    <a:pt x="13145" y="0"/>
                  </a:cubicBezTo>
                  <a:cubicBezTo>
                    <a:pt x="16054" y="0"/>
                    <a:pt x="18206" y="786"/>
                    <a:pt x="19601" y="2356"/>
                  </a:cubicBezTo>
                  <a:cubicBezTo>
                    <a:pt x="20996" y="3927"/>
                    <a:pt x="21195" y="6676"/>
                    <a:pt x="20239" y="10702"/>
                  </a:cubicBezTo>
                  <a:cubicBezTo>
                    <a:pt x="19242" y="14727"/>
                    <a:pt x="17568" y="17575"/>
                    <a:pt x="15137" y="19342"/>
                  </a:cubicBezTo>
                  <a:cubicBezTo>
                    <a:pt x="13105" y="20815"/>
                    <a:pt x="10634" y="21600"/>
                    <a:pt x="7685" y="21600"/>
                  </a:cubicBezTo>
                  <a:close/>
                  <a:moveTo>
                    <a:pt x="8522" y="18164"/>
                  </a:moveTo>
                  <a:cubicBezTo>
                    <a:pt x="9239" y="18164"/>
                    <a:pt x="9877" y="17967"/>
                    <a:pt x="10515" y="17673"/>
                  </a:cubicBezTo>
                  <a:cubicBezTo>
                    <a:pt x="11152" y="17378"/>
                    <a:pt x="11710" y="16789"/>
                    <a:pt x="12228" y="16004"/>
                  </a:cubicBezTo>
                  <a:cubicBezTo>
                    <a:pt x="12906" y="14924"/>
                    <a:pt x="13543" y="13157"/>
                    <a:pt x="14141" y="10702"/>
                  </a:cubicBezTo>
                  <a:cubicBezTo>
                    <a:pt x="14779" y="8248"/>
                    <a:pt x="15018" y="6579"/>
                    <a:pt x="14898" y="5597"/>
                  </a:cubicBezTo>
                  <a:cubicBezTo>
                    <a:pt x="14779" y="4713"/>
                    <a:pt x="14460" y="4026"/>
                    <a:pt x="14022" y="3731"/>
                  </a:cubicBezTo>
                  <a:cubicBezTo>
                    <a:pt x="13543" y="3436"/>
                    <a:pt x="12985" y="3240"/>
                    <a:pt x="12268" y="3240"/>
                  </a:cubicBezTo>
                  <a:cubicBezTo>
                    <a:pt x="11591" y="3240"/>
                    <a:pt x="10913" y="3437"/>
                    <a:pt x="10275" y="3731"/>
                  </a:cubicBezTo>
                  <a:cubicBezTo>
                    <a:pt x="9638" y="4026"/>
                    <a:pt x="9080" y="4615"/>
                    <a:pt x="8562" y="5400"/>
                  </a:cubicBezTo>
                  <a:cubicBezTo>
                    <a:pt x="7884" y="6382"/>
                    <a:pt x="7247" y="8149"/>
                    <a:pt x="6609" y="10604"/>
                  </a:cubicBezTo>
                  <a:cubicBezTo>
                    <a:pt x="5971" y="13059"/>
                    <a:pt x="5692" y="14826"/>
                    <a:pt x="5812" y="15710"/>
                  </a:cubicBezTo>
                  <a:cubicBezTo>
                    <a:pt x="5932" y="16691"/>
                    <a:pt x="6211" y="17280"/>
                    <a:pt x="6689" y="17575"/>
                  </a:cubicBezTo>
                  <a:cubicBezTo>
                    <a:pt x="7247" y="18066"/>
                    <a:pt x="7845" y="18164"/>
                    <a:pt x="8522" y="18164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36" name="Shape">
              <a:extLst>
                <a:ext uri="{FF2B5EF4-FFF2-40B4-BE49-F238E27FC236}">
                  <a16:creationId xmlns:a16="http://schemas.microsoft.com/office/drawing/2014/main" id="{FC6BE62B-4610-B841-8A3D-1E8F6B6E8BA8}"/>
                </a:ext>
              </a:extLst>
            </p:cNvPr>
            <p:cNvSpPr/>
            <p:nvPr/>
          </p:nvSpPr>
          <p:spPr>
            <a:xfrm>
              <a:off x="3035299" y="8750299"/>
              <a:ext cx="51564" cy="2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991" y="0"/>
                  </a:moveTo>
                  <a:lnTo>
                    <a:pt x="16652" y="0"/>
                  </a:lnTo>
                  <a:lnTo>
                    <a:pt x="10321" y="15400"/>
                  </a:lnTo>
                  <a:cubicBezTo>
                    <a:pt x="13726" y="14000"/>
                    <a:pt x="17504" y="12900"/>
                    <a:pt x="21600" y="12300"/>
                  </a:cubicBezTo>
                  <a:lnTo>
                    <a:pt x="20110" y="16100"/>
                  </a:lnTo>
                  <a:cubicBezTo>
                    <a:pt x="17929" y="16500"/>
                    <a:pt x="15482" y="17100"/>
                    <a:pt x="12662" y="18100"/>
                  </a:cubicBezTo>
                  <a:cubicBezTo>
                    <a:pt x="9896" y="19100"/>
                    <a:pt x="7768" y="20300"/>
                    <a:pt x="6331" y="21600"/>
                  </a:cubicBezTo>
                  <a:lnTo>
                    <a:pt x="0" y="21600"/>
                  </a:lnTo>
                  <a:lnTo>
                    <a:pt x="8991" y="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37" name="Shape">
              <a:extLst>
                <a:ext uri="{FF2B5EF4-FFF2-40B4-BE49-F238E27FC236}">
                  <a16:creationId xmlns:a16="http://schemas.microsoft.com/office/drawing/2014/main" id="{83ECB9CF-6435-BD4E-A72D-8CF69267C74E}"/>
                </a:ext>
              </a:extLst>
            </p:cNvPr>
            <p:cNvSpPr/>
            <p:nvPr/>
          </p:nvSpPr>
          <p:spPr>
            <a:xfrm>
              <a:off x="2946399" y="8750300"/>
              <a:ext cx="68979" cy="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600" extrusionOk="0">
                  <a:moveTo>
                    <a:pt x="6991" y="21600"/>
                  </a:moveTo>
                  <a:cubicBezTo>
                    <a:pt x="4136" y="21600"/>
                    <a:pt x="2131" y="20814"/>
                    <a:pt x="1012" y="19342"/>
                  </a:cubicBezTo>
                  <a:cubicBezTo>
                    <a:pt x="-338" y="17575"/>
                    <a:pt x="-338" y="14728"/>
                    <a:pt x="1012" y="10702"/>
                  </a:cubicBezTo>
                  <a:cubicBezTo>
                    <a:pt x="2323" y="6774"/>
                    <a:pt x="4213" y="3927"/>
                    <a:pt x="6682" y="2160"/>
                  </a:cubicBezTo>
                  <a:cubicBezTo>
                    <a:pt x="8726" y="785"/>
                    <a:pt x="11118" y="0"/>
                    <a:pt x="13933" y="0"/>
                  </a:cubicBezTo>
                  <a:cubicBezTo>
                    <a:pt x="16749" y="0"/>
                    <a:pt x="18793" y="786"/>
                    <a:pt x="20028" y="2356"/>
                  </a:cubicBezTo>
                  <a:cubicBezTo>
                    <a:pt x="21262" y="3927"/>
                    <a:pt x="21262" y="6676"/>
                    <a:pt x="19989" y="10702"/>
                  </a:cubicBezTo>
                  <a:cubicBezTo>
                    <a:pt x="18716" y="14727"/>
                    <a:pt x="16865" y="17575"/>
                    <a:pt x="14358" y="19342"/>
                  </a:cubicBezTo>
                  <a:cubicBezTo>
                    <a:pt x="12313" y="20815"/>
                    <a:pt x="9845" y="21600"/>
                    <a:pt x="6991" y="21600"/>
                  </a:cubicBezTo>
                  <a:close/>
                  <a:moveTo>
                    <a:pt x="8071" y="18164"/>
                  </a:moveTo>
                  <a:cubicBezTo>
                    <a:pt x="8765" y="18164"/>
                    <a:pt x="9421" y="17967"/>
                    <a:pt x="10038" y="17673"/>
                  </a:cubicBezTo>
                  <a:cubicBezTo>
                    <a:pt x="10655" y="17378"/>
                    <a:pt x="11272" y="16789"/>
                    <a:pt x="11812" y="16004"/>
                  </a:cubicBezTo>
                  <a:cubicBezTo>
                    <a:pt x="12545" y="14924"/>
                    <a:pt x="13316" y="13157"/>
                    <a:pt x="14088" y="10702"/>
                  </a:cubicBezTo>
                  <a:cubicBezTo>
                    <a:pt x="14898" y="8248"/>
                    <a:pt x="15245" y="6579"/>
                    <a:pt x="15206" y="5597"/>
                  </a:cubicBezTo>
                  <a:cubicBezTo>
                    <a:pt x="15168" y="4713"/>
                    <a:pt x="14936" y="4026"/>
                    <a:pt x="14512" y="3731"/>
                  </a:cubicBezTo>
                  <a:cubicBezTo>
                    <a:pt x="14088" y="3436"/>
                    <a:pt x="13548" y="3240"/>
                    <a:pt x="12853" y="3240"/>
                  </a:cubicBezTo>
                  <a:cubicBezTo>
                    <a:pt x="12198" y="3240"/>
                    <a:pt x="11542" y="3437"/>
                    <a:pt x="10886" y="3731"/>
                  </a:cubicBezTo>
                  <a:cubicBezTo>
                    <a:pt x="10269" y="4026"/>
                    <a:pt x="9652" y="4615"/>
                    <a:pt x="9112" y="5400"/>
                  </a:cubicBezTo>
                  <a:cubicBezTo>
                    <a:pt x="8379" y="6382"/>
                    <a:pt x="7646" y="8149"/>
                    <a:pt x="6836" y="10604"/>
                  </a:cubicBezTo>
                  <a:cubicBezTo>
                    <a:pt x="6026" y="13059"/>
                    <a:pt x="5641" y="14826"/>
                    <a:pt x="5679" y="15710"/>
                  </a:cubicBezTo>
                  <a:cubicBezTo>
                    <a:pt x="5718" y="16691"/>
                    <a:pt x="5949" y="17280"/>
                    <a:pt x="6373" y="17575"/>
                  </a:cubicBezTo>
                  <a:cubicBezTo>
                    <a:pt x="6836" y="18066"/>
                    <a:pt x="7415" y="18164"/>
                    <a:pt x="8071" y="18164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38" name="Triangle">
              <a:extLst>
                <a:ext uri="{FF2B5EF4-FFF2-40B4-BE49-F238E27FC236}">
                  <a16:creationId xmlns:a16="http://schemas.microsoft.com/office/drawing/2014/main" id="{DAE00C9E-7A1C-2641-948E-C53AB10DF449}"/>
                </a:ext>
              </a:extLst>
            </p:cNvPr>
            <p:cNvSpPr/>
            <p:nvPr/>
          </p:nvSpPr>
          <p:spPr>
            <a:xfrm>
              <a:off x="4787899" y="9220200"/>
              <a:ext cx="26544" cy="1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22"/>
                  </a:moveTo>
                  <a:lnTo>
                    <a:pt x="0" y="0"/>
                  </a:lnTo>
                  <a:lnTo>
                    <a:pt x="3720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39" name="Triangle">
              <a:extLst>
                <a:ext uri="{FF2B5EF4-FFF2-40B4-BE49-F238E27FC236}">
                  <a16:creationId xmlns:a16="http://schemas.microsoft.com/office/drawing/2014/main" id="{CFC2F857-19F4-C24C-A171-DA78C2603366}"/>
                </a:ext>
              </a:extLst>
            </p:cNvPr>
            <p:cNvSpPr/>
            <p:nvPr/>
          </p:nvSpPr>
          <p:spPr>
            <a:xfrm>
              <a:off x="5194300" y="9220200"/>
              <a:ext cx="28195" cy="1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22"/>
                  </a:moveTo>
                  <a:lnTo>
                    <a:pt x="0" y="0"/>
                  </a:lnTo>
                  <a:lnTo>
                    <a:pt x="6227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40" name="Triangle">
              <a:extLst>
                <a:ext uri="{FF2B5EF4-FFF2-40B4-BE49-F238E27FC236}">
                  <a16:creationId xmlns:a16="http://schemas.microsoft.com/office/drawing/2014/main" id="{75641BC9-52C1-F348-90E0-86DE5B87E4EC}"/>
                </a:ext>
              </a:extLst>
            </p:cNvPr>
            <p:cNvSpPr/>
            <p:nvPr/>
          </p:nvSpPr>
          <p:spPr>
            <a:xfrm>
              <a:off x="5588000" y="9220200"/>
              <a:ext cx="29973" cy="1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22"/>
                  </a:moveTo>
                  <a:lnTo>
                    <a:pt x="0" y="0"/>
                  </a:lnTo>
                  <a:lnTo>
                    <a:pt x="8329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41" name="Triangle">
              <a:extLst>
                <a:ext uri="{FF2B5EF4-FFF2-40B4-BE49-F238E27FC236}">
                  <a16:creationId xmlns:a16="http://schemas.microsoft.com/office/drawing/2014/main" id="{E3F7B555-C143-2E46-BF0A-18781A7D6071}"/>
                </a:ext>
              </a:extLst>
            </p:cNvPr>
            <p:cNvSpPr/>
            <p:nvPr/>
          </p:nvSpPr>
          <p:spPr>
            <a:xfrm>
              <a:off x="5994399" y="9220200"/>
              <a:ext cx="31625" cy="1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22"/>
                  </a:moveTo>
                  <a:lnTo>
                    <a:pt x="0" y="0"/>
                  </a:lnTo>
                  <a:lnTo>
                    <a:pt x="10236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42" name="Triangle">
              <a:extLst>
                <a:ext uri="{FF2B5EF4-FFF2-40B4-BE49-F238E27FC236}">
                  <a16:creationId xmlns:a16="http://schemas.microsoft.com/office/drawing/2014/main" id="{2AAA126B-43D3-EC43-840D-FCE7049074D4}"/>
                </a:ext>
              </a:extLst>
            </p:cNvPr>
            <p:cNvSpPr/>
            <p:nvPr/>
          </p:nvSpPr>
          <p:spPr>
            <a:xfrm>
              <a:off x="3708399" y="9220200"/>
              <a:ext cx="26544" cy="1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722"/>
                  </a:moveTo>
                  <a:lnTo>
                    <a:pt x="21600" y="0"/>
                  </a:lnTo>
                  <a:lnTo>
                    <a:pt x="17776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43" name="Triangle">
              <a:extLst>
                <a:ext uri="{FF2B5EF4-FFF2-40B4-BE49-F238E27FC236}">
                  <a16:creationId xmlns:a16="http://schemas.microsoft.com/office/drawing/2014/main" id="{575564BA-99D4-A543-9577-7A70B903AB45}"/>
                </a:ext>
              </a:extLst>
            </p:cNvPr>
            <p:cNvSpPr/>
            <p:nvPr/>
          </p:nvSpPr>
          <p:spPr>
            <a:xfrm>
              <a:off x="3314700" y="9220200"/>
              <a:ext cx="28195" cy="1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722"/>
                  </a:moveTo>
                  <a:lnTo>
                    <a:pt x="21600" y="0"/>
                  </a:lnTo>
                  <a:lnTo>
                    <a:pt x="15470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44" name="Triangle">
              <a:extLst>
                <a:ext uri="{FF2B5EF4-FFF2-40B4-BE49-F238E27FC236}">
                  <a16:creationId xmlns:a16="http://schemas.microsoft.com/office/drawing/2014/main" id="{3A5F1D0D-AB80-DE41-8943-ADD9B2B67E06}"/>
                </a:ext>
              </a:extLst>
            </p:cNvPr>
            <p:cNvSpPr/>
            <p:nvPr/>
          </p:nvSpPr>
          <p:spPr>
            <a:xfrm>
              <a:off x="2908300" y="9220200"/>
              <a:ext cx="29973" cy="1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722"/>
                  </a:moveTo>
                  <a:lnTo>
                    <a:pt x="21600" y="0"/>
                  </a:lnTo>
                  <a:lnTo>
                    <a:pt x="13271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45" name="Triangle">
              <a:extLst>
                <a:ext uri="{FF2B5EF4-FFF2-40B4-BE49-F238E27FC236}">
                  <a16:creationId xmlns:a16="http://schemas.microsoft.com/office/drawing/2014/main" id="{9F812C7E-4789-8944-BF98-CBA0D2A573D6}"/>
                </a:ext>
              </a:extLst>
            </p:cNvPr>
            <p:cNvSpPr/>
            <p:nvPr/>
          </p:nvSpPr>
          <p:spPr>
            <a:xfrm>
              <a:off x="2539999" y="9220200"/>
              <a:ext cx="31498" cy="1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722"/>
                  </a:moveTo>
                  <a:lnTo>
                    <a:pt x="21600" y="0"/>
                  </a:lnTo>
                  <a:lnTo>
                    <a:pt x="11497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46" name="Shape">
              <a:extLst>
                <a:ext uri="{FF2B5EF4-FFF2-40B4-BE49-F238E27FC236}">
                  <a16:creationId xmlns:a16="http://schemas.microsoft.com/office/drawing/2014/main" id="{CAFC4C6D-525A-144C-AC4B-0AC0C68635F3}"/>
                </a:ext>
              </a:extLst>
            </p:cNvPr>
            <p:cNvSpPr/>
            <p:nvPr/>
          </p:nvSpPr>
          <p:spPr>
            <a:xfrm>
              <a:off x="2578100" y="9207499"/>
              <a:ext cx="70612" cy="4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178" y="21600"/>
                  </a:moveTo>
                  <a:lnTo>
                    <a:pt x="2758" y="21600"/>
                  </a:lnTo>
                  <a:lnTo>
                    <a:pt x="11150" y="5918"/>
                  </a:lnTo>
                  <a:cubicBezTo>
                    <a:pt x="7731" y="7338"/>
                    <a:pt x="4001" y="8344"/>
                    <a:pt x="0" y="9054"/>
                  </a:cubicBezTo>
                  <a:lnTo>
                    <a:pt x="2020" y="5326"/>
                  </a:lnTo>
                  <a:cubicBezTo>
                    <a:pt x="4118" y="4971"/>
                    <a:pt x="6527" y="4320"/>
                    <a:pt x="9285" y="3373"/>
                  </a:cubicBezTo>
                  <a:cubicBezTo>
                    <a:pt x="12043" y="2426"/>
                    <a:pt x="14180" y="1302"/>
                    <a:pt x="15695" y="0"/>
                  </a:cubicBezTo>
                  <a:lnTo>
                    <a:pt x="21600" y="0"/>
                  </a:lnTo>
                  <a:lnTo>
                    <a:pt x="10178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47" name="Shape">
              <a:extLst>
                <a:ext uri="{FF2B5EF4-FFF2-40B4-BE49-F238E27FC236}">
                  <a16:creationId xmlns:a16="http://schemas.microsoft.com/office/drawing/2014/main" id="{033B0ED9-72EC-8B4F-8E48-5B4A817024F3}"/>
                </a:ext>
              </a:extLst>
            </p:cNvPr>
            <p:cNvSpPr/>
            <p:nvPr/>
          </p:nvSpPr>
          <p:spPr>
            <a:xfrm>
              <a:off x="2679699" y="9207500"/>
              <a:ext cx="92937" cy="4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extrusionOk="0">
                  <a:moveTo>
                    <a:pt x="14470" y="0"/>
                  </a:moveTo>
                  <a:cubicBezTo>
                    <a:pt x="17170" y="0"/>
                    <a:pt x="18989" y="697"/>
                    <a:pt x="19983" y="2148"/>
                  </a:cubicBezTo>
                  <a:cubicBezTo>
                    <a:pt x="21177" y="3832"/>
                    <a:pt x="21063" y="6678"/>
                    <a:pt x="19614" y="10684"/>
                  </a:cubicBezTo>
                  <a:cubicBezTo>
                    <a:pt x="18164" y="14690"/>
                    <a:pt x="16175" y="17594"/>
                    <a:pt x="13674" y="19394"/>
                  </a:cubicBezTo>
                  <a:cubicBezTo>
                    <a:pt x="11599" y="20845"/>
                    <a:pt x="9183" y="21600"/>
                    <a:pt x="6426" y="21600"/>
                  </a:cubicBezTo>
                  <a:cubicBezTo>
                    <a:pt x="3670" y="21600"/>
                    <a:pt x="1737" y="20787"/>
                    <a:pt x="657" y="19161"/>
                  </a:cubicBezTo>
                  <a:cubicBezTo>
                    <a:pt x="-423" y="17535"/>
                    <a:pt x="-167" y="14690"/>
                    <a:pt x="1396" y="10626"/>
                  </a:cubicBezTo>
                  <a:cubicBezTo>
                    <a:pt x="2902" y="6678"/>
                    <a:pt x="4892" y="3832"/>
                    <a:pt x="7364" y="2091"/>
                  </a:cubicBezTo>
                  <a:cubicBezTo>
                    <a:pt x="9439" y="697"/>
                    <a:pt x="11798" y="0"/>
                    <a:pt x="14470" y="0"/>
                  </a:cubicBezTo>
                  <a:close/>
                  <a:moveTo>
                    <a:pt x="13248" y="3252"/>
                  </a:moveTo>
                  <a:cubicBezTo>
                    <a:pt x="12594" y="3252"/>
                    <a:pt x="11969" y="3426"/>
                    <a:pt x="11343" y="3716"/>
                  </a:cubicBezTo>
                  <a:cubicBezTo>
                    <a:pt x="10718" y="4006"/>
                    <a:pt x="10121" y="4587"/>
                    <a:pt x="9553" y="5400"/>
                  </a:cubicBezTo>
                  <a:cubicBezTo>
                    <a:pt x="8785" y="6445"/>
                    <a:pt x="7961" y="8187"/>
                    <a:pt x="7023" y="10684"/>
                  </a:cubicBezTo>
                  <a:cubicBezTo>
                    <a:pt x="6085" y="13181"/>
                    <a:pt x="5602" y="14864"/>
                    <a:pt x="5602" y="15852"/>
                  </a:cubicBezTo>
                  <a:cubicBezTo>
                    <a:pt x="5574" y="16781"/>
                    <a:pt x="5773" y="17419"/>
                    <a:pt x="6171" y="17710"/>
                  </a:cubicBezTo>
                  <a:cubicBezTo>
                    <a:pt x="6569" y="18000"/>
                    <a:pt x="7080" y="18174"/>
                    <a:pt x="7734" y="18174"/>
                  </a:cubicBezTo>
                  <a:cubicBezTo>
                    <a:pt x="8388" y="18174"/>
                    <a:pt x="9041" y="18000"/>
                    <a:pt x="9666" y="17710"/>
                  </a:cubicBezTo>
                  <a:cubicBezTo>
                    <a:pt x="10292" y="17419"/>
                    <a:pt x="10917" y="16839"/>
                    <a:pt x="11485" y="16026"/>
                  </a:cubicBezTo>
                  <a:cubicBezTo>
                    <a:pt x="12253" y="14981"/>
                    <a:pt x="13077" y="13181"/>
                    <a:pt x="13986" y="10742"/>
                  </a:cubicBezTo>
                  <a:cubicBezTo>
                    <a:pt x="14896" y="8245"/>
                    <a:pt x="15351" y="6562"/>
                    <a:pt x="15351" y="5632"/>
                  </a:cubicBezTo>
                  <a:cubicBezTo>
                    <a:pt x="15351" y="4704"/>
                    <a:pt x="15180" y="4123"/>
                    <a:pt x="14782" y="3774"/>
                  </a:cubicBezTo>
                  <a:cubicBezTo>
                    <a:pt x="14413" y="3426"/>
                    <a:pt x="13901" y="3252"/>
                    <a:pt x="13248" y="325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48" name="Shape">
              <a:extLst>
                <a:ext uri="{FF2B5EF4-FFF2-40B4-BE49-F238E27FC236}">
                  <a16:creationId xmlns:a16="http://schemas.microsoft.com/office/drawing/2014/main" id="{CB51A539-32FC-8443-9F81-0A6640FF1061}"/>
                </a:ext>
              </a:extLst>
            </p:cNvPr>
            <p:cNvSpPr/>
            <p:nvPr/>
          </p:nvSpPr>
          <p:spPr>
            <a:xfrm>
              <a:off x="2933699" y="9207500"/>
              <a:ext cx="106453" cy="46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extrusionOk="0">
                  <a:moveTo>
                    <a:pt x="18110" y="17705"/>
                  </a:moveTo>
                  <a:lnTo>
                    <a:pt x="17091" y="21600"/>
                  </a:lnTo>
                  <a:lnTo>
                    <a:pt x="0" y="21600"/>
                  </a:lnTo>
                  <a:cubicBezTo>
                    <a:pt x="586" y="20125"/>
                    <a:pt x="1528" y="18708"/>
                    <a:pt x="2827" y="17410"/>
                  </a:cubicBezTo>
                  <a:cubicBezTo>
                    <a:pt x="4101" y="16111"/>
                    <a:pt x="6393" y="14341"/>
                    <a:pt x="9705" y="12216"/>
                  </a:cubicBezTo>
                  <a:cubicBezTo>
                    <a:pt x="12354" y="10505"/>
                    <a:pt x="13984" y="9324"/>
                    <a:pt x="14646" y="8675"/>
                  </a:cubicBezTo>
                  <a:cubicBezTo>
                    <a:pt x="15538" y="7849"/>
                    <a:pt x="16098" y="7023"/>
                    <a:pt x="16302" y="6197"/>
                  </a:cubicBezTo>
                  <a:cubicBezTo>
                    <a:pt x="16557" y="5311"/>
                    <a:pt x="16455" y="4603"/>
                    <a:pt x="15996" y="4131"/>
                  </a:cubicBezTo>
                  <a:cubicBezTo>
                    <a:pt x="15563" y="3659"/>
                    <a:pt x="14824" y="3423"/>
                    <a:pt x="13806" y="3423"/>
                  </a:cubicBezTo>
                  <a:cubicBezTo>
                    <a:pt x="12812" y="3423"/>
                    <a:pt x="11946" y="3659"/>
                    <a:pt x="11207" y="4190"/>
                  </a:cubicBezTo>
                  <a:cubicBezTo>
                    <a:pt x="10469" y="4722"/>
                    <a:pt x="9908" y="5548"/>
                    <a:pt x="9475" y="6728"/>
                  </a:cubicBezTo>
                  <a:lnTo>
                    <a:pt x="4814" y="6315"/>
                  </a:lnTo>
                  <a:cubicBezTo>
                    <a:pt x="5731" y="4072"/>
                    <a:pt x="7056" y="2479"/>
                    <a:pt x="8813" y="1475"/>
                  </a:cubicBezTo>
                  <a:cubicBezTo>
                    <a:pt x="10571" y="531"/>
                    <a:pt x="12583" y="0"/>
                    <a:pt x="14799" y="0"/>
                  </a:cubicBezTo>
                  <a:cubicBezTo>
                    <a:pt x="17244" y="0"/>
                    <a:pt x="19027" y="531"/>
                    <a:pt x="20148" y="1653"/>
                  </a:cubicBezTo>
                  <a:cubicBezTo>
                    <a:pt x="21269" y="2774"/>
                    <a:pt x="21600" y="4190"/>
                    <a:pt x="21167" y="5843"/>
                  </a:cubicBezTo>
                  <a:cubicBezTo>
                    <a:pt x="20912" y="6787"/>
                    <a:pt x="20479" y="7732"/>
                    <a:pt x="19842" y="8558"/>
                  </a:cubicBezTo>
                  <a:cubicBezTo>
                    <a:pt x="19206" y="9443"/>
                    <a:pt x="18314" y="10328"/>
                    <a:pt x="17193" y="11273"/>
                  </a:cubicBezTo>
                  <a:cubicBezTo>
                    <a:pt x="16429" y="11922"/>
                    <a:pt x="15156" y="12807"/>
                    <a:pt x="13296" y="14046"/>
                  </a:cubicBezTo>
                  <a:cubicBezTo>
                    <a:pt x="11437" y="15227"/>
                    <a:pt x="10265" y="16053"/>
                    <a:pt x="9756" y="16466"/>
                  </a:cubicBezTo>
                  <a:cubicBezTo>
                    <a:pt x="9246" y="16879"/>
                    <a:pt x="8813" y="17233"/>
                    <a:pt x="8457" y="17646"/>
                  </a:cubicBezTo>
                  <a:lnTo>
                    <a:pt x="18110" y="17646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49" name="Shape">
              <a:extLst>
                <a:ext uri="{FF2B5EF4-FFF2-40B4-BE49-F238E27FC236}">
                  <a16:creationId xmlns:a16="http://schemas.microsoft.com/office/drawing/2014/main" id="{DE5A8473-3F03-4B4A-A9E6-CE8A962A5E62}"/>
                </a:ext>
              </a:extLst>
            </p:cNvPr>
            <p:cNvSpPr/>
            <p:nvPr/>
          </p:nvSpPr>
          <p:spPr>
            <a:xfrm>
              <a:off x="3086099" y="9207500"/>
              <a:ext cx="88205" cy="4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600" extrusionOk="0">
                  <a:moveTo>
                    <a:pt x="13633" y="0"/>
                  </a:moveTo>
                  <a:cubicBezTo>
                    <a:pt x="16491" y="0"/>
                    <a:pt x="18506" y="697"/>
                    <a:pt x="19680" y="2148"/>
                  </a:cubicBezTo>
                  <a:cubicBezTo>
                    <a:pt x="21124" y="3832"/>
                    <a:pt x="21274" y="6678"/>
                    <a:pt x="20161" y="10684"/>
                  </a:cubicBezTo>
                  <a:cubicBezTo>
                    <a:pt x="19048" y="14690"/>
                    <a:pt x="17243" y="17594"/>
                    <a:pt x="14776" y="19394"/>
                  </a:cubicBezTo>
                  <a:cubicBezTo>
                    <a:pt x="12730" y="20845"/>
                    <a:pt x="10263" y="21600"/>
                    <a:pt x="7345" y="21600"/>
                  </a:cubicBezTo>
                  <a:cubicBezTo>
                    <a:pt x="4427" y="21600"/>
                    <a:pt x="2291" y="20787"/>
                    <a:pt x="998" y="19161"/>
                  </a:cubicBezTo>
                  <a:cubicBezTo>
                    <a:pt x="-296" y="17535"/>
                    <a:pt x="-326" y="14690"/>
                    <a:pt x="877" y="10626"/>
                  </a:cubicBezTo>
                  <a:cubicBezTo>
                    <a:pt x="2081" y="6678"/>
                    <a:pt x="3886" y="3832"/>
                    <a:pt x="6322" y="2091"/>
                  </a:cubicBezTo>
                  <a:cubicBezTo>
                    <a:pt x="8368" y="697"/>
                    <a:pt x="10775" y="0"/>
                    <a:pt x="13633" y="0"/>
                  </a:cubicBezTo>
                  <a:close/>
                  <a:moveTo>
                    <a:pt x="12670" y="3252"/>
                  </a:moveTo>
                  <a:cubicBezTo>
                    <a:pt x="11978" y="3252"/>
                    <a:pt x="11346" y="3426"/>
                    <a:pt x="10715" y="3716"/>
                  </a:cubicBezTo>
                  <a:cubicBezTo>
                    <a:pt x="10083" y="4006"/>
                    <a:pt x="9511" y="4587"/>
                    <a:pt x="8970" y="5400"/>
                  </a:cubicBezTo>
                  <a:cubicBezTo>
                    <a:pt x="8278" y="6445"/>
                    <a:pt x="7556" y="8187"/>
                    <a:pt x="6834" y="10684"/>
                  </a:cubicBezTo>
                  <a:cubicBezTo>
                    <a:pt x="6112" y="13181"/>
                    <a:pt x="5781" y="14864"/>
                    <a:pt x="5841" y="15852"/>
                  </a:cubicBezTo>
                  <a:cubicBezTo>
                    <a:pt x="5931" y="16781"/>
                    <a:pt x="6172" y="17419"/>
                    <a:pt x="6623" y="17710"/>
                  </a:cubicBezTo>
                  <a:cubicBezTo>
                    <a:pt x="7074" y="18000"/>
                    <a:pt x="7646" y="18174"/>
                    <a:pt x="8338" y="18174"/>
                  </a:cubicBezTo>
                  <a:cubicBezTo>
                    <a:pt x="9030" y="18174"/>
                    <a:pt x="9692" y="18000"/>
                    <a:pt x="10324" y="17710"/>
                  </a:cubicBezTo>
                  <a:cubicBezTo>
                    <a:pt x="10955" y="17419"/>
                    <a:pt x="11557" y="16839"/>
                    <a:pt x="12068" y="16026"/>
                  </a:cubicBezTo>
                  <a:cubicBezTo>
                    <a:pt x="12760" y="14981"/>
                    <a:pt x="13482" y="13181"/>
                    <a:pt x="14174" y="10742"/>
                  </a:cubicBezTo>
                  <a:cubicBezTo>
                    <a:pt x="14896" y="8245"/>
                    <a:pt x="15197" y="6562"/>
                    <a:pt x="15107" y="5632"/>
                  </a:cubicBezTo>
                  <a:cubicBezTo>
                    <a:pt x="15017" y="4704"/>
                    <a:pt x="14746" y="4123"/>
                    <a:pt x="14325" y="3774"/>
                  </a:cubicBezTo>
                  <a:cubicBezTo>
                    <a:pt x="13904" y="3426"/>
                    <a:pt x="13362" y="3252"/>
                    <a:pt x="12670" y="325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50" name="Shape">
              <a:extLst>
                <a:ext uri="{FF2B5EF4-FFF2-40B4-BE49-F238E27FC236}">
                  <a16:creationId xmlns:a16="http://schemas.microsoft.com/office/drawing/2014/main" id="{8424C61D-45B9-6946-B354-ED6513103B34}"/>
                </a:ext>
              </a:extLst>
            </p:cNvPr>
            <p:cNvSpPr/>
            <p:nvPr/>
          </p:nvSpPr>
          <p:spPr>
            <a:xfrm>
              <a:off x="3352799" y="9207500"/>
              <a:ext cx="87514" cy="47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600" extrusionOk="0">
                  <a:moveTo>
                    <a:pt x="14" y="15462"/>
                  </a:moveTo>
                  <a:lnTo>
                    <a:pt x="5823" y="14998"/>
                  </a:lnTo>
                  <a:cubicBezTo>
                    <a:pt x="5761" y="15983"/>
                    <a:pt x="6070" y="16793"/>
                    <a:pt x="6750" y="17315"/>
                  </a:cubicBezTo>
                  <a:cubicBezTo>
                    <a:pt x="7430" y="17836"/>
                    <a:pt x="8326" y="18126"/>
                    <a:pt x="9469" y="18126"/>
                  </a:cubicBezTo>
                  <a:cubicBezTo>
                    <a:pt x="10675" y="18126"/>
                    <a:pt x="11787" y="17778"/>
                    <a:pt x="12745" y="17141"/>
                  </a:cubicBezTo>
                  <a:cubicBezTo>
                    <a:pt x="13734" y="16504"/>
                    <a:pt x="14321" y="15636"/>
                    <a:pt x="14568" y="14535"/>
                  </a:cubicBezTo>
                  <a:cubicBezTo>
                    <a:pt x="14785" y="13493"/>
                    <a:pt x="14568" y="12682"/>
                    <a:pt x="13919" y="12103"/>
                  </a:cubicBezTo>
                  <a:cubicBezTo>
                    <a:pt x="13270" y="11524"/>
                    <a:pt x="12374" y="11234"/>
                    <a:pt x="11231" y="11234"/>
                  </a:cubicBezTo>
                  <a:cubicBezTo>
                    <a:pt x="10489" y="11234"/>
                    <a:pt x="9562" y="11350"/>
                    <a:pt x="8481" y="11524"/>
                  </a:cubicBezTo>
                  <a:lnTo>
                    <a:pt x="9871" y="8223"/>
                  </a:lnTo>
                  <a:cubicBezTo>
                    <a:pt x="11447" y="8223"/>
                    <a:pt x="12714" y="7991"/>
                    <a:pt x="13641" y="7528"/>
                  </a:cubicBezTo>
                  <a:cubicBezTo>
                    <a:pt x="14599" y="7007"/>
                    <a:pt x="15155" y="6370"/>
                    <a:pt x="15341" y="5559"/>
                  </a:cubicBezTo>
                  <a:cubicBezTo>
                    <a:pt x="15495" y="4864"/>
                    <a:pt x="15310" y="4285"/>
                    <a:pt x="14815" y="3880"/>
                  </a:cubicBezTo>
                  <a:cubicBezTo>
                    <a:pt x="14290" y="3474"/>
                    <a:pt x="13548" y="3243"/>
                    <a:pt x="12529" y="3243"/>
                  </a:cubicBezTo>
                  <a:cubicBezTo>
                    <a:pt x="11540" y="3243"/>
                    <a:pt x="10644" y="3474"/>
                    <a:pt x="9809" y="3938"/>
                  </a:cubicBezTo>
                  <a:cubicBezTo>
                    <a:pt x="9006" y="4401"/>
                    <a:pt x="8419" y="5096"/>
                    <a:pt x="8048" y="6022"/>
                  </a:cubicBezTo>
                  <a:lnTo>
                    <a:pt x="2826" y="5386"/>
                  </a:lnTo>
                  <a:cubicBezTo>
                    <a:pt x="3505" y="4112"/>
                    <a:pt x="4309" y="3127"/>
                    <a:pt x="5236" y="2374"/>
                  </a:cubicBezTo>
                  <a:cubicBezTo>
                    <a:pt x="6163" y="1621"/>
                    <a:pt x="7337" y="1042"/>
                    <a:pt x="8790" y="637"/>
                  </a:cubicBezTo>
                  <a:cubicBezTo>
                    <a:pt x="10242" y="232"/>
                    <a:pt x="11787" y="0"/>
                    <a:pt x="13425" y="0"/>
                  </a:cubicBezTo>
                  <a:cubicBezTo>
                    <a:pt x="16268" y="0"/>
                    <a:pt x="18400" y="637"/>
                    <a:pt x="19852" y="1853"/>
                  </a:cubicBezTo>
                  <a:cubicBezTo>
                    <a:pt x="21057" y="2895"/>
                    <a:pt x="21490" y="3996"/>
                    <a:pt x="21212" y="5328"/>
                  </a:cubicBezTo>
                  <a:cubicBezTo>
                    <a:pt x="20810" y="7181"/>
                    <a:pt x="19018" y="8628"/>
                    <a:pt x="15866" y="9729"/>
                  </a:cubicBezTo>
                  <a:cubicBezTo>
                    <a:pt x="17565" y="9960"/>
                    <a:pt x="18832" y="10540"/>
                    <a:pt x="19667" y="11466"/>
                  </a:cubicBezTo>
                  <a:cubicBezTo>
                    <a:pt x="20532" y="12392"/>
                    <a:pt x="20810" y="13435"/>
                    <a:pt x="20532" y="14767"/>
                  </a:cubicBezTo>
                  <a:cubicBezTo>
                    <a:pt x="20130" y="16620"/>
                    <a:pt x="18802" y="18241"/>
                    <a:pt x="16515" y="19573"/>
                  </a:cubicBezTo>
                  <a:cubicBezTo>
                    <a:pt x="14228" y="20905"/>
                    <a:pt x="11633" y="21600"/>
                    <a:pt x="8697" y="21600"/>
                  </a:cubicBezTo>
                  <a:cubicBezTo>
                    <a:pt x="5916" y="21600"/>
                    <a:pt x="3722" y="21021"/>
                    <a:pt x="2146" y="19921"/>
                  </a:cubicBezTo>
                  <a:cubicBezTo>
                    <a:pt x="601" y="18705"/>
                    <a:pt x="-110" y="17257"/>
                    <a:pt x="14" y="1546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51" name="Shape">
              <a:extLst>
                <a:ext uri="{FF2B5EF4-FFF2-40B4-BE49-F238E27FC236}">
                  <a16:creationId xmlns:a16="http://schemas.microsoft.com/office/drawing/2014/main" id="{2CB890E2-4953-2F40-A624-212141B8B9DD}"/>
                </a:ext>
              </a:extLst>
            </p:cNvPr>
            <p:cNvSpPr/>
            <p:nvPr/>
          </p:nvSpPr>
          <p:spPr>
            <a:xfrm>
              <a:off x="3479800" y="9207500"/>
              <a:ext cx="84617" cy="4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600" extrusionOk="0">
                  <a:moveTo>
                    <a:pt x="12529" y="0"/>
                  </a:moveTo>
                  <a:cubicBezTo>
                    <a:pt x="15494" y="0"/>
                    <a:pt x="17648" y="697"/>
                    <a:pt x="19052" y="2148"/>
                  </a:cubicBezTo>
                  <a:cubicBezTo>
                    <a:pt x="20707" y="3832"/>
                    <a:pt x="21206" y="6678"/>
                    <a:pt x="20457" y="10684"/>
                  </a:cubicBezTo>
                  <a:cubicBezTo>
                    <a:pt x="19708" y="14690"/>
                    <a:pt x="18147" y="17594"/>
                    <a:pt x="15806" y="19394"/>
                  </a:cubicBezTo>
                  <a:cubicBezTo>
                    <a:pt x="13840" y="20845"/>
                    <a:pt x="11342" y="21600"/>
                    <a:pt x="8315" y="21600"/>
                  </a:cubicBezTo>
                  <a:cubicBezTo>
                    <a:pt x="5287" y="21600"/>
                    <a:pt x="3008" y="20787"/>
                    <a:pt x="1479" y="19161"/>
                  </a:cubicBezTo>
                  <a:cubicBezTo>
                    <a:pt x="-51" y="17535"/>
                    <a:pt x="-394" y="14690"/>
                    <a:pt x="449" y="10626"/>
                  </a:cubicBezTo>
                  <a:cubicBezTo>
                    <a:pt x="1260" y="6678"/>
                    <a:pt x="2852" y="3832"/>
                    <a:pt x="5193" y="2091"/>
                  </a:cubicBezTo>
                  <a:cubicBezTo>
                    <a:pt x="7160" y="697"/>
                    <a:pt x="9594" y="0"/>
                    <a:pt x="12529" y="0"/>
                  </a:cubicBezTo>
                  <a:close/>
                  <a:moveTo>
                    <a:pt x="11904" y="3252"/>
                  </a:moveTo>
                  <a:cubicBezTo>
                    <a:pt x="11186" y="3252"/>
                    <a:pt x="10531" y="3426"/>
                    <a:pt x="9906" y="3716"/>
                  </a:cubicBezTo>
                  <a:cubicBezTo>
                    <a:pt x="9282" y="4006"/>
                    <a:pt x="8752" y="4587"/>
                    <a:pt x="8283" y="5400"/>
                  </a:cubicBezTo>
                  <a:cubicBezTo>
                    <a:pt x="7659" y="6445"/>
                    <a:pt x="7128" y="8187"/>
                    <a:pt x="6629" y="10684"/>
                  </a:cubicBezTo>
                  <a:cubicBezTo>
                    <a:pt x="6130" y="13181"/>
                    <a:pt x="5974" y="14864"/>
                    <a:pt x="6161" y="15852"/>
                  </a:cubicBezTo>
                  <a:cubicBezTo>
                    <a:pt x="6348" y="16781"/>
                    <a:pt x="6692" y="17419"/>
                    <a:pt x="7160" y="17710"/>
                  </a:cubicBezTo>
                  <a:cubicBezTo>
                    <a:pt x="7659" y="18000"/>
                    <a:pt x="8252" y="18174"/>
                    <a:pt x="8970" y="18174"/>
                  </a:cubicBezTo>
                  <a:cubicBezTo>
                    <a:pt x="9688" y="18174"/>
                    <a:pt x="10375" y="18000"/>
                    <a:pt x="10999" y="17710"/>
                  </a:cubicBezTo>
                  <a:cubicBezTo>
                    <a:pt x="11623" y="17419"/>
                    <a:pt x="12185" y="16839"/>
                    <a:pt x="12653" y="16026"/>
                  </a:cubicBezTo>
                  <a:cubicBezTo>
                    <a:pt x="13278" y="14981"/>
                    <a:pt x="13808" y="13181"/>
                    <a:pt x="14276" y="10742"/>
                  </a:cubicBezTo>
                  <a:cubicBezTo>
                    <a:pt x="14745" y="8245"/>
                    <a:pt x="14901" y="6562"/>
                    <a:pt x="14713" y="5632"/>
                  </a:cubicBezTo>
                  <a:cubicBezTo>
                    <a:pt x="14526" y="4704"/>
                    <a:pt x="14183" y="4123"/>
                    <a:pt x="13715" y="3774"/>
                  </a:cubicBezTo>
                  <a:cubicBezTo>
                    <a:pt x="13215" y="3426"/>
                    <a:pt x="12622" y="3252"/>
                    <a:pt x="11904" y="325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52" name="Shape">
              <a:extLst>
                <a:ext uri="{FF2B5EF4-FFF2-40B4-BE49-F238E27FC236}">
                  <a16:creationId xmlns:a16="http://schemas.microsoft.com/office/drawing/2014/main" id="{1969B969-E3F0-7A4C-9CA0-EE340D9D34AD}"/>
                </a:ext>
              </a:extLst>
            </p:cNvPr>
            <p:cNvSpPr/>
            <p:nvPr/>
          </p:nvSpPr>
          <p:spPr>
            <a:xfrm>
              <a:off x="3746499" y="9207500"/>
              <a:ext cx="92458" cy="46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71" y="21600"/>
                  </a:moveTo>
                  <a:lnTo>
                    <a:pt x="12076" y="17174"/>
                  </a:lnTo>
                  <a:lnTo>
                    <a:pt x="0" y="17174"/>
                  </a:lnTo>
                  <a:lnTo>
                    <a:pt x="475" y="13515"/>
                  </a:lnTo>
                  <a:lnTo>
                    <a:pt x="14776" y="0"/>
                  </a:lnTo>
                  <a:lnTo>
                    <a:pt x="19434" y="0"/>
                  </a:lnTo>
                  <a:lnTo>
                    <a:pt x="17951" y="13515"/>
                  </a:lnTo>
                  <a:lnTo>
                    <a:pt x="21600" y="13515"/>
                  </a:lnTo>
                  <a:lnTo>
                    <a:pt x="21214" y="17174"/>
                  </a:lnTo>
                  <a:lnTo>
                    <a:pt x="17565" y="17174"/>
                  </a:lnTo>
                  <a:lnTo>
                    <a:pt x="17090" y="21600"/>
                  </a:lnTo>
                  <a:lnTo>
                    <a:pt x="11571" y="21600"/>
                  </a:lnTo>
                  <a:close/>
                  <a:moveTo>
                    <a:pt x="12491" y="13574"/>
                  </a:moveTo>
                  <a:lnTo>
                    <a:pt x="13322" y="6256"/>
                  </a:lnTo>
                  <a:lnTo>
                    <a:pt x="5726" y="13574"/>
                  </a:lnTo>
                  <a:lnTo>
                    <a:pt x="12491" y="13574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53" name="Shape">
              <a:extLst>
                <a:ext uri="{FF2B5EF4-FFF2-40B4-BE49-F238E27FC236}">
                  <a16:creationId xmlns:a16="http://schemas.microsoft.com/office/drawing/2014/main" id="{87E40622-5737-8E44-AB3A-8655B5BBD5CC}"/>
                </a:ext>
              </a:extLst>
            </p:cNvPr>
            <p:cNvSpPr/>
            <p:nvPr/>
          </p:nvSpPr>
          <p:spPr>
            <a:xfrm>
              <a:off x="3886200" y="9207500"/>
              <a:ext cx="82281" cy="4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600" extrusionOk="0">
                  <a:moveTo>
                    <a:pt x="11555" y="0"/>
                  </a:moveTo>
                  <a:cubicBezTo>
                    <a:pt x="14640" y="0"/>
                    <a:pt x="16979" y="697"/>
                    <a:pt x="18571" y="2148"/>
                  </a:cubicBezTo>
                  <a:cubicBezTo>
                    <a:pt x="20487" y="3832"/>
                    <a:pt x="21299" y="6678"/>
                    <a:pt x="20974" y="10684"/>
                  </a:cubicBezTo>
                  <a:cubicBezTo>
                    <a:pt x="20649" y="14690"/>
                    <a:pt x="19350" y="17594"/>
                    <a:pt x="17076" y="19394"/>
                  </a:cubicBezTo>
                  <a:cubicBezTo>
                    <a:pt x="15193" y="20845"/>
                    <a:pt x="12691" y="21600"/>
                    <a:pt x="9541" y="21600"/>
                  </a:cubicBezTo>
                  <a:cubicBezTo>
                    <a:pt x="6390" y="21600"/>
                    <a:pt x="3922" y="20787"/>
                    <a:pt x="2135" y="19161"/>
                  </a:cubicBezTo>
                  <a:cubicBezTo>
                    <a:pt x="381" y="17535"/>
                    <a:pt x="-301" y="14690"/>
                    <a:pt x="121" y="10626"/>
                  </a:cubicBezTo>
                  <a:cubicBezTo>
                    <a:pt x="544" y="6678"/>
                    <a:pt x="1875" y="3832"/>
                    <a:pt x="4116" y="2091"/>
                  </a:cubicBezTo>
                  <a:cubicBezTo>
                    <a:pt x="6000" y="697"/>
                    <a:pt x="8469" y="0"/>
                    <a:pt x="11555" y="0"/>
                  </a:cubicBezTo>
                  <a:close/>
                  <a:moveTo>
                    <a:pt x="11230" y="3252"/>
                  </a:moveTo>
                  <a:cubicBezTo>
                    <a:pt x="10483" y="3252"/>
                    <a:pt x="9833" y="3426"/>
                    <a:pt x="9216" y="3716"/>
                  </a:cubicBezTo>
                  <a:cubicBezTo>
                    <a:pt x="8599" y="4006"/>
                    <a:pt x="8112" y="4587"/>
                    <a:pt x="7722" y="5400"/>
                  </a:cubicBezTo>
                  <a:cubicBezTo>
                    <a:pt x="7202" y="6445"/>
                    <a:pt x="6812" y="8187"/>
                    <a:pt x="6585" y="10684"/>
                  </a:cubicBezTo>
                  <a:cubicBezTo>
                    <a:pt x="6358" y="13181"/>
                    <a:pt x="6358" y="14864"/>
                    <a:pt x="6650" y="15852"/>
                  </a:cubicBezTo>
                  <a:cubicBezTo>
                    <a:pt x="6942" y="16781"/>
                    <a:pt x="7365" y="17419"/>
                    <a:pt x="7917" y="17710"/>
                  </a:cubicBezTo>
                  <a:cubicBezTo>
                    <a:pt x="8469" y="18000"/>
                    <a:pt x="9119" y="18174"/>
                    <a:pt x="9866" y="18174"/>
                  </a:cubicBezTo>
                  <a:cubicBezTo>
                    <a:pt x="10613" y="18174"/>
                    <a:pt x="11295" y="18000"/>
                    <a:pt x="11912" y="17710"/>
                  </a:cubicBezTo>
                  <a:cubicBezTo>
                    <a:pt x="12529" y="17419"/>
                    <a:pt x="13049" y="16839"/>
                    <a:pt x="13439" y="16026"/>
                  </a:cubicBezTo>
                  <a:cubicBezTo>
                    <a:pt x="13958" y="14981"/>
                    <a:pt x="14316" y="13181"/>
                    <a:pt x="14543" y="10742"/>
                  </a:cubicBezTo>
                  <a:cubicBezTo>
                    <a:pt x="14770" y="8245"/>
                    <a:pt x="14738" y="6562"/>
                    <a:pt x="14413" y="5632"/>
                  </a:cubicBezTo>
                  <a:cubicBezTo>
                    <a:pt x="14121" y="4704"/>
                    <a:pt x="13698" y="4123"/>
                    <a:pt x="13146" y="3774"/>
                  </a:cubicBezTo>
                  <a:cubicBezTo>
                    <a:pt x="12627" y="3426"/>
                    <a:pt x="11977" y="3252"/>
                    <a:pt x="11230" y="325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54" name="Shape">
              <a:extLst>
                <a:ext uri="{FF2B5EF4-FFF2-40B4-BE49-F238E27FC236}">
                  <a16:creationId xmlns:a16="http://schemas.microsoft.com/office/drawing/2014/main" id="{AF95DC23-9645-3346-9044-21BB2FD486CC}"/>
                </a:ext>
              </a:extLst>
            </p:cNvPr>
            <p:cNvSpPr/>
            <p:nvPr/>
          </p:nvSpPr>
          <p:spPr>
            <a:xfrm>
              <a:off x="4152899" y="9207499"/>
              <a:ext cx="84968" cy="4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600" extrusionOk="0">
                  <a:moveTo>
                    <a:pt x="0" y="15623"/>
                  </a:moveTo>
                  <a:lnTo>
                    <a:pt x="6125" y="15208"/>
                  </a:lnTo>
                  <a:cubicBezTo>
                    <a:pt x="6287" y="16155"/>
                    <a:pt x="6770" y="16924"/>
                    <a:pt x="7641" y="17457"/>
                  </a:cubicBezTo>
                  <a:cubicBezTo>
                    <a:pt x="8479" y="17990"/>
                    <a:pt x="9478" y="18286"/>
                    <a:pt x="10607" y="18286"/>
                  </a:cubicBezTo>
                  <a:cubicBezTo>
                    <a:pt x="11896" y="18286"/>
                    <a:pt x="12992" y="17931"/>
                    <a:pt x="13895" y="17221"/>
                  </a:cubicBezTo>
                  <a:cubicBezTo>
                    <a:pt x="14798" y="16510"/>
                    <a:pt x="15249" y="15445"/>
                    <a:pt x="15281" y="14025"/>
                  </a:cubicBezTo>
                  <a:cubicBezTo>
                    <a:pt x="15313" y="12723"/>
                    <a:pt x="14862" y="11717"/>
                    <a:pt x="13992" y="11007"/>
                  </a:cubicBezTo>
                  <a:cubicBezTo>
                    <a:pt x="13121" y="10356"/>
                    <a:pt x="11993" y="10001"/>
                    <a:pt x="10574" y="10001"/>
                  </a:cubicBezTo>
                  <a:cubicBezTo>
                    <a:pt x="8833" y="10001"/>
                    <a:pt x="7254" y="10534"/>
                    <a:pt x="5835" y="11599"/>
                  </a:cubicBezTo>
                  <a:lnTo>
                    <a:pt x="903" y="11125"/>
                  </a:lnTo>
                  <a:lnTo>
                    <a:pt x="4320" y="0"/>
                  </a:lnTo>
                  <a:lnTo>
                    <a:pt x="20278" y="0"/>
                  </a:lnTo>
                  <a:lnTo>
                    <a:pt x="20246" y="3787"/>
                  </a:lnTo>
                  <a:lnTo>
                    <a:pt x="8833" y="3787"/>
                  </a:lnTo>
                  <a:lnTo>
                    <a:pt x="7802" y="7397"/>
                  </a:lnTo>
                  <a:cubicBezTo>
                    <a:pt x="9156" y="6924"/>
                    <a:pt x="10542" y="6687"/>
                    <a:pt x="11961" y="6687"/>
                  </a:cubicBezTo>
                  <a:cubicBezTo>
                    <a:pt x="14669" y="6687"/>
                    <a:pt x="16925" y="7338"/>
                    <a:pt x="18795" y="8699"/>
                  </a:cubicBezTo>
                  <a:cubicBezTo>
                    <a:pt x="20665" y="10001"/>
                    <a:pt x="21600" y="11777"/>
                    <a:pt x="21568" y="13907"/>
                  </a:cubicBezTo>
                  <a:cubicBezTo>
                    <a:pt x="21568" y="15682"/>
                    <a:pt x="20794" y="17280"/>
                    <a:pt x="19247" y="18700"/>
                  </a:cubicBezTo>
                  <a:cubicBezTo>
                    <a:pt x="17151" y="20653"/>
                    <a:pt x="14217" y="21600"/>
                    <a:pt x="10510" y="21600"/>
                  </a:cubicBezTo>
                  <a:cubicBezTo>
                    <a:pt x="7544" y="21600"/>
                    <a:pt x="5126" y="21067"/>
                    <a:pt x="3288" y="19943"/>
                  </a:cubicBezTo>
                  <a:cubicBezTo>
                    <a:pt x="1386" y="18878"/>
                    <a:pt x="322" y="17457"/>
                    <a:pt x="0" y="15623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55" name="Shape">
              <a:extLst>
                <a:ext uri="{FF2B5EF4-FFF2-40B4-BE49-F238E27FC236}">
                  <a16:creationId xmlns:a16="http://schemas.microsoft.com/office/drawing/2014/main" id="{ACE21D7A-37DC-B647-8531-D1FA11F66945}"/>
                </a:ext>
              </a:extLst>
            </p:cNvPr>
            <p:cNvSpPr/>
            <p:nvPr/>
          </p:nvSpPr>
          <p:spPr>
            <a:xfrm>
              <a:off x="4292599" y="9207500"/>
              <a:ext cx="81456" cy="4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extrusionOk="0">
                  <a:moveTo>
                    <a:pt x="10533" y="0"/>
                  </a:moveTo>
                  <a:cubicBezTo>
                    <a:pt x="13709" y="0"/>
                    <a:pt x="16184" y="697"/>
                    <a:pt x="17989" y="2148"/>
                  </a:cubicBezTo>
                  <a:cubicBezTo>
                    <a:pt x="20163" y="3832"/>
                    <a:pt x="21333" y="6678"/>
                    <a:pt x="21433" y="10684"/>
                  </a:cubicBezTo>
                  <a:cubicBezTo>
                    <a:pt x="21567" y="14690"/>
                    <a:pt x="20564" y="17594"/>
                    <a:pt x="18424" y="19394"/>
                  </a:cubicBezTo>
                  <a:cubicBezTo>
                    <a:pt x="16652" y="20845"/>
                    <a:pt x="14144" y="21600"/>
                    <a:pt x="10934" y="21600"/>
                  </a:cubicBezTo>
                  <a:cubicBezTo>
                    <a:pt x="7691" y="21600"/>
                    <a:pt x="5049" y="20787"/>
                    <a:pt x="3043" y="19161"/>
                  </a:cubicBezTo>
                  <a:cubicBezTo>
                    <a:pt x="1037" y="17535"/>
                    <a:pt x="34" y="14690"/>
                    <a:pt x="0" y="10626"/>
                  </a:cubicBezTo>
                  <a:cubicBezTo>
                    <a:pt x="-33" y="6678"/>
                    <a:pt x="1037" y="3832"/>
                    <a:pt x="3144" y="2091"/>
                  </a:cubicBezTo>
                  <a:cubicBezTo>
                    <a:pt x="4949" y="697"/>
                    <a:pt x="7390" y="0"/>
                    <a:pt x="10533" y="0"/>
                  </a:cubicBezTo>
                  <a:close/>
                  <a:moveTo>
                    <a:pt x="10600" y="3252"/>
                  </a:moveTo>
                  <a:cubicBezTo>
                    <a:pt x="9831" y="3252"/>
                    <a:pt x="9162" y="3426"/>
                    <a:pt x="8560" y="3716"/>
                  </a:cubicBezTo>
                  <a:cubicBezTo>
                    <a:pt x="7958" y="4006"/>
                    <a:pt x="7524" y="4587"/>
                    <a:pt x="7189" y="5400"/>
                  </a:cubicBezTo>
                  <a:cubicBezTo>
                    <a:pt x="6788" y="6445"/>
                    <a:pt x="6587" y="8187"/>
                    <a:pt x="6621" y="10684"/>
                  </a:cubicBezTo>
                  <a:cubicBezTo>
                    <a:pt x="6654" y="13181"/>
                    <a:pt x="6888" y="14864"/>
                    <a:pt x="7290" y="15852"/>
                  </a:cubicBezTo>
                  <a:cubicBezTo>
                    <a:pt x="7691" y="16781"/>
                    <a:pt x="8192" y="17419"/>
                    <a:pt x="8794" y="17710"/>
                  </a:cubicBezTo>
                  <a:cubicBezTo>
                    <a:pt x="9396" y="18000"/>
                    <a:pt x="10098" y="18174"/>
                    <a:pt x="10867" y="18174"/>
                  </a:cubicBezTo>
                  <a:cubicBezTo>
                    <a:pt x="11636" y="18174"/>
                    <a:pt x="12338" y="18000"/>
                    <a:pt x="12907" y="17710"/>
                  </a:cubicBezTo>
                  <a:cubicBezTo>
                    <a:pt x="13509" y="17419"/>
                    <a:pt x="13977" y="16839"/>
                    <a:pt x="14278" y="16026"/>
                  </a:cubicBezTo>
                  <a:cubicBezTo>
                    <a:pt x="14679" y="14981"/>
                    <a:pt x="14880" y="13181"/>
                    <a:pt x="14813" y="10742"/>
                  </a:cubicBezTo>
                  <a:cubicBezTo>
                    <a:pt x="14746" y="8245"/>
                    <a:pt x="14512" y="6562"/>
                    <a:pt x="14111" y="5632"/>
                  </a:cubicBezTo>
                  <a:cubicBezTo>
                    <a:pt x="13709" y="4704"/>
                    <a:pt x="13208" y="4123"/>
                    <a:pt x="12606" y="3774"/>
                  </a:cubicBezTo>
                  <a:cubicBezTo>
                    <a:pt x="12037" y="3426"/>
                    <a:pt x="11369" y="3252"/>
                    <a:pt x="10600" y="325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56" name="Shape">
              <a:extLst>
                <a:ext uri="{FF2B5EF4-FFF2-40B4-BE49-F238E27FC236}">
                  <a16:creationId xmlns:a16="http://schemas.microsoft.com/office/drawing/2014/main" id="{1DCB022C-8920-F145-BF46-4C8031C314E5}"/>
                </a:ext>
              </a:extLst>
            </p:cNvPr>
            <p:cNvSpPr/>
            <p:nvPr/>
          </p:nvSpPr>
          <p:spPr>
            <a:xfrm>
              <a:off x="4559299" y="9207500"/>
              <a:ext cx="91950" cy="46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769" y="21600"/>
                  </a:moveTo>
                  <a:lnTo>
                    <a:pt x="12411" y="17174"/>
                  </a:lnTo>
                  <a:lnTo>
                    <a:pt x="268" y="17174"/>
                  </a:lnTo>
                  <a:lnTo>
                    <a:pt x="0" y="13515"/>
                  </a:lnTo>
                  <a:lnTo>
                    <a:pt x="11665" y="0"/>
                  </a:lnTo>
                  <a:lnTo>
                    <a:pt x="16349" y="0"/>
                  </a:lnTo>
                  <a:lnTo>
                    <a:pt x="17572" y="13515"/>
                  </a:lnTo>
                  <a:lnTo>
                    <a:pt x="21242" y="13515"/>
                  </a:lnTo>
                  <a:lnTo>
                    <a:pt x="21600" y="17174"/>
                  </a:lnTo>
                  <a:lnTo>
                    <a:pt x="17930" y="17174"/>
                  </a:lnTo>
                  <a:lnTo>
                    <a:pt x="18318" y="21600"/>
                  </a:lnTo>
                  <a:lnTo>
                    <a:pt x="12769" y="21600"/>
                  </a:lnTo>
                  <a:close/>
                  <a:moveTo>
                    <a:pt x="12113" y="13574"/>
                  </a:moveTo>
                  <a:lnTo>
                    <a:pt x="11486" y="6256"/>
                  </a:lnTo>
                  <a:lnTo>
                    <a:pt x="5310" y="13574"/>
                  </a:lnTo>
                  <a:lnTo>
                    <a:pt x="12113" y="13574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57" name="Shape">
              <a:extLst>
                <a:ext uri="{FF2B5EF4-FFF2-40B4-BE49-F238E27FC236}">
                  <a16:creationId xmlns:a16="http://schemas.microsoft.com/office/drawing/2014/main" id="{BC17D467-BB58-FD44-B589-0C4F6C56A2B0}"/>
                </a:ext>
              </a:extLst>
            </p:cNvPr>
            <p:cNvSpPr/>
            <p:nvPr/>
          </p:nvSpPr>
          <p:spPr>
            <a:xfrm>
              <a:off x="4686300" y="9207500"/>
              <a:ext cx="82683" cy="4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600" extrusionOk="0">
                  <a:moveTo>
                    <a:pt x="9070" y="0"/>
                  </a:moveTo>
                  <a:cubicBezTo>
                    <a:pt x="12123" y="0"/>
                    <a:pt x="14566" y="697"/>
                    <a:pt x="16495" y="2148"/>
                  </a:cubicBezTo>
                  <a:cubicBezTo>
                    <a:pt x="18777" y="3832"/>
                    <a:pt x="20191" y="6678"/>
                    <a:pt x="20738" y="10684"/>
                  </a:cubicBezTo>
                  <a:cubicBezTo>
                    <a:pt x="21284" y="14690"/>
                    <a:pt x="20641" y="17594"/>
                    <a:pt x="18809" y="19394"/>
                  </a:cubicBezTo>
                  <a:cubicBezTo>
                    <a:pt x="17266" y="20845"/>
                    <a:pt x="14952" y="21600"/>
                    <a:pt x="11834" y="21600"/>
                  </a:cubicBezTo>
                  <a:cubicBezTo>
                    <a:pt x="8716" y="21600"/>
                    <a:pt x="6080" y="20787"/>
                    <a:pt x="3991" y="19161"/>
                  </a:cubicBezTo>
                  <a:cubicBezTo>
                    <a:pt x="1902" y="17535"/>
                    <a:pt x="616" y="14690"/>
                    <a:pt x="134" y="10626"/>
                  </a:cubicBezTo>
                  <a:cubicBezTo>
                    <a:pt x="-316" y="6678"/>
                    <a:pt x="359" y="3832"/>
                    <a:pt x="2223" y="2091"/>
                  </a:cubicBezTo>
                  <a:cubicBezTo>
                    <a:pt x="3766" y="697"/>
                    <a:pt x="6048" y="0"/>
                    <a:pt x="9070" y="0"/>
                  </a:cubicBezTo>
                  <a:close/>
                  <a:moveTo>
                    <a:pt x="9520" y="3252"/>
                  </a:moveTo>
                  <a:cubicBezTo>
                    <a:pt x="8780" y="3252"/>
                    <a:pt x="8170" y="3426"/>
                    <a:pt x="7623" y="3716"/>
                  </a:cubicBezTo>
                  <a:cubicBezTo>
                    <a:pt x="7077" y="4006"/>
                    <a:pt x="6723" y="4587"/>
                    <a:pt x="6498" y="5400"/>
                  </a:cubicBezTo>
                  <a:cubicBezTo>
                    <a:pt x="6209" y="6445"/>
                    <a:pt x="6209" y="8187"/>
                    <a:pt x="6531" y="10684"/>
                  </a:cubicBezTo>
                  <a:cubicBezTo>
                    <a:pt x="6852" y="13181"/>
                    <a:pt x="7238" y="14864"/>
                    <a:pt x="7720" y="15852"/>
                  </a:cubicBezTo>
                  <a:cubicBezTo>
                    <a:pt x="8202" y="16781"/>
                    <a:pt x="8780" y="17419"/>
                    <a:pt x="9391" y="17710"/>
                  </a:cubicBezTo>
                  <a:cubicBezTo>
                    <a:pt x="10002" y="18000"/>
                    <a:pt x="10677" y="18174"/>
                    <a:pt x="11416" y="18174"/>
                  </a:cubicBezTo>
                  <a:cubicBezTo>
                    <a:pt x="12156" y="18174"/>
                    <a:pt x="12798" y="18000"/>
                    <a:pt x="13345" y="17710"/>
                  </a:cubicBezTo>
                  <a:cubicBezTo>
                    <a:pt x="13891" y="17419"/>
                    <a:pt x="14277" y="16839"/>
                    <a:pt x="14470" y="16026"/>
                  </a:cubicBezTo>
                  <a:cubicBezTo>
                    <a:pt x="14759" y="14981"/>
                    <a:pt x="14727" y="13181"/>
                    <a:pt x="14406" y="10742"/>
                  </a:cubicBezTo>
                  <a:cubicBezTo>
                    <a:pt x="14084" y="8245"/>
                    <a:pt x="13666" y="6562"/>
                    <a:pt x="13184" y="5632"/>
                  </a:cubicBezTo>
                  <a:cubicBezTo>
                    <a:pt x="12702" y="4704"/>
                    <a:pt x="12156" y="4123"/>
                    <a:pt x="11545" y="3774"/>
                  </a:cubicBezTo>
                  <a:cubicBezTo>
                    <a:pt x="10902" y="3426"/>
                    <a:pt x="10227" y="3252"/>
                    <a:pt x="9520" y="325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58" name="Shape">
              <a:extLst>
                <a:ext uri="{FF2B5EF4-FFF2-40B4-BE49-F238E27FC236}">
                  <a16:creationId xmlns:a16="http://schemas.microsoft.com/office/drawing/2014/main" id="{6CE3AC3A-0CF5-CC4F-A39D-CF6EC3EA4ED0}"/>
                </a:ext>
              </a:extLst>
            </p:cNvPr>
            <p:cNvSpPr/>
            <p:nvPr/>
          </p:nvSpPr>
          <p:spPr>
            <a:xfrm>
              <a:off x="4952999" y="9207500"/>
              <a:ext cx="89443" cy="47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600" extrusionOk="0">
                  <a:moveTo>
                    <a:pt x="1333" y="15462"/>
                  </a:moveTo>
                  <a:lnTo>
                    <a:pt x="6816" y="14998"/>
                  </a:lnTo>
                  <a:cubicBezTo>
                    <a:pt x="7180" y="15983"/>
                    <a:pt x="7816" y="16793"/>
                    <a:pt x="8695" y="17315"/>
                  </a:cubicBezTo>
                  <a:cubicBezTo>
                    <a:pt x="9573" y="17836"/>
                    <a:pt x="10573" y="18126"/>
                    <a:pt x="11694" y="18126"/>
                  </a:cubicBezTo>
                  <a:cubicBezTo>
                    <a:pt x="12875" y="18126"/>
                    <a:pt x="13814" y="17778"/>
                    <a:pt x="14511" y="17141"/>
                  </a:cubicBezTo>
                  <a:cubicBezTo>
                    <a:pt x="15208" y="16504"/>
                    <a:pt x="15450" y="15636"/>
                    <a:pt x="15238" y="14535"/>
                  </a:cubicBezTo>
                  <a:cubicBezTo>
                    <a:pt x="15026" y="13493"/>
                    <a:pt x="14481" y="12682"/>
                    <a:pt x="13602" y="12103"/>
                  </a:cubicBezTo>
                  <a:cubicBezTo>
                    <a:pt x="12724" y="11524"/>
                    <a:pt x="11694" y="11234"/>
                    <a:pt x="10603" y="11234"/>
                  </a:cubicBezTo>
                  <a:cubicBezTo>
                    <a:pt x="9876" y="11234"/>
                    <a:pt x="8997" y="11350"/>
                    <a:pt x="8028" y="11524"/>
                  </a:cubicBezTo>
                  <a:lnTo>
                    <a:pt x="8058" y="8223"/>
                  </a:lnTo>
                  <a:cubicBezTo>
                    <a:pt x="9603" y="8223"/>
                    <a:pt x="10755" y="7991"/>
                    <a:pt x="11451" y="7528"/>
                  </a:cubicBezTo>
                  <a:cubicBezTo>
                    <a:pt x="12178" y="7007"/>
                    <a:pt x="12451" y="6370"/>
                    <a:pt x="12300" y="5559"/>
                  </a:cubicBezTo>
                  <a:cubicBezTo>
                    <a:pt x="12178" y="4864"/>
                    <a:pt x="11754" y="4285"/>
                    <a:pt x="11088" y="3880"/>
                  </a:cubicBezTo>
                  <a:cubicBezTo>
                    <a:pt x="10421" y="3474"/>
                    <a:pt x="9573" y="3243"/>
                    <a:pt x="8604" y="3243"/>
                  </a:cubicBezTo>
                  <a:cubicBezTo>
                    <a:pt x="7634" y="3243"/>
                    <a:pt x="6847" y="3474"/>
                    <a:pt x="6241" y="3938"/>
                  </a:cubicBezTo>
                  <a:cubicBezTo>
                    <a:pt x="5635" y="4401"/>
                    <a:pt x="5362" y="5096"/>
                    <a:pt x="5362" y="6022"/>
                  </a:cubicBezTo>
                  <a:lnTo>
                    <a:pt x="0" y="5386"/>
                  </a:lnTo>
                  <a:cubicBezTo>
                    <a:pt x="151" y="4112"/>
                    <a:pt x="515" y="3127"/>
                    <a:pt x="1121" y="2374"/>
                  </a:cubicBezTo>
                  <a:cubicBezTo>
                    <a:pt x="1727" y="1621"/>
                    <a:pt x="2636" y="1042"/>
                    <a:pt x="3878" y="637"/>
                  </a:cubicBezTo>
                  <a:cubicBezTo>
                    <a:pt x="5120" y="232"/>
                    <a:pt x="6544" y="0"/>
                    <a:pt x="8180" y="0"/>
                  </a:cubicBezTo>
                  <a:cubicBezTo>
                    <a:pt x="10967" y="0"/>
                    <a:pt x="13330" y="637"/>
                    <a:pt x="15238" y="1853"/>
                  </a:cubicBezTo>
                  <a:cubicBezTo>
                    <a:pt x="16813" y="2895"/>
                    <a:pt x="17753" y="3996"/>
                    <a:pt x="17995" y="5328"/>
                  </a:cubicBezTo>
                  <a:cubicBezTo>
                    <a:pt x="18358" y="7181"/>
                    <a:pt x="17207" y="8628"/>
                    <a:pt x="14572" y="9729"/>
                  </a:cubicBezTo>
                  <a:cubicBezTo>
                    <a:pt x="16329" y="9960"/>
                    <a:pt x="17813" y="10540"/>
                    <a:pt x="19025" y="11466"/>
                  </a:cubicBezTo>
                  <a:cubicBezTo>
                    <a:pt x="20237" y="12392"/>
                    <a:pt x="20964" y="13435"/>
                    <a:pt x="21236" y="14767"/>
                  </a:cubicBezTo>
                  <a:cubicBezTo>
                    <a:pt x="21600" y="16620"/>
                    <a:pt x="20964" y="18241"/>
                    <a:pt x="19298" y="19573"/>
                  </a:cubicBezTo>
                  <a:cubicBezTo>
                    <a:pt x="17631" y="20905"/>
                    <a:pt x="15329" y="21600"/>
                    <a:pt x="12451" y="21600"/>
                  </a:cubicBezTo>
                  <a:cubicBezTo>
                    <a:pt x="9725" y="21600"/>
                    <a:pt x="7331" y="21021"/>
                    <a:pt x="5332" y="19921"/>
                  </a:cubicBezTo>
                  <a:cubicBezTo>
                    <a:pt x="3242" y="18705"/>
                    <a:pt x="1939" y="17257"/>
                    <a:pt x="1333" y="1546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59" name="Shape">
              <a:extLst>
                <a:ext uri="{FF2B5EF4-FFF2-40B4-BE49-F238E27FC236}">
                  <a16:creationId xmlns:a16="http://schemas.microsoft.com/office/drawing/2014/main" id="{BFF5D3DF-39B3-5140-95F9-5C5C8674CECD}"/>
                </a:ext>
              </a:extLst>
            </p:cNvPr>
            <p:cNvSpPr/>
            <p:nvPr/>
          </p:nvSpPr>
          <p:spPr>
            <a:xfrm>
              <a:off x="5092700" y="9207500"/>
              <a:ext cx="85500" cy="4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600" extrusionOk="0">
                  <a:moveTo>
                    <a:pt x="7921" y="0"/>
                  </a:moveTo>
                  <a:cubicBezTo>
                    <a:pt x="10853" y="0"/>
                    <a:pt x="13291" y="697"/>
                    <a:pt x="15265" y="2148"/>
                  </a:cubicBezTo>
                  <a:cubicBezTo>
                    <a:pt x="17641" y="3832"/>
                    <a:pt x="19277" y="6678"/>
                    <a:pt x="20233" y="10684"/>
                  </a:cubicBezTo>
                  <a:cubicBezTo>
                    <a:pt x="21190" y="14690"/>
                    <a:pt x="20881" y="17594"/>
                    <a:pt x="19277" y="19394"/>
                  </a:cubicBezTo>
                  <a:cubicBezTo>
                    <a:pt x="17950" y="20845"/>
                    <a:pt x="15790" y="21600"/>
                    <a:pt x="12828" y="21600"/>
                  </a:cubicBezTo>
                  <a:cubicBezTo>
                    <a:pt x="9835" y="21600"/>
                    <a:pt x="7243" y="20787"/>
                    <a:pt x="5052" y="19161"/>
                  </a:cubicBezTo>
                  <a:cubicBezTo>
                    <a:pt x="2861" y="17535"/>
                    <a:pt x="1349" y="14690"/>
                    <a:pt x="454" y="10626"/>
                  </a:cubicBezTo>
                  <a:cubicBezTo>
                    <a:pt x="-410" y="6678"/>
                    <a:pt x="-40" y="3832"/>
                    <a:pt x="1565" y="2091"/>
                  </a:cubicBezTo>
                  <a:cubicBezTo>
                    <a:pt x="2892" y="697"/>
                    <a:pt x="5021" y="0"/>
                    <a:pt x="7921" y="0"/>
                  </a:cubicBezTo>
                  <a:close/>
                  <a:moveTo>
                    <a:pt x="8693" y="3252"/>
                  </a:moveTo>
                  <a:cubicBezTo>
                    <a:pt x="7983" y="3252"/>
                    <a:pt x="7397" y="3426"/>
                    <a:pt x="6934" y="3716"/>
                  </a:cubicBezTo>
                  <a:cubicBezTo>
                    <a:pt x="6440" y="4006"/>
                    <a:pt x="6163" y="4587"/>
                    <a:pt x="6039" y="5400"/>
                  </a:cubicBezTo>
                  <a:cubicBezTo>
                    <a:pt x="5885" y="6445"/>
                    <a:pt x="6070" y="8187"/>
                    <a:pt x="6625" y="10684"/>
                  </a:cubicBezTo>
                  <a:cubicBezTo>
                    <a:pt x="7181" y="13181"/>
                    <a:pt x="7736" y="14864"/>
                    <a:pt x="8322" y="15852"/>
                  </a:cubicBezTo>
                  <a:cubicBezTo>
                    <a:pt x="8909" y="16781"/>
                    <a:pt x="9495" y="17419"/>
                    <a:pt x="10112" y="17710"/>
                  </a:cubicBezTo>
                  <a:cubicBezTo>
                    <a:pt x="10729" y="18000"/>
                    <a:pt x="11408" y="18174"/>
                    <a:pt x="12118" y="18174"/>
                  </a:cubicBezTo>
                  <a:cubicBezTo>
                    <a:pt x="12828" y="18174"/>
                    <a:pt x="13414" y="18000"/>
                    <a:pt x="13908" y="17710"/>
                  </a:cubicBezTo>
                  <a:cubicBezTo>
                    <a:pt x="14401" y="17419"/>
                    <a:pt x="14710" y="16839"/>
                    <a:pt x="14802" y="16026"/>
                  </a:cubicBezTo>
                  <a:cubicBezTo>
                    <a:pt x="14957" y="14981"/>
                    <a:pt x="14741" y="13181"/>
                    <a:pt x="14185" y="10742"/>
                  </a:cubicBezTo>
                  <a:cubicBezTo>
                    <a:pt x="13599" y="8245"/>
                    <a:pt x="13044" y="6562"/>
                    <a:pt x="12457" y="5632"/>
                  </a:cubicBezTo>
                  <a:cubicBezTo>
                    <a:pt x="11902" y="4704"/>
                    <a:pt x="11285" y="4123"/>
                    <a:pt x="10668" y="3774"/>
                  </a:cubicBezTo>
                  <a:cubicBezTo>
                    <a:pt x="10051" y="3426"/>
                    <a:pt x="9372" y="3252"/>
                    <a:pt x="8693" y="325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60" name="Shape">
              <a:extLst>
                <a:ext uri="{FF2B5EF4-FFF2-40B4-BE49-F238E27FC236}">
                  <a16:creationId xmlns:a16="http://schemas.microsoft.com/office/drawing/2014/main" id="{1FD4B825-E70E-2144-A3C4-A2263DFDEA6F}"/>
                </a:ext>
              </a:extLst>
            </p:cNvPr>
            <p:cNvSpPr/>
            <p:nvPr/>
          </p:nvSpPr>
          <p:spPr>
            <a:xfrm>
              <a:off x="5359400" y="9207500"/>
              <a:ext cx="100342" cy="46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extrusionOk="0">
                  <a:moveTo>
                    <a:pt x="20383" y="17705"/>
                  </a:moveTo>
                  <a:lnTo>
                    <a:pt x="21413" y="21600"/>
                  </a:lnTo>
                  <a:lnTo>
                    <a:pt x="3228" y="21600"/>
                  </a:lnTo>
                  <a:cubicBezTo>
                    <a:pt x="3065" y="20125"/>
                    <a:pt x="3309" y="18708"/>
                    <a:pt x="3960" y="17410"/>
                  </a:cubicBezTo>
                  <a:cubicBezTo>
                    <a:pt x="4610" y="16111"/>
                    <a:pt x="6101" y="14341"/>
                    <a:pt x="8431" y="12216"/>
                  </a:cubicBezTo>
                  <a:cubicBezTo>
                    <a:pt x="10301" y="10505"/>
                    <a:pt x="11412" y="9324"/>
                    <a:pt x="11765" y="8675"/>
                  </a:cubicBezTo>
                  <a:cubicBezTo>
                    <a:pt x="12253" y="7849"/>
                    <a:pt x="12388" y="7023"/>
                    <a:pt x="12171" y="6197"/>
                  </a:cubicBezTo>
                  <a:cubicBezTo>
                    <a:pt x="11927" y="5311"/>
                    <a:pt x="11440" y="4603"/>
                    <a:pt x="10708" y="4131"/>
                  </a:cubicBezTo>
                  <a:cubicBezTo>
                    <a:pt x="9976" y="3659"/>
                    <a:pt x="9055" y="3423"/>
                    <a:pt x="7998" y="3423"/>
                  </a:cubicBezTo>
                  <a:cubicBezTo>
                    <a:pt x="6941" y="3423"/>
                    <a:pt x="6155" y="3659"/>
                    <a:pt x="5667" y="4190"/>
                  </a:cubicBezTo>
                  <a:cubicBezTo>
                    <a:pt x="5179" y="4722"/>
                    <a:pt x="5017" y="5548"/>
                    <a:pt x="5233" y="6728"/>
                  </a:cubicBezTo>
                  <a:lnTo>
                    <a:pt x="57" y="6315"/>
                  </a:lnTo>
                  <a:cubicBezTo>
                    <a:pt x="-187" y="4072"/>
                    <a:pt x="355" y="2479"/>
                    <a:pt x="1710" y="1475"/>
                  </a:cubicBezTo>
                  <a:cubicBezTo>
                    <a:pt x="3065" y="531"/>
                    <a:pt x="4908" y="0"/>
                    <a:pt x="7293" y="0"/>
                  </a:cubicBezTo>
                  <a:cubicBezTo>
                    <a:pt x="9895" y="0"/>
                    <a:pt x="12090" y="531"/>
                    <a:pt x="13879" y="1653"/>
                  </a:cubicBezTo>
                  <a:cubicBezTo>
                    <a:pt x="15667" y="2774"/>
                    <a:pt x="16806" y="4190"/>
                    <a:pt x="17239" y="5843"/>
                  </a:cubicBezTo>
                  <a:cubicBezTo>
                    <a:pt x="17483" y="6787"/>
                    <a:pt x="17510" y="7732"/>
                    <a:pt x="17321" y="8558"/>
                  </a:cubicBezTo>
                  <a:cubicBezTo>
                    <a:pt x="17131" y="9443"/>
                    <a:pt x="16670" y="10328"/>
                    <a:pt x="15993" y="11273"/>
                  </a:cubicBezTo>
                  <a:cubicBezTo>
                    <a:pt x="15532" y="11922"/>
                    <a:pt x="14665" y="12807"/>
                    <a:pt x="13337" y="14046"/>
                  </a:cubicBezTo>
                  <a:cubicBezTo>
                    <a:pt x="12036" y="15227"/>
                    <a:pt x="11196" y="16053"/>
                    <a:pt x="10870" y="16466"/>
                  </a:cubicBezTo>
                  <a:cubicBezTo>
                    <a:pt x="10545" y="16879"/>
                    <a:pt x="10274" y="17233"/>
                    <a:pt x="10112" y="17646"/>
                  </a:cubicBezTo>
                  <a:lnTo>
                    <a:pt x="20383" y="17646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61" name="Shape">
              <a:extLst>
                <a:ext uri="{FF2B5EF4-FFF2-40B4-BE49-F238E27FC236}">
                  <a16:creationId xmlns:a16="http://schemas.microsoft.com/office/drawing/2014/main" id="{5526A8C3-6EC4-BB48-A9C6-AE74449FD8A4}"/>
                </a:ext>
              </a:extLst>
            </p:cNvPr>
            <p:cNvSpPr/>
            <p:nvPr/>
          </p:nvSpPr>
          <p:spPr>
            <a:xfrm>
              <a:off x="5486400" y="9207500"/>
              <a:ext cx="89468" cy="4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600" extrusionOk="0">
                  <a:moveTo>
                    <a:pt x="7008" y="0"/>
                  </a:moveTo>
                  <a:cubicBezTo>
                    <a:pt x="9827" y="0"/>
                    <a:pt x="12230" y="697"/>
                    <a:pt x="14277" y="2148"/>
                  </a:cubicBezTo>
                  <a:cubicBezTo>
                    <a:pt x="16710" y="3832"/>
                    <a:pt x="18609" y="6678"/>
                    <a:pt x="19915" y="10684"/>
                  </a:cubicBezTo>
                  <a:cubicBezTo>
                    <a:pt x="21250" y="14690"/>
                    <a:pt x="21220" y="17594"/>
                    <a:pt x="19885" y="19394"/>
                  </a:cubicBezTo>
                  <a:cubicBezTo>
                    <a:pt x="18758" y="20845"/>
                    <a:pt x="16770" y="21600"/>
                    <a:pt x="13892" y="21600"/>
                  </a:cubicBezTo>
                  <a:cubicBezTo>
                    <a:pt x="11014" y="21600"/>
                    <a:pt x="8432" y="20787"/>
                    <a:pt x="6148" y="19161"/>
                  </a:cubicBezTo>
                  <a:cubicBezTo>
                    <a:pt x="3893" y="17535"/>
                    <a:pt x="2113" y="14690"/>
                    <a:pt x="866" y="10626"/>
                  </a:cubicBezTo>
                  <a:cubicBezTo>
                    <a:pt x="-350" y="6678"/>
                    <a:pt x="-291" y="3832"/>
                    <a:pt x="1074" y="2091"/>
                  </a:cubicBezTo>
                  <a:cubicBezTo>
                    <a:pt x="2231" y="697"/>
                    <a:pt x="4189" y="0"/>
                    <a:pt x="7008" y="0"/>
                  </a:cubicBezTo>
                  <a:close/>
                  <a:moveTo>
                    <a:pt x="8047" y="3252"/>
                  </a:moveTo>
                  <a:cubicBezTo>
                    <a:pt x="7364" y="3252"/>
                    <a:pt x="6830" y="3426"/>
                    <a:pt x="6385" y="3716"/>
                  </a:cubicBezTo>
                  <a:cubicBezTo>
                    <a:pt x="5940" y="4006"/>
                    <a:pt x="5732" y="4587"/>
                    <a:pt x="5673" y="5400"/>
                  </a:cubicBezTo>
                  <a:cubicBezTo>
                    <a:pt x="5614" y="6445"/>
                    <a:pt x="5970" y="8187"/>
                    <a:pt x="6771" y="10684"/>
                  </a:cubicBezTo>
                  <a:cubicBezTo>
                    <a:pt x="7542" y="13181"/>
                    <a:pt x="8284" y="14864"/>
                    <a:pt x="8907" y="15852"/>
                  </a:cubicBezTo>
                  <a:cubicBezTo>
                    <a:pt x="9560" y="16781"/>
                    <a:pt x="10183" y="17419"/>
                    <a:pt x="10806" y="17710"/>
                  </a:cubicBezTo>
                  <a:cubicBezTo>
                    <a:pt x="11429" y="18000"/>
                    <a:pt x="12082" y="18174"/>
                    <a:pt x="12764" y="18174"/>
                  </a:cubicBezTo>
                  <a:cubicBezTo>
                    <a:pt x="13447" y="18174"/>
                    <a:pt x="14011" y="18000"/>
                    <a:pt x="14456" y="17710"/>
                  </a:cubicBezTo>
                  <a:cubicBezTo>
                    <a:pt x="14901" y="17419"/>
                    <a:pt x="15108" y="16839"/>
                    <a:pt x="15168" y="16026"/>
                  </a:cubicBezTo>
                  <a:cubicBezTo>
                    <a:pt x="15227" y="14981"/>
                    <a:pt x="14841" y="13181"/>
                    <a:pt x="14040" y="10742"/>
                  </a:cubicBezTo>
                  <a:cubicBezTo>
                    <a:pt x="13239" y="8245"/>
                    <a:pt x="12527" y="6562"/>
                    <a:pt x="11874" y="5632"/>
                  </a:cubicBezTo>
                  <a:cubicBezTo>
                    <a:pt x="11221" y="4704"/>
                    <a:pt x="10598" y="4123"/>
                    <a:pt x="9975" y="3774"/>
                  </a:cubicBezTo>
                  <a:cubicBezTo>
                    <a:pt x="9382" y="3426"/>
                    <a:pt x="8729" y="3252"/>
                    <a:pt x="8047" y="325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62" name="Shape">
              <a:extLst>
                <a:ext uri="{FF2B5EF4-FFF2-40B4-BE49-F238E27FC236}">
                  <a16:creationId xmlns:a16="http://schemas.microsoft.com/office/drawing/2014/main" id="{8202C9C0-F974-2248-B6FA-3D8DA079539E}"/>
                </a:ext>
              </a:extLst>
            </p:cNvPr>
            <p:cNvSpPr/>
            <p:nvPr/>
          </p:nvSpPr>
          <p:spPr>
            <a:xfrm>
              <a:off x="5791200" y="9207499"/>
              <a:ext cx="81915" cy="4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5204" y="21600"/>
                  </a:lnTo>
                  <a:lnTo>
                    <a:pt x="8406" y="5918"/>
                  </a:lnTo>
                  <a:cubicBezTo>
                    <a:pt x="6698" y="7338"/>
                    <a:pt x="4420" y="8344"/>
                    <a:pt x="1574" y="9054"/>
                  </a:cubicBezTo>
                  <a:lnTo>
                    <a:pt x="0" y="5326"/>
                  </a:lnTo>
                  <a:cubicBezTo>
                    <a:pt x="1507" y="4971"/>
                    <a:pt x="2981" y="4320"/>
                    <a:pt x="4521" y="3373"/>
                  </a:cubicBezTo>
                  <a:cubicBezTo>
                    <a:pt x="6028" y="2426"/>
                    <a:pt x="6865" y="1302"/>
                    <a:pt x="6999" y="0"/>
                  </a:cubicBezTo>
                  <a:lnTo>
                    <a:pt x="12089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63" name="Shape">
              <a:extLst>
                <a:ext uri="{FF2B5EF4-FFF2-40B4-BE49-F238E27FC236}">
                  <a16:creationId xmlns:a16="http://schemas.microsoft.com/office/drawing/2014/main" id="{9B532D35-AB03-3740-948A-C7E640DEAD37}"/>
                </a:ext>
              </a:extLst>
            </p:cNvPr>
            <p:cNvSpPr/>
            <p:nvPr/>
          </p:nvSpPr>
          <p:spPr>
            <a:xfrm>
              <a:off x="5892800" y="9207500"/>
              <a:ext cx="94082" cy="4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600" extrusionOk="0">
                  <a:moveTo>
                    <a:pt x="6065" y="0"/>
                  </a:moveTo>
                  <a:cubicBezTo>
                    <a:pt x="8726" y="0"/>
                    <a:pt x="11079" y="697"/>
                    <a:pt x="13153" y="2148"/>
                  </a:cubicBezTo>
                  <a:cubicBezTo>
                    <a:pt x="15618" y="3832"/>
                    <a:pt x="17663" y="6678"/>
                    <a:pt x="19288" y="10684"/>
                  </a:cubicBezTo>
                  <a:cubicBezTo>
                    <a:pt x="20913" y="14690"/>
                    <a:pt x="21193" y="17594"/>
                    <a:pt x="20100" y="19394"/>
                  </a:cubicBezTo>
                  <a:cubicBezTo>
                    <a:pt x="19176" y="20845"/>
                    <a:pt x="17355" y="21600"/>
                    <a:pt x="14665" y="21600"/>
                  </a:cubicBezTo>
                  <a:cubicBezTo>
                    <a:pt x="11948" y="21600"/>
                    <a:pt x="9427" y="20787"/>
                    <a:pt x="7129" y="19161"/>
                  </a:cubicBezTo>
                  <a:cubicBezTo>
                    <a:pt x="4832" y="17535"/>
                    <a:pt x="2899" y="14690"/>
                    <a:pt x="1330" y="10626"/>
                  </a:cubicBezTo>
                  <a:cubicBezTo>
                    <a:pt x="-211" y="6678"/>
                    <a:pt x="-407" y="3832"/>
                    <a:pt x="714" y="2091"/>
                  </a:cubicBezTo>
                  <a:cubicBezTo>
                    <a:pt x="1638" y="697"/>
                    <a:pt x="3431" y="0"/>
                    <a:pt x="6065" y="0"/>
                  </a:cubicBezTo>
                  <a:close/>
                  <a:moveTo>
                    <a:pt x="7381" y="3252"/>
                  </a:moveTo>
                  <a:cubicBezTo>
                    <a:pt x="6737" y="3252"/>
                    <a:pt x="6233" y="3426"/>
                    <a:pt x="5868" y="3716"/>
                  </a:cubicBezTo>
                  <a:cubicBezTo>
                    <a:pt x="5504" y="4006"/>
                    <a:pt x="5308" y="4587"/>
                    <a:pt x="5364" y="5400"/>
                  </a:cubicBezTo>
                  <a:cubicBezTo>
                    <a:pt x="5420" y="6445"/>
                    <a:pt x="5925" y="8187"/>
                    <a:pt x="6905" y="10684"/>
                  </a:cubicBezTo>
                  <a:cubicBezTo>
                    <a:pt x="7886" y="13181"/>
                    <a:pt x="8726" y="14864"/>
                    <a:pt x="9426" y="15852"/>
                  </a:cubicBezTo>
                  <a:cubicBezTo>
                    <a:pt x="10127" y="16781"/>
                    <a:pt x="10799" y="17419"/>
                    <a:pt x="11415" y="17710"/>
                  </a:cubicBezTo>
                  <a:cubicBezTo>
                    <a:pt x="12032" y="18000"/>
                    <a:pt x="12676" y="18174"/>
                    <a:pt x="13321" y="18174"/>
                  </a:cubicBezTo>
                  <a:cubicBezTo>
                    <a:pt x="13965" y="18174"/>
                    <a:pt x="14469" y="18000"/>
                    <a:pt x="14861" y="17710"/>
                  </a:cubicBezTo>
                  <a:cubicBezTo>
                    <a:pt x="15254" y="17419"/>
                    <a:pt x="15394" y="16839"/>
                    <a:pt x="15366" y="16026"/>
                  </a:cubicBezTo>
                  <a:cubicBezTo>
                    <a:pt x="15310" y="14981"/>
                    <a:pt x="14777" y="13181"/>
                    <a:pt x="13797" y="10742"/>
                  </a:cubicBezTo>
                  <a:cubicBezTo>
                    <a:pt x="12816" y="8245"/>
                    <a:pt x="11976" y="6562"/>
                    <a:pt x="11275" y="5632"/>
                  </a:cubicBezTo>
                  <a:cubicBezTo>
                    <a:pt x="10575" y="4704"/>
                    <a:pt x="9931" y="4123"/>
                    <a:pt x="9314" y="3774"/>
                  </a:cubicBezTo>
                  <a:cubicBezTo>
                    <a:pt x="8642" y="3426"/>
                    <a:pt x="8026" y="3252"/>
                    <a:pt x="7381" y="325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64" name="Shape">
              <a:extLst>
                <a:ext uri="{FF2B5EF4-FFF2-40B4-BE49-F238E27FC236}">
                  <a16:creationId xmlns:a16="http://schemas.microsoft.com/office/drawing/2014/main" id="{A8F5A66D-3FB7-7F4C-8390-4510D56B22EB}"/>
                </a:ext>
              </a:extLst>
            </p:cNvPr>
            <p:cNvSpPr/>
            <p:nvPr/>
          </p:nvSpPr>
          <p:spPr>
            <a:xfrm>
              <a:off x="6184900" y="8013700"/>
              <a:ext cx="240793" cy="952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7" y="17474"/>
                  </a:moveTo>
                  <a:cubicBezTo>
                    <a:pt x="21577" y="17474"/>
                    <a:pt x="21577" y="17477"/>
                    <a:pt x="21577" y="17477"/>
                  </a:cubicBezTo>
                  <a:cubicBezTo>
                    <a:pt x="21600" y="17419"/>
                    <a:pt x="21201" y="17365"/>
                    <a:pt x="20518" y="17339"/>
                  </a:cubicBezTo>
                  <a:cubicBezTo>
                    <a:pt x="20449" y="17336"/>
                    <a:pt x="20381" y="17336"/>
                    <a:pt x="20324" y="17336"/>
                  </a:cubicBezTo>
                  <a:lnTo>
                    <a:pt x="20324" y="16201"/>
                  </a:lnTo>
                  <a:cubicBezTo>
                    <a:pt x="20324" y="16134"/>
                    <a:pt x="20301" y="16068"/>
                    <a:pt x="20256" y="16005"/>
                  </a:cubicBezTo>
                  <a:cubicBezTo>
                    <a:pt x="20233" y="15979"/>
                    <a:pt x="20210" y="15956"/>
                    <a:pt x="20176" y="15933"/>
                  </a:cubicBezTo>
                  <a:cubicBezTo>
                    <a:pt x="20142" y="15895"/>
                    <a:pt x="20108" y="15861"/>
                    <a:pt x="20062" y="15826"/>
                  </a:cubicBezTo>
                  <a:cubicBezTo>
                    <a:pt x="20016" y="15794"/>
                    <a:pt x="19959" y="15766"/>
                    <a:pt x="19903" y="15734"/>
                  </a:cubicBezTo>
                  <a:cubicBezTo>
                    <a:pt x="19857" y="15711"/>
                    <a:pt x="19823" y="15688"/>
                    <a:pt x="19766" y="15665"/>
                  </a:cubicBezTo>
                  <a:cubicBezTo>
                    <a:pt x="19686" y="15630"/>
                    <a:pt x="19595" y="15599"/>
                    <a:pt x="19504" y="15564"/>
                  </a:cubicBezTo>
                  <a:cubicBezTo>
                    <a:pt x="19470" y="15550"/>
                    <a:pt x="19424" y="15535"/>
                    <a:pt x="19390" y="15524"/>
                  </a:cubicBezTo>
                  <a:cubicBezTo>
                    <a:pt x="19276" y="15489"/>
                    <a:pt x="19151" y="15454"/>
                    <a:pt x="19014" y="15426"/>
                  </a:cubicBezTo>
                  <a:cubicBezTo>
                    <a:pt x="18991" y="15420"/>
                    <a:pt x="18957" y="15414"/>
                    <a:pt x="18934" y="15408"/>
                  </a:cubicBezTo>
                  <a:cubicBezTo>
                    <a:pt x="18786" y="15374"/>
                    <a:pt x="18615" y="15345"/>
                    <a:pt x="18444" y="15319"/>
                  </a:cubicBezTo>
                  <a:cubicBezTo>
                    <a:pt x="18433" y="15316"/>
                    <a:pt x="18422" y="15316"/>
                    <a:pt x="18410" y="15313"/>
                  </a:cubicBezTo>
                  <a:cubicBezTo>
                    <a:pt x="18228" y="15287"/>
                    <a:pt x="18034" y="15264"/>
                    <a:pt x="17840" y="15247"/>
                  </a:cubicBezTo>
                  <a:cubicBezTo>
                    <a:pt x="17840" y="15247"/>
                    <a:pt x="17840" y="15247"/>
                    <a:pt x="17829" y="15247"/>
                  </a:cubicBezTo>
                  <a:cubicBezTo>
                    <a:pt x="17624" y="15230"/>
                    <a:pt x="17408" y="15215"/>
                    <a:pt x="17191" y="15210"/>
                  </a:cubicBezTo>
                  <a:cubicBezTo>
                    <a:pt x="16884" y="15187"/>
                    <a:pt x="16565" y="15169"/>
                    <a:pt x="16223" y="15169"/>
                  </a:cubicBezTo>
                  <a:lnTo>
                    <a:pt x="13933" y="15169"/>
                  </a:lnTo>
                  <a:lnTo>
                    <a:pt x="13933" y="1997"/>
                  </a:lnTo>
                  <a:lnTo>
                    <a:pt x="12828" y="1997"/>
                  </a:lnTo>
                  <a:lnTo>
                    <a:pt x="12828" y="15169"/>
                  </a:lnTo>
                  <a:lnTo>
                    <a:pt x="8385" y="15169"/>
                  </a:lnTo>
                  <a:lnTo>
                    <a:pt x="1310" y="13711"/>
                  </a:lnTo>
                  <a:lnTo>
                    <a:pt x="1310" y="0"/>
                  </a:lnTo>
                  <a:lnTo>
                    <a:pt x="216" y="0"/>
                  </a:lnTo>
                  <a:lnTo>
                    <a:pt x="216" y="13671"/>
                  </a:lnTo>
                  <a:cubicBezTo>
                    <a:pt x="114" y="13700"/>
                    <a:pt x="34" y="13737"/>
                    <a:pt x="11" y="13781"/>
                  </a:cubicBezTo>
                  <a:cubicBezTo>
                    <a:pt x="11" y="13789"/>
                    <a:pt x="0" y="13795"/>
                    <a:pt x="0" y="13804"/>
                  </a:cubicBezTo>
                  <a:cubicBezTo>
                    <a:pt x="0" y="13876"/>
                    <a:pt x="148" y="13939"/>
                    <a:pt x="353" y="13971"/>
                  </a:cubicBezTo>
                  <a:cubicBezTo>
                    <a:pt x="342" y="13968"/>
                    <a:pt x="330" y="13968"/>
                    <a:pt x="308" y="13965"/>
                  </a:cubicBezTo>
                  <a:lnTo>
                    <a:pt x="13671" y="16719"/>
                  </a:lnTo>
                  <a:lnTo>
                    <a:pt x="13671" y="16716"/>
                  </a:lnTo>
                  <a:cubicBezTo>
                    <a:pt x="13773" y="16737"/>
                    <a:pt x="13887" y="16751"/>
                    <a:pt x="14013" y="16751"/>
                  </a:cubicBezTo>
                  <a:cubicBezTo>
                    <a:pt x="14366" y="16751"/>
                    <a:pt x="14651" y="16667"/>
                    <a:pt x="14651" y="16561"/>
                  </a:cubicBezTo>
                  <a:cubicBezTo>
                    <a:pt x="14651" y="16503"/>
                    <a:pt x="14559" y="16454"/>
                    <a:pt x="14434" y="16420"/>
                  </a:cubicBezTo>
                  <a:lnTo>
                    <a:pt x="14434" y="16420"/>
                  </a:lnTo>
                  <a:lnTo>
                    <a:pt x="13921" y="16313"/>
                  </a:lnTo>
                  <a:lnTo>
                    <a:pt x="13921" y="15478"/>
                  </a:lnTo>
                  <a:lnTo>
                    <a:pt x="16747" y="15478"/>
                  </a:lnTo>
                  <a:cubicBezTo>
                    <a:pt x="16827" y="15478"/>
                    <a:pt x="16906" y="15483"/>
                    <a:pt x="16975" y="15483"/>
                  </a:cubicBezTo>
                  <a:cubicBezTo>
                    <a:pt x="18023" y="15575"/>
                    <a:pt x="18797" y="15849"/>
                    <a:pt x="18797" y="16175"/>
                  </a:cubicBezTo>
                  <a:lnTo>
                    <a:pt x="18797" y="17347"/>
                  </a:lnTo>
                  <a:cubicBezTo>
                    <a:pt x="18456" y="17362"/>
                    <a:pt x="18148" y="17382"/>
                    <a:pt x="17966" y="17411"/>
                  </a:cubicBezTo>
                  <a:cubicBezTo>
                    <a:pt x="17738" y="17448"/>
                    <a:pt x="17715" y="17489"/>
                    <a:pt x="17875" y="17523"/>
                  </a:cubicBezTo>
                  <a:cubicBezTo>
                    <a:pt x="17875" y="17523"/>
                    <a:pt x="17875" y="17523"/>
                    <a:pt x="17863" y="17520"/>
                  </a:cubicBezTo>
                  <a:cubicBezTo>
                    <a:pt x="17852" y="17517"/>
                    <a:pt x="17840" y="17514"/>
                    <a:pt x="17829" y="17512"/>
                  </a:cubicBezTo>
                  <a:cubicBezTo>
                    <a:pt x="17818" y="17509"/>
                    <a:pt x="17806" y="17506"/>
                    <a:pt x="17806" y="17503"/>
                  </a:cubicBezTo>
                  <a:cubicBezTo>
                    <a:pt x="17795" y="17500"/>
                    <a:pt x="17795" y="17497"/>
                    <a:pt x="17784" y="17494"/>
                  </a:cubicBezTo>
                  <a:cubicBezTo>
                    <a:pt x="17784" y="17491"/>
                    <a:pt x="17772" y="17489"/>
                    <a:pt x="17772" y="17486"/>
                  </a:cubicBezTo>
                  <a:cubicBezTo>
                    <a:pt x="17772" y="17483"/>
                    <a:pt x="17772" y="17480"/>
                    <a:pt x="17772" y="17477"/>
                  </a:cubicBezTo>
                  <a:cubicBezTo>
                    <a:pt x="17772" y="17477"/>
                    <a:pt x="17772" y="17477"/>
                    <a:pt x="17772" y="17474"/>
                  </a:cubicBezTo>
                  <a:lnTo>
                    <a:pt x="17795" y="21450"/>
                  </a:lnTo>
                  <a:cubicBezTo>
                    <a:pt x="17795" y="21450"/>
                    <a:pt x="17795" y="21450"/>
                    <a:pt x="17795" y="21453"/>
                  </a:cubicBezTo>
                  <a:cubicBezTo>
                    <a:pt x="17795" y="21456"/>
                    <a:pt x="17795" y="21459"/>
                    <a:pt x="17795" y="21462"/>
                  </a:cubicBezTo>
                  <a:cubicBezTo>
                    <a:pt x="17795" y="21465"/>
                    <a:pt x="17806" y="21467"/>
                    <a:pt x="17806" y="21470"/>
                  </a:cubicBezTo>
                  <a:cubicBezTo>
                    <a:pt x="17806" y="21473"/>
                    <a:pt x="17818" y="21476"/>
                    <a:pt x="17829" y="21479"/>
                  </a:cubicBezTo>
                  <a:cubicBezTo>
                    <a:pt x="17840" y="21482"/>
                    <a:pt x="17840" y="21485"/>
                    <a:pt x="17852" y="21488"/>
                  </a:cubicBezTo>
                  <a:cubicBezTo>
                    <a:pt x="17863" y="21490"/>
                    <a:pt x="17875" y="21493"/>
                    <a:pt x="17886" y="21496"/>
                  </a:cubicBezTo>
                  <a:cubicBezTo>
                    <a:pt x="17897" y="21499"/>
                    <a:pt x="17909" y="21502"/>
                    <a:pt x="17920" y="21505"/>
                  </a:cubicBezTo>
                  <a:cubicBezTo>
                    <a:pt x="17932" y="21508"/>
                    <a:pt x="17954" y="21511"/>
                    <a:pt x="17966" y="21514"/>
                  </a:cubicBezTo>
                  <a:cubicBezTo>
                    <a:pt x="17977" y="21516"/>
                    <a:pt x="18000" y="21519"/>
                    <a:pt x="18023" y="21522"/>
                  </a:cubicBezTo>
                  <a:cubicBezTo>
                    <a:pt x="18046" y="21525"/>
                    <a:pt x="18068" y="21528"/>
                    <a:pt x="18091" y="21531"/>
                  </a:cubicBezTo>
                  <a:cubicBezTo>
                    <a:pt x="18114" y="21534"/>
                    <a:pt x="18137" y="21537"/>
                    <a:pt x="18171" y="21540"/>
                  </a:cubicBezTo>
                  <a:cubicBezTo>
                    <a:pt x="18205" y="21542"/>
                    <a:pt x="18228" y="21545"/>
                    <a:pt x="18262" y="21548"/>
                  </a:cubicBezTo>
                  <a:cubicBezTo>
                    <a:pt x="18308" y="21551"/>
                    <a:pt x="18342" y="21554"/>
                    <a:pt x="18387" y="21560"/>
                  </a:cubicBezTo>
                  <a:cubicBezTo>
                    <a:pt x="18444" y="21563"/>
                    <a:pt x="18513" y="21568"/>
                    <a:pt x="18570" y="21571"/>
                  </a:cubicBezTo>
                  <a:cubicBezTo>
                    <a:pt x="18661" y="21577"/>
                    <a:pt x="18752" y="21580"/>
                    <a:pt x="18866" y="21586"/>
                  </a:cubicBezTo>
                  <a:cubicBezTo>
                    <a:pt x="19002" y="21591"/>
                    <a:pt x="19151" y="21594"/>
                    <a:pt x="19299" y="21597"/>
                  </a:cubicBezTo>
                  <a:cubicBezTo>
                    <a:pt x="19344" y="21597"/>
                    <a:pt x="19401" y="21600"/>
                    <a:pt x="19447" y="21600"/>
                  </a:cubicBezTo>
                  <a:cubicBezTo>
                    <a:pt x="19492" y="21600"/>
                    <a:pt x="19527" y="21600"/>
                    <a:pt x="19572" y="21600"/>
                  </a:cubicBezTo>
                  <a:cubicBezTo>
                    <a:pt x="19606" y="21600"/>
                    <a:pt x="19652" y="21600"/>
                    <a:pt x="19686" y="21600"/>
                  </a:cubicBezTo>
                  <a:cubicBezTo>
                    <a:pt x="19720" y="21600"/>
                    <a:pt x="19754" y="21600"/>
                    <a:pt x="19800" y="21600"/>
                  </a:cubicBezTo>
                  <a:cubicBezTo>
                    <a:pt x="19834" y="21600"/>
                    <a:pt x="19868" y="21600"/>
                    <a:pt x="19902" y="21600"/>
                  </a:cubicBezTo>
                  <a:cubicBezTo>
                    <a:pt x="19937" y="21600"/>
                    <a:pt x="19971" y="21600"/>
                    <a:pt x="20005" y="21600"/>
                  </a:cubicBezTo>
                  <a:cubicBezTo>
                    <a:pt x="20039" y="21600"/>
                    <a:pt x="20073" y="21600"/>
                    <a:pt x="20108" y="21597"/>
                  </a:cubicBezTo>
                  <a:cubicBezTo>
                    <a:pt x="20142" y="21597"/>
                    <a:pt x="20176" y="21597"/>
                    <a:pt x="20210" y="21594"/>
                  </a:cubicBezTo>
                  <a:cubicBezTo>
                    <a:pt x="20244" y="21594"/>
                    <a:pt x="20278" y="21591"/>
                    <a:pt x="20313" y="21591"/>
                  </a:cubicBezTo>
                  <a:cubicBezTo>
                    <a:pt x="20347" y="21591"/>
                    <a:pt x="20381" y="21588"/>
                    <a:pt x="20415" y="21588"/>
                  </a:cubicBezTo>
                  <a:cubicBezTo>
                    <a:pt x="20449" y="21588"/>
                    <a:pt x="20483" y="21586"/>
                    <a:pt x="20518" y="21586"/>
                  </a:cubicBezTo>
                  <a:cubicBezTo>
                    <a:pt x="20552" y="21586"/>
                    <a:pt x="20586" y="21583"/>
                    <a:pt x="20620" y="21580"/>
                  </a:cubicBezTo>
                  <a:cubicBezTo>
                    <a:pt x="20654" y="21577"/>
                    <a:pt x="20689" y="21577"/>
                    <a:pt x="20734" y="21574"/>
                  </a:cubicBezTo>
                  <a:cubicBezTo>
                    <a:pt x="20768" y="21571"/>
                    <a:pt x="20814" y="21571"/>
                    <a:pt x="20848" y="21568"/>
                  </a:cubicBezTo>
                  <a:cubicBezTo>
                    <a:pt x="20894" y="21565"/>
                    <a:pt x="20928" y="21563"/>
                    <a:pt x="20973" y="21560"/>
                  </a:cubicBezTo>
                  <a:cubicBezTo>
                    <a:pt x="21019" y="21557"/>
                    <a:pt x="21076" y="21551"/>
                    <a:pt x="21110" y="21548"/>
                  </a:cubicBezTo>
                  <a:cubicBezTo>
                    <a:pt x="21224" y="21537"/>
                    <a:pt x="21326" y="21525"/>
                    <a:pt x="21406" y="21514"/>
                  </a:cubicBezTo>
                  <a:cubicBezTo>
                    <a:pt x="21543" y="21493"/>
                    <a:pt x="21600" y="21470"/>
                    <a:pt x="21600" y="21447"/>
                  </a:cubicBezTo>
                  <a:lnTo>
                    <a:pt x="21577" y="17474"/>
                  </a:lnTo>
                  <a:close/>
                  <a:moveTo>
                    <a:pt x="12805" y="16083"/>
                  </a:moveTo>
                  <a:lnTo>
                    <a:pt x="9854" y="15475"/>
                  </a:lnTo>
                  <a:lnTo>
                    <a:pt x="12805" y="15475"/>
                  </a:lnTo>
                  <a:lnTo>
                    <a:pt x="12805" y="16083"/>
                  </a:lnTo>
                  <a:close/>
                  <a:moveTo>
                    <a:pt x="17932" y="17540"/>
                  </a:moveTo>
                  <a:cubicBezTo>
                    <a:pt x="17920" y="17538"/>
                    <a:pt x="17897" y="17535"/>
                    <a:pt x="17886" y="17532"/>
                  </a:cubicBezTo>
                  <a:cubicBezTo>
                    <a:pt x="17875" y="17529"/>
                    <a:pt x="17863" y="17529"/>
                    <a:pt x="17863" y="17526"/>
                  </a:cubicBezTo>
                  <a:cubicBezTo>
                    <a:pt x="17897" y="17535"/>
                    <a:pt x="17954" y="17543"/>
                    <a:pt x="18011" y="17552"/>
                  </a:cubicBezTo>
                  <a:cubicBezTo>
                    <a:pt x="18000" y="17552"/>
                    <a:pt x="18000" y="17549"/>
                    <a:pt x="17989" y="17549"/>
                  </a:cubicBezTo>
                  <a:cubicBezTo>
                    <a:pt x="17966" y="17543"/>
                    <a:pt x="17943" y="17543"/>
                    <a:pt x="17932" y="17540"/>
                  </a:cubicBezTo>
                  <a:close/>
                  <a:moveTo>
                    <a:pt x="18125" y="17563"/>
                  </a:moveTo>
                  <a:cubicBezTo>
                    <a:pt x="18103" y="17561"/>
                    <a:pt x="18068" y="17558"/>
                    <a:pt x="18046" y="17555"/>
                  </a:cubicBezTo>
                  <a:cubicBezTo>
                    <a:pt x="18034" y="17552"/>
                    <a:pt x="18023" y="17552"/>
                    <a:pt x="18011" y="17549"/>
                  </a:cubicBezTo>
                  <a:cubicBezTo>
                    <a:pt x="18068" y="17558"/>
                    <a:pt x="18137" y="17563"/>
                    <a:pt x="18216" y="17572"/>
                  </a:cubicBezTo>
                  <a:cubicBezTo>
                    <a:pt x="18216" y="17572"/>
                    <a:pt x="18216" y="17572"/>
                    <a:pt x="18216" y="17572"/>
                  </a:cubicBezTo>
                  <a:cubicBezTo>
                    <a:pt x="18182" y="17572"/>
                    <a:pt x="18148" y="17566"/>
                    <a:pt x="18125" y="17563"/>
                  </a:cubicBezTo>
                  <a:close/>
                  <a:moveTo>
                    <a:pt x="18342" y="17584"/>
                  </a:moveTo>
                  <a:cubicBezTo>
                    <a:pt x="18296" y="17581"/>
                    <a:pt x="18262" y="17578"/>
                    <a:pt x="18216" y="17575"/>
                  </a:cubicBezTo>
                  <a:cubicBezTo>
                    <a:pt x="18285" y="17581"/>
                    <a:pt x="18376" y="17587"/>
                    <a:pt x="18456" y="17592"/>
                  </a:cubicBezTo>
                  <a:cubicBezTo>
                    <a:pt x="18422" y="17589"/>
                    <a:pt x="18376" y="17587"/>
                    <a:pt x="18342" y="17584"/>
                  </a:cubicBezTo>
                  <a:close/>
                  <a:moveTo>
                    <a:pt x="19515" y="17624"/>
                  </a:moveTo>
                  <a:cubicBezTo>
                    <a:pt x="19470" y="17624"/>
                    <a:pt x="19435" y="17624"/>
                    <a:pt x="19390" y="17624"/>
                  </a:cubicBezTo>
                  <a:cubicBezTo>
                    <a:pt x="19344" y="17624"/>
                    <a:pt x="19287" y="17624"/>
                    <a:pt x="19242" y="17621"/>
                  </a:cubicBezTo>
                  <a:cubicBezTo>
                    <a:pt x="19094" y="17618"/>
                    <a:pt x="18957" y="17615"/>
                    <a:pt x="18809" y="17610"/>
                  </a:cubicBezTo>
                  <a:cubicBezTo>
                    <a:pt x="18706" y="17607"/>
                    <a:pt x="18604" y="17601"/>
                    <a:pt x="18513" y="17595"/>
                  </a:cubicBezTo>
                  <a:cubicBezTo>
                    <a:pt x="18501" y="17595"/>
                    <a:pt x="18501" y="17595"/>
                    <a:pt x="18490" y="17592"/>
                  </a:cubicBezTo>
                  <a:cubicBezTo>
                    <a:pt x="18592" y="17598"/>
                    <a:pt x="18695" y="17604"/>
                    <a:pt x="18809" y="17607"/>
                  </a:cubicBezTo>
                  <a:cubicBezTo>
                    <a:pt x="19048" y="17615"/>
                    <a:pt x="19287" y="17621"/>
                    <a:pt x="19538" y="17621"/>
                  </a:cubicBezTo>
                  <a:cubicBezTo>
                    <a:pt x="19538" y="17624"/>
                    <a:pt x="19527" y="17624"/>
                    <a:pt x="19515" y="17624"/>
                  </a:cubicBezTo>
                  <a:close/>
                  <a:moveTo>
                    <a:pt x="20176" y="17618"/>
                  </a:moveTo>
                  <a:cubicBezTo>
                    <a:pt x="20142" y="17618"/>
                    <a:pt x="20108" y="17621"/>
                    <a:pt x="20073" y="17621"/>
                  </a:cubicBezTo>
                  <a:cubicBezTo>
                    <a:pt x="20039" y="17621"/>
                    <a:pt x="20005" y="17621"/>
                    <a:pt x="19971" y="17624"/>
                  </a:cubicBezTo>
                  <a:cubicBezTo>
                    <a:pt x="19937" y="17624"/>
                    <a:pt x="19903" y="17624"/>
                    <a:pt x="19868" y="17624"/>
                  </a:cubicBezTo>
                  <a:cubicBezTo>
                    <a:pt x="19834" y="17624"/>
                    <a:pt x="19800" y="17624"/>
                    <a:pt x="19766" y="17624"/>
                  </a:cubicBezTo>
                  <a:cubicBezTo>
                    <a:pt x="19732" y="17624"/>
                    <a:pt x="19697" y="17624"/>
                    <a:pt x="19652" y="17624"/>
                  </a:cubicBezTo>
                  <a:cubicBezTo>
                    <a:pt x="19629" y="17624"/>
                    <a:pt x="19606" y="17624"/>
                    <a:pt x="19584" y="17624"/>
                  </a:cubicBezTo>
                  <a:cubicBezTo>
                    <a:pt x="19834" y="17624"/>
                    <a:pt x="20073" y="17621"/>
                    <a:pt x="20301" y="17615"/>
                  </a:cubicBezTo>
                  <a:cubicBezTo>
                    <a:pt x="20301" y="17615"/>
                    <a:pt x="20301" y="17615"/>
                    <a:pt x="20301" y="17615"/>
                  </a:cubicBezTo>
                  <a:cubicBezTo>
                    <a:pt x="20244" y="17618"/>
                    <a:pt x="20210" y="17618"/>
                    <a:pt x="20176" y="17618"/>
                  </a:cubicBezTo>
                  <a:close/>
                  <a:moveTo>
                    <a:pt x="20814" y="17595"/>
                  </a:moveTo>
                  <a:cubicBezTo>
                    <a:pt x="20780" y="17598"/>
                    <a:pt x="20734" y="17598"/>
                    <a:pt x="20700" y="17601"/>
                  </a:cubicBezTo>
                  <a:cubicBezTo>
                    <a:pt x="20666" y="17604"/>
                    <a:pt x="20632" y="17604"/>
                    <a:pt x="20586" y="17607"/>
                  </a:cubicBezTo>
                  <a:cubicBezTo>
                    <a:pt x="20552" y="17610"/>
                    <a:pt x="20518" y="17610"/>
                    <a:pt x="20484" y="17612"/>
                  </a:cubicBezTo>
                  <a:cubicBezTo>
                    <a:pt x="20449" y="17612"/>
                    <a:pt x="20415" y="17615"/>
                    <a:pt x="20381" y="17615"/>
                  </a:cubicBezTo>
                  <a:cubicBezTo>
                    <a:pt x="20347" y="17615"/>
                    <a:pt x="20313" y="17618"/>
                    <a:pt x="20278" y="17618"/>
                  </a:cubicBezTo>
                  <a:cubicBezTo>
                    <a:pt x="20506" y="17612"/>
                    <a:pt x="20723" y="17601"/>
                    <a:pt x="20905" y="17589"/>
                  </a:cubicBezTo>
                  <a:cubicBezTo>
                    <a:pt x="20882" y="17589"/>
                    <a:pt x="20848" y="17592"/>
                    <a:pt x="20814" y="17595"/>
                  </a:cubicBezTo>
                  <a:close/>
                  <a:moveTo>
                    <a:pt x="21087" y="17575"/>
                  </a:moveTo>
                  <a:cubicBezTo>
                    <a:pt x="21042" y="17578"/>
                    <a:pt x="20996" y="17584"/>
                    <a:pt x="20951" y="17587"/>
                  </a:cubicBezTo>
                  <a:cubicBezTo>
                    <a:pt x="20939" y="17587"/>
                    <a:pt x="20939" y="17587"/>
                    <a:pt x="20928" y="17587"/>
                  </a:cubicBezTo>
                  <a:cubicBezTo>
                    <a:pt x="21110" y="17575"/>
                    <a:pt x="21270" y="17558"/>
                    <a:pt x="21384" y="17540"/>
                  </a:cubicBezTo>
                  <a:cubicBezTo>
                    <a:pt x="21304" y="17552"/>
                    <a:pt x="21201" y="17563"/>
                    <a:pt x="21087" y="17575"/>
                  </a:cubicBezTo>
                  <a:close/>
                  <a:moveTo>
                    <a:pt x="21520" y="17509"/>
                  </a:moveTo>
                  <a:cubicBezTo>
                    <a:pt x="21532" y="17506"/>
                    <a:pt x="21532" y="17503"/>
                    <a:pt x="21543" y="17497"/>
                  </a:cubicBezTo>
                  <a:cubicBezTo>
                    <a:pt x="21532" y="17503"/>
                    <a:pt x="21532" y="17506"/>
                    <a:pt x="21520" y="17509"/>
                  </a:cubicBezTo>
                  <a:close/>
                </a:path>
              </a:pathLst>
            </a:custGeom>
            <a:solidFill>
              <a:srgbClr val="F6BF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65" name="Shape">
              <a:extLst>
                <a:ext uri="{FF2B5EF4-FFF2-40B4-BE49-F238E27FC236}">
                  <a16:creationId xmlns:a16="http://schemas.microsoft.com/office/drawing/2014/main" id="{06F3C941-6515-7A44-BBCD-0DA75098C3F2}"/>
                </a:ext>
              </a:extLst>
            </p:cNvPr>
            <p:cNvSpPr/>
            <p:nvPr/>
          </p:nvSpPr>
          <p:spPr>
            <a:xfrm>
              <a:off x="2095500" y="8013699"/>
              <a:ext cx="240793" cy="952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3797"/>
                  </a:moveTo>
                  <a:cubicBezTo>
                    <a:pt x="21600" y="13788"/>
                    <a:pt x="21589" y="13783"/>
                    <a:pt x="21589" y="13774"/>
                  </a:cubicBezTo>
                  <a:cubicBezTo>
                    <a:pt x="21566" y="13728"/>
                    <a:pt x="21486" y="13693"/>
                    <a:pt x="21384" y="13665"/>
                  </a:cubicBezTo>
                  <a:lnTo>
                    <a:pt x="21384" y="0"/>
                  </a:lnTo>
                  <a:lnTo>
                    <a:pt x="20290" y="0"/>
                  </a:lnTo>
                  <a:lnTo>
                    <a:pt x="20290" y="13708"/>
                  </a:lnTo>
                  <a:lnTo>
                    <a:pt x="13215" y="15165"/>
                  </a:lnTo>
                  <a:lnTo>
                    <a:pt x="8772" y="15165"/>
                  </a:lnTo>
                  <a:lnTo>
                    <a:pt x="8772" y="1996"/>
                  </a:lnTo>
                  <a:lnTo>
                    <a:pt x="7678" y="1996"/>
                  </a:lnTo>
                  <a:lnTo>
                    <a:pt x="7678" y="15165"/>
                  </a:lnTo>
                  <a:lnTo>
                    <a:pt x="5389" y="15165"/>
                  </a:lnTo>
                  <a:cubicBezTo>
                    <a:pt x="5058" y="15165"/>
                    <a:pt x="4739" y="15182"/>
                    <a:pt x="4420" y="15206"/>
                  </a:cubicBezTo>
                  <a:cubicBezTo>
                    <a:pt x="4204" y="15214"/>
                    <a:pt x="3987" y="15226"/>
                    <a:pt x="3782" y="15246"/>
                  </a:cubicBezTo>
                  <a:cubicBezTo>
                    <a:pt x="3782" y="15246"/>
                    <a:pt x="3782" y="15246"/>
                    <a:pt x="3771" y="15246"/>
                  </a:cubicBezTo>
                  <a:cubicBezTo>
                    <a:pt x="3566" y="15263"/>
                    <a:pt x="3384" y="15286"/>
                    <a:pt x="3190" y="15312"/>
                  </a:cubicBezTo>
                  <a:cubicBezTo>
                    <a:pt x="3178" y="15315"/>
                    <a:pt x="3167" y="15315"/>
                    <a:pt x="3156" y="15318"/>
                  </a:cubicBezTo>
                  <a:cubicBezTo>
                    <a:pt x="2985" y="15344"/>
                    <a:pt x="2825" y="15373"/>
                    <a:pt x="2666" y="15407"/>
                  </a:cubicBezTo>
                  <a:cubicBezTo>
                    <a:pt x="2643" y="15413"/>
                    <a:pt x="2609" y="15419"/>
                    <a:pt x="2586" y="15424"/>
                  </a:cubicBezTo>
                  <a:cubicBezTo>
                    <a:pt x="2449" y="15456"/>
                    <a:pt x="2324" y="15488"/>
                    <a:pt x="2210" y="15522"/>
                  </a:cubicBezTo>
                  <a:cubicBezTo>
                    <a:pt x="2165" y="15534"/>
                    <a:pt x="2130" y="15548"/>
                    <a:pt x="2096" y="15563"/>
                  </a:cubicBezTo>
                  <a:cubicBezTo>
                    <a:pt x="2005" y="15594"/>
                    <a:pt x="1914" y="15626"/>
                    <a:pt x="1834" y="15664"/>
                  </a:cubicBezTo>
                  <a:cubicBezTo>
                    <a:pt x="1789" y="15687"/>
                    <a:pt x="1743" y="15710"/>
                    <a:pt x="1697" y="15733"/>
                  </a:cubicBezTo>
                  <a:cubicBezTo>
                    <a:pt x="1641" y="15761"/>
                    <a:pt x="1584" y="15793"/>
                    <a:pt x="1538" y="15825"/>
                  </a:cubicBezTo>
                  <a:cubicBezTo>
                    <a:pt x="1492" y="15859"/>
                    <a:pt x="1458" y="15897"/>
                    <a:pt x="1424" y="15931"/>
                  </a:cubicBezTo>
                  <a:cubicBezTo>
                    <a:pt x="1401" y="15957"/>
                    <a:pt x="1367" y="15980"/>
                    <a:pt x="1344" y="16003"/>
                  </a:cubicBezTo>
                  <a:cubicBezTo>
                    <a:pt x="1299" y="16067"/>
                    <a:pt x="1276" y="16130"/>
                    <a:pt x="1276" y="16199"/>
                  </a:cubicBezTo>
                  <a:lnTo>
                    <a:pt x="1276" y="17334"/>
                  </a:lnTo>
                  <a:cubicBezTo>
                    <a:pt x="1208" y="17337"/>
                    <a:pt x="1139" y="17337"/>
                    <a:pt x="1082" y="17337"/>
                  </a:cubicBezTo>
                  <a:cubicBezTo>
                    <a:pt x="387" y="17363"/>
                    <a:pt x="0" y="17418"/>
                    <a:pt x="23" y="17475"/>
                  </a:cubicBezTo>
                  <a:cubicBezTo>
                    <a:pt x="23" y="17475"/>
                    <a:pt x="23" y="17472"/>
                    <a:pt x="23" y="17472"/>
                  </a:cubicBezTo>
                  <a:lnTo>
                    <a:pt x="0" y="21447"/>
                  </a:lnTo>
                  <a:cubicBezTo>
                    <a:pt x="0" y="21470"/>
                    <a:pt x="57" y="21491"/>
                    <a:pt x="194" y="21514"/>
                  </a:cubicBezTo>
                  <a:cubicBezTo>
                    <a:pt x="273" y="21525"/>
                    <a:pt x="376" y="21537"/>
                    <a:pt x="490" y="21548"/>
                  </a:cubicBezTo>
                  <a:cubicBezTo>
                    <a:pt x="535" y="21551"/>
                    <a:pt x="581" y="21557"/>
                    <a:pt x="627" y="21560"/>
                  </a:cubicBezTo>
                  <a:cubicBezTo>
                    <a:pt x="661" y="21563"/>
                    <a:pt x="706" y="21565"/>
                    <a:pt x="752" y="21568"/>
                  </a:cubicBezTo>
                  <a:cubicBezTo>
                    <a:pt x="786" y="21571"/>
                    <a:pt x="832" y="21571"/>
                    <a:pt x="866" y="21574"/>
                  </a:cubicBezTo>
                  <a:cubicBezTo>
                    <a:pt x="900" y="21577"/>
                    <a:pt x="934" y="21577"/>
                    <a:pt x="980" y="21580"/>
                  </a:cubicBezTo>
                  <a:cubicBezTo>
                    <a:pt x="1014" y="21583"/>
                    <a:pt x="1048" y="21583"/>
                    <a:pt x="1082" y="21586"/>
                  </a:cubicBezTo>
                  <a:cubicBezTo>
                    <a:pt x="1116" y="21586"/>
                    <a:pt x="1151" y="21588"/>
                    <a:pt x="1185" y="21588"/>
                  </a:cubicBezTo>
                  <a:cubicBezTo>
                    <a:pt x="1219" y="21588"/>
                    <a:pt x="1253" y="21591"/>
                    <a:pt x="1287" y="21591"/>
                  </a:cubicBezTo>
                  <a:cubicBezTo>
                    <a:pt x="1322" y="21591"/>
                    <a:pt x="1356" y="21594"/>
                    <a:pt x="1390" y="21594"/>
                  </a:cubicBezTo>
                  <a:cubicBezTo>
                    <a:pt x="1424" y="21594"/>
                    <a:pt x="1458" y="21597"/>
                    <a:pt x="1492" y="21597"/>
                  </a:cubicBezTo>
                  <a:cubicBezTo>
                    <a:pt x="1527" y="21597"/>
                    <a:pt x="1561" y="21597"/>
                    <a:pt x="1595" y="21600"/>
                  </a:cubicBezTo>
                  <a:cubicBezTo>
                    <a:pt x="1629" y="21600"/>
                    <a:pt x="1663" y="21600"/>
                    <a:pt x="1697" y="21600"/>
                  </a:cubicBezTo>
                  <a:cubicBezTo>
                    <a:pt x="1732" y="21600"/>
                    <a:pt x="1766" y="21600"/>
                    <a:pt x="1800" y="21600"/>
                  </a:cubicBezTo>
                  <a:cubicBezTo>
                    <a:pt x="1834" y="21600"/>
                    <a:pt x="1868" y="21600"/>
                    <a:pt x="1914" y="21600"/>
                  </a:cubicBezTo>
                  <a:cubicBezTo>
                    <a:pt x="1948" y="21600"/>
                    <a:pt x="1994" y="21600"/>
                    <a:pt x="2028" y="21600"/>
                  </a:cubicBezTo>
                  <a:cubicBezTo>
                    <a:pt x="2073" y="21600"/>
                    <a:pt x="2108" y="21600"/>
                    <a:pt x="2153" y="21600"/>
                  </a:cubicBezTo>
                  <a:cubicBezTo>
                    <a:pt x="2199" y="21600"/>
                    <a:pt x="2256" y="21600"/>
                    <a:pt x="2301" y="21597"/>
                  </a:cubicBezTo>
                  <a:cubicBezTo>
                    <a:pt x="2449" y="21594"/>
                    <a:pt x="2586" y="21591"/>
                    <a:pt x="2734" y="21586"/>
                  </a:cubicBezTo>
                  <a:cubicBezTo>
                    <a:pt x="2837" y="21583"/>
                    <a:pt x="2939" y="21577"/>
                    <a:pt x="3030" y="21571"/>
                  </a:cubicBezTo>
                  <a:cubicBezTo>
                    <a:pt x="3099" y="21568"/>
                    <a:pt x="3156" y="21563"/>
                    <a:pt x="3213" y="21560"/>
                  </a:cubicBezTo>
                  <a:cubicBezTo>
                    <a:pt x="3258" y="21557"/>
                    <a:pt x="3304" y="21554"/>
                    <a:pt x="3338" y="21548"/>
                  </a:cubicBezTo>
                  <a:cubicBezTo>
                    <a:pt x="3372" y="21545"/>
                    <a:pt x="3406" y="21542"/>
                    <a:pt x="3429" y="21540"/>
                  </a:cubicBezTo>
                  <a:cubicBezTo>
                    <a:pt x="3452" y="21537"/>
                    <a:pt x="3486" y="21534"/>
                    <a:pt x="3509" y="21531"/>
                  </a:cubicBezTo>
                  <a:cubicBezTo>
                    <a:pt x="3532" y="21528"/>
                    <a:pt x="3554" y="21525"/>
                    <a:pt x="3577" y="21522"/>
                  </a:cubicBezTo>
                  <a:cubicBezTo>
                    <a:pt x="3600" y="21519"/>
                    <a:pt x="3611" y="21516"/>
                    <a:pt x="3634" y="21514"/>
                  </a:cubicBezTo>
                  <a:cubicBezTo>
                    <a:pt x="3646" y="21511"/>
                    <a:pt x="3668" y="21508"/>
                    <a:pt x="3680" y="21505"/>
                  </a:cubicBezTo>
                  <a:cubicBezTo>
                    <a:pt x="3691" y="21502"/>
                    <a:pt x="3703" y="21499"/>
                    <a:pt x="3714" y="21496"/>
                  </a:cubicBezTo>
                  <a:cubicBezTo>
                    <a:pt x="3725" y="21493"/>
                    <a:pt x="3737" y="21491"/>
                    <a:pt x="3748" y="21488"/>
                  </a:cubicBezTo>
                  <a:cubicBezTo>
                    <a:pt x="3759" y="21485"/>
                    <a:pt x="3771" y="21482"/>
                    <a:pt x="3771" y="21479"/>
                  </a:cubicBezTo>
                  <a:cubicBezTo>
                    <a:pt x="3782" y="21476"/>
                    <a:pt x="3782" y="21473"/>
                    <a:pt x="3794" y="21470"/>
                  </a:cubicBezTo>
                  <a:cubicBezTo>
                    <a:pt x="3794" y="21467"/>
                    <a:pt x="3805" y="21465"/>
                    <a:pt x="3805" y="21462"/>
                  </a:cubicBezTo>
                  <a:cubicBezTo>
                    <a:pt x="3805" y="21459"/>
                    <a:pt x="3805" y="21456"/>
                    <a:pt x="3805" y="21453"/>
                  </a:cubicBezTo>
                  <a:cubicBezTo>
                    <a:pt x="3805" y="21453"/>
                    <a:pt x="3805" y="21453"/>
                    <a:pt x="3805" y="21450"/>
                  </a:cubicBezTo>
                  <a:lnTo>
                    <a:pt x="3828" y="17475"/>
                  </a:lnTo>
                  <a:cubicBezTo>
                    <a:pt x="3828" y="17475"/>
                    <a:pt x="3828" y="17475"/>
                    <a:pt x="3828" y="17478"/>
                  </a:cubicBezTo>
                  <a:cubicBezTo>
                    <a:pt x="3828" y="17481"/>
                    <a:pt x="3828" y="17484"/>
                    <a:pt x="3828" y="17487"/>
                  </a:cubicBezTo>
                  <a:cubicBezTo>
                    <a:pt x="3828" y="17490"/>
                    <a:pt x="3816" y="17493"/>
                    <a:pt x="3816" y="17495"/>
                  </a:cubicBezTo>
                  <a:cubicBezTo>
                    <a:pt x="3816" y="17498"/>
                    <a:pt x="3805" y="17501"/>
                    <a:pt x="3794" y="17504"/>
                  </a:cubicBezTo>
                  <a:cubicBezTo>
                    <a:pt x="3782" y="17507"/>
                    <a:pt x="3782" y="17510"/>
                    <a:pt x="3771" y="17513"/>
                  </a:cubicBezTo>
                  <a:cubicBezTo>
                    <a:pt x="3759" y="17516"/>
                    <a:pt x="3748" y="17518"/>
                    <a:pt x="3737" y="17521"/>
                  </a:cubicBezTo>
                  <a:cubicBezTo>
                    <a:pt x="3737" y="17521"/>
                    <a:pt x="3737" y="17521"/>
                    <a:pt x="3725" y="17524"/>
                  </a:cubicBezTo>
                  <a:cubicBezTo>
                    <a:pt x="3885" y="17490"/>
                    <a:pt x="3862" y="17446"/>
                    <a:pt x="3634" y="17412"/>
                  </a:cubicBezTo>
                  <a:cubicBezTo>
                    <a:pt x="3452" y="17383"/>
                    <a:pt x="3144" y="17363"/>
                    <a:pt x="2803" y="17349"/>
                  </a:cubicBezTo>
                  <a:lnTo>
                    <a:pt x="2803" y="16176"/>
                  </a:lnTo>
                  <a:cubicBezTo>
                    <a:pt x="2803" y="15851"/>
                    <a:pt x="3577" y="15577"/>
                    <a:pt x="4625" y="15485"/>
                  </a:cubicBezTo>
                  <a:cubicBezTo>
                    <a:pt x="4705" y="15482"/>
                    <a:pt x="4773" y="15479"/>
                    <a:pt x="4853" y="15479"/>
                  </a:cubicBezTo>
                  <a:lnTo>
                    <a:pt x="7678" y="15479"/>
                  </a:lnTo>
                  <a:lnTo>
                    <a:pt x="7678" y="16314"/>
                  </a:lnTo>
                  <a:lnTo>
                    <a:pt x="7166" y="16421"/>
                  </a:lnTo>
                  <a:lnTo>
                    <a:pt x="7166" y="16421"/>
                  </a:lnTo>
                  <a:cubicBezTo>
                    <a:pt x="7029" y="16456"/>
                    <a:pt x="6949" y="16505"/>
                    <a:pt x="6949" y="16562"/>
                  </a:cubicBezTo>
                  <a:cubicBezTo>
                    <a:pt x="6949" y="16666"/>
                    <a:pt x="7234" y="16752"/>
                    <a:pt x="7587" y="16752"/>
                  </a:cubicBezTo>
                  <a:cubicBezTo>
                    <a:pt x="7713" y="16752"/>
                    <a:pt x="7838" y="16738"/>
                    <a:pt x="7929" y="16718"/>
                  </a:cubicBezTo>
                  <a:lnTo>
                    <a:pt x="7929" y="16721"/>
                  </a:lnTo>
                  <a:lnTo>
                    <a:pt x="21292" y="13967"/>
                  </a:lnTo>
                  <a:cubicBezTo>
                    <a:pt x="21281" y="13970"/>
                    <a:pt x="21270" y="13970"/>
                    <a:pt x="21247" y="13973"/>
                  </a:cubicBezTo>
                  <a:cubicBezTo>
                    <a:pt x="21452" y="13930"/>
                    <a:pt x="21600" y="13869"/>
                    <a:pt x="21600" y="13797"/>
                  </a:cubicBezTo>
                  <a:close/>
                  <a:moveTo>
                    <a:pt x="23" y="17495"/>
                  </a:moveTo>
                  <a:cubicBezTo>
                    <a:pt x="34" y="17498"/>
                    <a:pt x="34" y="17501"/>
                    <a:pt x="46" y="17507"/>
                  </a:cubicBezTo>
                  <a:cubicBezTo>
                    <a:pt x="34" y="17501"/>
                    <a:pt x="23" y="17498"/>
                    <a:pt x="23" y="17495"/>
                  </a:cubicBezTo>
                  <a:close/>
                  <a:moveTo>
                    <a:pt x="478" y="17570"/>
                  </a:moveTo>
                  <a:cubicBezTo>
                    <a:pt x="365" y="17559"/>
                    <a:pt x="262" y="17547"/>
                    <a:pt x="182" y="17536"/>
                  </a:cubicBezTo>
                  <a:cubicBezTo>
                    <a:pt x="296" y="17553"/>
                    <a:pt x="456" y="17570"/>
                    <a:pt x="638" y="17582"/>
                  </a:cubicBezTo>
                  <a:cubicBezTo>
                    <a:pt x="627" y="17582"/>
                    <a:pt x="627" y="17582"/>
                    <a:pt x="615" y="17582"/>
                  </a:cubicBezTo>
                  <a:cubicBezTo>
                    <a:pt x="570" y="17579"/>
                    <a:pt x="524" y="17573"/>
                    <a:pt x="478" y="17570"/>
                  </a:cubicBezTo>
                  <a:close/>
                  <a:moveTo>
                    <a:pt x="1173" y="17608"/>
                  </a:moveTo>
                  <a:cubicBezTo>
                    <a:pt x="1139" y="17608"/>
                    <a:pt x="1105" y="17605"/>
                    <a:pt x="1071" y="17605"/>
                  </a:cubicBezTo>
                  <a:cubicBezTo>
                    <a:pt x="1037" y="17605"/>
                    <a:pt x="1003" y="17602"/>
                    <a:pt x="968" y="17599"/>
                  </a:cubicBezTo>
                  <a:cubicBezTo>
                    <a:pt x="934" y="17596"/>
                    <a:pt x="900" y="17596"/>
                    <a:pt x="854" y="17593"/>
                  </a:cubicBezTo>
                  <a:cubicBezTo>
                    <a:pt x="820" y="17590"/>
                    <a:pt x="775" y="17590"/>
                    <a:pt x="740" y="17588"/>
                  </a:cubicBezTo>
                  <a:cubicBezTo>
                    <a:pt x="706" y="17585"/>
                    <a:pt x="684" y="17585"/>
                    <a:pt x="649" y="17582"/>
                  </a:cubicBezTo>
                  <a:cubicBezTo>
                    <a:pt x="832" y="17593"/>
                    <a:pt x="1048" y="17605"/>
                    <a:pt x="1276" y="17611"/>
                  </a:cubicBezTo>
                  <a:cubicBezTo>
                    <a:pt x="1242" y="17611"/>
                    <a:pt x="1208" y="17611"/>
                    <a:pt x="1173" y="17608"/>
                  </a:cubicBezTo>
                  <a:close/>
                  <a:moveTo>
                    <a:pt x="1811" y="17619"/>
                  </a:moveTo>
                  <a:cubicBezTo>
                    <a:pt x="1777" y="17619"/>
                    <a:pt x="1743" y="17619"/>
                    <a:pt x="1709" y="17619"/>
                  </a:cubicBezTo>
                  <a:cubicBezTo>
                    <a:pt x="1675" y="17619"/>
                    <a:pt x="1641" y="17619"/>
                    <a:pt x="1606" y="17619"/>
                  </a:cubicBezTo>
                  <a:cubicBezTo>
                    <a:pt x="1572" y="17619"/>
                    <a:pt x="1538" y="17619"/>
                    <a:pt x="1504" y="17616"/>
                  </a:cubicBezTo>
                  <a:cubicBezTo>
                    <a:pt x="1470" y="17616"/>
                    <a:pt x="1435" y="17616"/>
                    <a:pt x="1401" y="17614"/>
                  </a:cubicBezTo>
                  <a:cubicBezTo>
                    <a:pt x="1367" y="17614"/>
                    <a:pt x="1333" y="17611"/>
                    <a:pt x="1299" y="17611"/>
                  </a:cubicBezTo>
                  <a:cubicBezTo>
                    <a:pt x="1299" y="17611"/>
                    <a:pt x="1299" y="17611"/>
                    <a:pt x="1299" y="17611"/>
                  </a:cubicBezTo>
                  <a:cubicBezTo>
                    <a:pt x="1527" y="17616"/>
                    <a:pt x="1766" y="17619"/>
                    <a:pt x="2016" y="17619"/>
                  </a:cubicBezTo>
                  <a:cubicBezTo>
                    <a:pt x="1994" y="17619"/>
                    <a:pt x="1971" y="17619"/>
                    <a:pt x="1948" y="17619"/>
                  </a:cubicBezTo>
                  <a:cubicBezTo>
                    <a:pt x="1891" y="17619"/>
                    <a:pt x="1857" y="17619"/>
                    <a:pt x="1811" y="17619"/>
                  </a:cubicBezTo>
                  <a:close/>
                  <a:moveTo>
                    <a:pt x="2734" y="17605"/>
                  </a:moveTo>
                  <a:cubicBezTo>
                    <a:pt x="2597" y="17611"/>
                    <a:pt x="2449" y="17614"/>
                    <a:pt x="2301" y="17616"/>
                  </a:cubicBezTo>
                  <a:cubicBezTo>
                    <a:pt x="2256" y="17616"/>
                    <a:pt x="2199" y="17619"/>
                    <a:pt x="2153" y="17619"/>
                  </a:cubicBezTo>
                  <a:cubicBezTo>
                    <a:pt x="2108" y="17619"/>
                    <a:pt x="2073" y="17619"/>
                    <a:pt x="2028" y="17619"/>
                  </a:cubicBezTo>
                  <a:cubicBezTo>
                    <a:pt x="2016" y="17619"/>
                    <a:pt x="2005" y="17619"/>
                    <a:pt x="1994" y="17619"/>
                  </a:cubicBezTo>
                  <a:cubicBezTo>
                    <a:pt x="2256" y="17619"/>
                    <a:pt x="2506" y="17614"/>
                    <a:pt x="2734" y="17605"/>
                  </a:cubicBezTo>
                  <a:cubicBezTo>
                    <a:pt x="2848" y="17602"/>
                    <a:pt x="2951" y="17596"/>
                    <a:pt x="3053" y="17590"/>
                  </a:cubicBezTo>
                  <a:cubicBezTo>
                    <a:pt x="3042" y="17590"/>
                    <a:pt x="3042" y="17590"/>
                    <a:pt x="3030" y="17593"/>
                  </a:cubicBezTo>
                  <a:cubicBezTo>
                    <a:pt x="2939" y="17596"/>
                    <a:pt x="2837" y="17602"/>
                    <a:pt x="2734" y="17605"/>
                  </a:cubicBezTo>
                  <a:close/>
                  <a:moveTo>
                    <a:pt x="3213" y="17579"/>
                  </a:moveTo>
                  <a:cubicBezTo>
                    <a:pt x="3178" y="17582"/>
                    <a:pt x="3133" y="17585"/>
                    <a:pt x="3087" y="17588"/>
                  </a:cubicBezTo>
                  <a:cubicBezTo>
                    <a:pt x="3178" y="17582"/>
                    <a:pt x="3258" y="17576"/>
                    <a:pt x="3327" y="17570"/>
                  </a:cubicBezTo>
                  <a:cubicBezTo>
                    <a:pt x="3292" y="17573"/>
                    <a:pt x="3258" y="17576"/>
                    <a:pt x="3213" y="17579"/>
                  </a:cubicBezTo>
                  <a:close/>
                  <a:moveTo>
                    <a:pt x="3440" y="17559"/>
                  </a:moveTo>
                  <a:cubicBezTo>
                    <a:pt x="3406" y="17562"/>
                    <a:pt x="3384" y="17565"/>
                    <a:pt x="3349" y="17567"/>
                  </a:cubicBezTo>
                  <a:cubicBezTo>
                    <a:pt x="3349" y="17567"/>
                    <a:pt x="3349" y="17567"/>
                    <a:pt x="3349" y="17567"/>
                  </a:cubicBezTo>
                  <a:cubicBezTo>
                    <a:pt x="3429" y="17562"/>
                    <a:pt x="3497" y="17553"/>
                    <a:pt x="3554" y="17544"/>
                  </a:cubicBezTo>
                  <a:cubicBezTo>
                    <a:pt x="3543" y="17547"/>
                    <a:pt x="3532" y="17547"/>
                    <a:pt x="3520" y="17550"/>
                  </a:cubicBezTo>
                  <a:cubicBezTo>
                    <a:pt x="3486" y="17553"/>
                    <a:pt x="3463" y="17556"/>
                    <a:pt x="3440" y="17559"/>
                  </a:cubicBezTo>
                  <a:close/>
                  <a:moveTo>
                    <a:pt x="3703" y="17521"/>
                  </a:moveTo>
                  <a:cubicBezTo>
                    <a:pt x="3691" y="17524"/>
                    <a:pt x="3680" y="17524"/>
                    <a:pt x="3680" y="17527"/>
                  </a:cubicBezTo>
                  <a:cubicBezTo>
                    <a:pt x="3668" y="17530"/>
                    <a:pt x="3646" y="17533"/>
                    <a:pt x="3634" y="17536"/>
                  </a:cubicBezTo>
                  <a:cubicBezTo>
                    <a:pt x="3623" y="17539"/>
                    <a:pt x="3600" y="17542"/>
                    <a:pt x="3577" y="17544"/>
                  </a:cubicBezTo>
                  <a:cubicBezTo>
                    <a:pt x="3566" y="17544"/>
                    <a:pt x="3566" y="17547"/>
                    <a:pt x="3554" y="17547"/>
                  </a:cubicBezTo>
                  <a:cubicBezTo>
                    <a:pt x="3611" y="17539"/>
                    <a:pt x="3668" y="17530"/>
                    <a:pt x="3703" y="17521"/>
                  </a:cubicBezTo>
                  <a:close/>
                  <a:moveTo>
                    <a:pt x="8749" y="15471"/>
                  </a:moveTo>
                  <a:lnTo>
                    <a:pt x="11700" y="15471"/>
                  </a:lnTo>
                  <a:lnTo>
                    <a:pt x="8749" y="16078"/>
                  </a:lnTo>
                  <a:lnTo>
                    <a:pt x="8749" y="15471"/>
                  </a:lnTo>
                  <a:close/>
                </a:path>
              </a:pathLst>
            </a:custGeom>
            <a:solidFill>
              <a:srgbClr val="F6BF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66" name="Shape">
              <a:extLst>
                <a:ext uri="{FF2B5EF4-FFF2-40B4-BE49-F238E27FC236}">
                  <a16:creationId xmlns:a16="http://schemas.microsoft.com/office/drawing/2014/main" id="{6D37A594-4605-E544-853E-D3E8095E18D8}"/>
                </a:ext>
              </a:extLst>
            </p:cNvPr>
            <p:cNvSpPr/>
            <p:nvPr/>
          </p:nvSpPr>
          <p:spPr>
            <a:xfrm>
              <a:off x="1651000" y="8674100"/>
              <a:ext cx="5229480" cy="754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3672" y="0"/>
                  </a:lnTo>
                  <a:lnTo>
                    <a:pt x="17928" y="0"/>
                  </a:lnTo>
                  <a:lnTo>
                    <a:pt x="21600" y="21600"/>
                  </a:lnTo>
                  <a:close/>
                  <a:moveTo>
                    <a:pt x="205" y="21211"/>
                  </a:moveTo>
                  <a:lnTo>
                    <a:pt x="21394" y="21211"/>
                  </a:lnTo>
                  <a:lnTo>
                    <a:pt x="17864" y="171"/>
                  </a:lnTo>
                  <a:lnTo>
                    <a:pt x="3736" y="171"/>
                  </a:lnTo>
                  <a:lnTo>
                    <a:pt x="205" y="21211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67" name="Shape">
              <a:extLst>
                <a:ext uri="{FF2B5EF4-FFF2-40B4-BE49-F238E27FC236}">
                  <a16:creationId xmlns:a16="http://schemas.microsoft.com/office/drawing/2014/main" id="{199C5A9A-CDB6-7E4B-BD8F-237A29E8A5B3}"/>
                </a:ext>
              </a:extLst>
            </p:cNvPr>
            <p:cNvSpPr/>
            <p:nvPr/>
          </p:nvSpPr>
          <p:spPr>
            <a:xfrm>
              <a:off x="2057400" y="8674099"/>
              <a:ext cx="764794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4" y="21600"/>
                  </a:moveTo>
                  <a:lnTo>
                    <a:pt x="0" y="21600"/>
                  </a:lnTo>
                  <a:lnTo>
                    <a:pt x="20965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68" name="Shape">
              <a:extLst>
                <a:ext uri="{FF2B5EF4-FFF2-40B4-BE49-F238E27FC236}">
                  <a16:creationId xmlns:a16="http://schemas.microsoft.com/office/drawing/2014/main" id="{54D78F00-5285-1B4F-8748-B7FA56176BF3}"/>
                </a:ext>
              </a:extLst>
            </p:cNvPr>
            <p:cNvSpPr/>
            <p:nvPr/>
          </p:nvSpPr>
          <p:spPr>
            <a:xfrm>
              <a:off x="2285999" y="8674099"/>
              <a:ext cx="671831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39" y="21600"/>
                  </a:moveTo>
                  <a:lnTo>
                    <a:pt x="0" y="21600"/>
                  </a:lnTo>
                  <a:lnTo>
                    <a:pt x="21375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69" name="Shape">
              <a:extLst>
                <a:ext uri="{FF2B5EF4-FFF2-40B4-BE49-F238E27FC236}">
                  <a16:creationId xmlns:a16="http://schemas.microsoft.com/office/drawing/2014/main" id="{5AE016B8-F673-9D4E-A224-549F49DC23DF}"/>
                </a:ext>
              </a:extLst>
            </p:cNvPr>
            <p:cNvSpPr/>
            <p:nvPr/>
          </p:nvSpPr>
          <p:spPr>
            <a:xfrm>
              <a:off x="2514599" y="8674099"/>
              <a:ext cx="598171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81" y="21600"/>
                  </a:moveTo>
                  <a:lnTo>
                    <a:pt x="0" y="21600"/>
                  </a:lnTo>
                  <a:lnTo>
                    <a:pt x="21348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70" name="Shape">
              <a:extLst>
                <a:ext uri="{FF2B5EF4-FFF2-40B4-BE49-F238E27FC236}">
                  <a16:creationId xmlns:a16="http://schemas.microsoft.com/office/drawing/2014/main" id="{4D865645-DBD2-1542-B692-A65782A6B6B4}"/>
                </a:ext>
              </a:extLst>
            </p:cNvPr>
            <p:cNvSpPr/>
            <p:nvPr/>
          </p:nvSpPr>
          <p:spPr>
            <a:xfrm>
              <a:off x="2730500" y="8674099"/>
              <a:ext cx="524510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34" y="21600"/>
                  </a:moveTo>
                  <a:lnTo>
                    <a:pt x="0" y="21600"/>
                  </a:lnTo>
                  <a:lnTo>
                    <a:pt x="21307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71" name="Shape">
              <a:extLst>
                <a:ext uri="{FF2B5EF4-FFF2-40B4-BE49-F238E27FC236}">
                  <a16:creationId xmlns:a16="http://schemas.microsoft.com/office/drawing/2014/main" id="{41E93317-0D6A-854A-899D-FD0B68334502}"/>
                </a:ext>
              </a:extLst>
            </p:cNvPr>
            <p:cNvSpPr/>
            <p:nvPr/>
          </p:nvSpPr>
          <p:spPr>
            <a:xfrm>
              <a:off x="2946400" y="8674099"/>
              <a:ext cx="450850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5" y="21600"/>
                  </a:moveTo>
                  <a:lnTo>
                    <a:pt x="0" y="21600"/>
                  </a:lnTo>
                  <a:lnTo>
                    <a:pt x="21259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72" name="Shape">
              <a:extLst>
                <a:ext uri="{FF2B5EF4-FFF2-40B4-BE49-F238E27FC236}">
                  <a16:creationId xmlns:a16="http://schemas.microsoft.com/office/drawing/2014/main" id="{623E309F-1EA6-454C-A5A1-2DB66786F007}"/>
                </a:ext>
              </a:extLst>
            </p:cNvPr>
            <p:cNvSpPr/>
            <p:nvPr/>
          </p:nvSpPr>
          <p:spPr>
            <a:xfrm>
              <a:off x="3162300" y="8674099"/>
              <a:ext cx="377064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04" y="21600"/>
                  </a:moveTo>
                  <a:lnTo>
                    <a:pt x="0" y="21600"/>
                  </a:lnTo>
                  <a:lnTo>
                    <a:pt x="2120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73" name="Shape">
              <a:extLst>
                <a:ext uri="{FF2B5EF4-FFF2-40B4-BE49-F238E27FC236}">
                  <a16:creationId xmlns:a16="http://schemas.microsoft.com/office/drawing/2014/main" id="{0860CDE0-6B22-7D45-89E4-A46F56E50047}"/>
                </a:ext>
              </a:extLst>
            </p:cNvPr>
            <p:cNvSpPr/>
            <p:nvPr/>
          </p:nvSpPr>
          <p:spPr>
            <a:xfrm>
              <a:off x="3378200" y="8674099"/>
              <a:ext cx="303404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50" y="21600"/>
                  </a:moveTo>
                  <a:lnTo>
                    <a:pt x="0" y="21600"/>
                  </a:lnTo>
                  <a:lnTo>
                    <a:pt x="21103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74" name="Shape">
              <a:extLst>
                <a:ext uri="{FF2B5EF4-FFF2-40B4-BE49-F238E27FC236}">
                  <a16:creationId xmlns:a16="http://schemas.microsoft.com/office/drawing/2014/main" id="{4CBC218B-4A48-8241-9D96-67A855424177}"/>
                </a:ext>
              </a:extLst>
            </p:cNvPr>
            <p:cNvSpPr/>
            <p:nvPr/>
          </p:nvSpPr>
          <p:spPr>
            <a:xfrm>
              <a:off x="3606799" y="8674099"/>
              <a:ext cx="229745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91" y="21600"/>
                  </a:moveTo>
                  <a:lnTo>
                    <a:pt x="0" y="21600"/>
                  </a:lnTo>
                  <a:lnTo>
                    <a:pt x="20943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75" name="Shape">
              <a:extLst>
                <a:ext uri="{FF2B5EF4-FFF2-40B4-BE49-F238E27FC236}">
                  <a16:creationId xmlns:a16="http://schemas.microsoft.com/office/drawing/2014/main" id="{8B0A8FD5-8F33-D64C-9400-BA4355C8E8F2}"/>
                </a:ext>
              </a:extLst>
            </p:cNvPr>
            <p:cNvSpPr/>
            <p:nvPr/>
          </p:nvSpPr>
          <p:spPr>
            <a:xfrm>
              <a:off x="3822699" y="8674099"/>
              <a:ext cx="156084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59" y="21600"/>
                  </a:moveTo>
                  <a:lnTo>
                    <a:pt x="0" y="21600"/>
                  </a:lnTo>
                  <a:lnTo>
                    <a:pt x="20633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76" name="Shape">
              <a:extLst>
                <a:ext uri="{FF2B5EF4-FFF2-40B4-BE49-F238E27FC236}">
                  <a16:creationId xmlns:a16="http://schemas.microsoft.com/office/drawing/2014/main" id="{D1703133-6460-6F45-BA6A-71B359E8A549}"/>
                </a:ext>
              </a:extLst>
            </p:cNvPr>
            <p:cNvSpPr/>
            <p:nvPr/>
          </p:nvSpPr>
          <p:spPr>
            <a:xfrm>
              <a:off x="4038599" y="8674099"/>
              <a:ext cx="82425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762" y="21600"/>
                  </a:moveTo>
                  <a:lnTo>
                    <a:pt x="0" y="21600"/>
                  </a:lnTo>
                  <a:lnTo>
                    <a:pt x="19769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77" name="Shape">
              <a:extLst>
                <a:ext uri="{FF2B5EF4-FFF2-40B4-BE49-F238E27FC236}">
                  <a16:creationId xmlns:a16="http://schemas.microsoft.com/office/drawing/2014/main" id="{D0F8612F-78D8-AA4F-81DA-BD5938826645}"/>
                </a:ext>
              </a:extLst>
            </p:cNvPr>
            <p:cNvSpPr/>
            <p:nvPr/>
          </p:nvSpPr>
          <p:spPr>
            <a:xfrm>
              <a:off x="4254499" y="8674099"/>
              <a:ext cx="10542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3643" y="0"/>
                  </a:lnTo>
                  <a:lnTo>
                    <a:pt x="17957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78" name="Shape">
              <a:extLst>
                <a:ext uri="{FF2B5EF4-FFF2-40B4-BE49-F238E27FC236}">
                  <a16:creationId xmlns:a16="http://schemas.microsoft.com/office/drawing/2014/main" id="{EAAEBAEB-6E87-5541-AB7A-501C5D104CA1}"/>
                </a:ext>
              </a:extLst>
            </p:cNvPr>
            <p:cNvSpPr/>
            <p:nvPr/>
          </p:nvSpPr>
          <p:spPr>
            <a:xfrm>
              <a:off x="4406900" y="8674099"/>
              <a:ext cx="82550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8809" y="21600"/>
                  </a:lnTo>
                  <a:lnTo>
                    <a:pt x="0" y="0"/>
                  </a:lnTo>
                  <a:lnTo>
                    <a:pt x="1861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79" name="Shape">
              <a:extLst>
                <a:ext uri="{FF2B5EF4-FFF2-40B4-BE49-F238E27FC236}">
                  <a16:creationId xmlns:a16="http://schemas.microsoft.com/office/drawing/2014/main" id="{B432E0A4-8FE2-1944-8B95-FE8E32D55E6D}"/>
                </a:ext>
              </a:extLst>
            </p:cNvPr>
            <p:cNvSpPr/>
            <p:nvPr/>
          </p:nvSpPr>
          <p:spPr>
            <a:xfrm>
              <a:off x="4546599" y="8674099"/>
              <a:ext cx="156212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0125" y="21600"/>
                  </a:lnTo>
                  <a:lnTo>
                    <a:pt x="0" y="0"/>
                  </a:lnTo>
                  <a:lnTo>
                    <a:pt x="983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80" name="Shape">
              <a:extLst>
                <a:ext uri="{FF2B5EF4-FFF2-40B4-BE49-F238E27FC236}">
                  <a16:creationId xmlns:a16="http://schemas.microsoft.com/office/drawing/2014/main" id="{E871F7F4-FF8A-9A4C-A5C0-E878C4C7DA78}"/>
                </a:ext>
              </a:extLst>
            </p:cNvPr>
            <p:cNvSpPr/>
            <p:nvPr/>
          </p:nvSpPr>
          <p:spPr>
            <a:xfrm>
              <a:off x="4698999" y="8674099"/>
              <a:ext cx="229872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0598" y="21600"/>
                  </a:lnTo>
                  <a:lnTo>
                    <a:pt x="0" y="0"/>
                  </a:lnTo>
                  <a:lnTo>
                    <a:pt x="656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81" name="Shape">
              <a:extLst>
                <a:ext uri="{FF2B5EF4-FFF2-40B4-BE49-F238E27FC236}">
                  <a16:creationId xmlns:a16="http://schemas.microsoft.com/office/drawing/2014/main" id="{D5695902-914B-B244-9188-EC80BE0F6153}"/>
                </a:ext>
              </a:extLst>
            </p:cNvPr>
            <p:cNvSpPr/>
            <p:nvPr/>
          </p:nvSpPr>
          <p:spPr>
            <a:xfrm>
              <a:off x="4838700" y="8674099"/>
              <a:ext cx="303530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0841" y="21600"/>
                  </a:lnTo>
                  <a:lnTo>
                    <a:pt x="0" y="0"/>
                  </a:lnTo>
                  <a:lnTo>
                    <a:pt x="497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82" name="Shape">
              <a:extLst>
                <a:ext uri="{FF2B5EF4-FFF2-40B4-BE49-F238E27FC236}">
                  <a16:creationId xmlns:a16="http://schemas.microsoft.com/office/drawing/2014/main" id="{6BE9EEA4-33ED-3E4D-82DD-6022C7C4A7ED}"/>
                </a:ext>
              </a:extLst>
            </p:cNvPr>
            <p:cNvSpPr/>
            <p:nvPr/>
          </p:nvSpPr>
          <p:spPr>
            <a:xfrm>
              <a:off x="4991100" y="8674099"/>
              <a:ext cx="377064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0996" y="21600"/>
                  </a:lnTo>
                  <a:lnTo>
                    <a:pt x="0" y="0"/>
                  </a:lnTo>
                  <a:lnTo>
                    <a:pt x="4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83" name="Shape">
              <a:extLst>
                <a:ext uri="{FF2B5EF4-FFF2-40B4-BE49-F238E27FC236}">
                  <a16:creationId xmlns:a16="http://schemas.microsoft.com/office/drawing/2014/main" id="{B79B8E5E-79B6-C645-B3BB-C5F2CC8BC4A2}"/>
                </a:ext>
              </a:extLst>
            </p:cNvPr>
            <p:cNvSpPr/>
            <p:nvPr/>
          </p:nvSpPr>
          <p:spPr>
            <a:xfrm>
              <a:off x="5130800" y="8674099"/>
              <a:ext cx="450724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095" y="21600"/>
                  </a:lnTo>
                  <a:lnTo>
                    <a:pt x="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84" name="Shape">
              <a:extLst>
                <a:ext uri="{FF2B5EF4-FFF2-40B4-BE49-F238E27FC236}">
                  <a16:creationId xmlns:a16="http://schemas.microsoft.com/office/drawing/2014/main" id="{BBE58EDC-C4C2-C74C-A500-93CB8D2526E9}"/>
                </a:ext>
              </a:extLst>
            </p:cNvPr>
            <p:cNvSpPr/>
            <p:nvPr/>
          </p:nvSpPr>
          <p:spPr>
            <a:xfrm>
              <a:off x="5283200" y="8674099"/>
              <a:ext cx="524384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166" y="21600"/>
                  </a:lnTo>
                  <a:lnTo>
                    <a:pt x="0" y="0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85" name="Shape">
              <a:extLst>
                <a:ext uri="{FF2B5EF4-FFF2-40B4-BE49-F238E27FC236}">
                  <a16:creationId xmlns:a16="http://schemas.microsoft.com/office/drawing/2014/main" id="{3EA15B5A-6815-EE4F-944A-0117EEBB79E1}"/>
                </a:ext>
              </a:extLst>
            </p:cNvPr>
            <p:cNvSpPr/>
            <p:nvPr/>
          </p:nvSpPr>
          <p:spPr>
            <a:xfrm>
              <a:off x="5422900" y="8674099"/>
              <a:ext cx="598044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219" y="21600"/>
                  </a:lnTo>
                  <a:lnTo>
                    <a:pt x="0" y="0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86" name="Shape">
              <a:extLst>
                <a:ext uri="{FF2B5EF4-FFF2-40B4-BE49-F238E27FC236}">
                  <a16:creationId xmlns:a16="http://schemas.microsoft.com/office/drawing/2014/main" id="{D5DE244F-9BC8-AD4C-93A0-95762F7B1967}"/>
                </a:ext>
              </a:extLst>
            </p:cNvPr>
            <p:cNvSpPr/>
            <p:nvPr/>
          </p:nvSpPr>
          <p:spPr>
            <a:xfrm>
              <a:off x="5562599" y="8674099"/>
              <a:ext cx="671831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261" y="21600"/>
                  </a:lnTo>
                  <a:lnTo>
                    <a:pt x="0" y="0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87" name="Shape">
              <a:extLst>
                <a:ext uri="{FF2B5EF4-FFF2-40B4-BE49-F238E27FC236}">
                  <a16:creationId xmlns:a16="http://schemas.microsoft.com/office/drawing/2014/main" id="{C78495F6-D78E-C643-9B2D-C0E4FD0AFBDA}"/>
                </a:ext>
              </a:extLst>
            </p:cNvPr>
            <p:cNvSpPr/>
            <p:nvPr/>
          </p:nvSpPr>
          <p:spPr>
            <a:xfrm>
              <a:off x="5702300" y="8674099"/>
              <a:ext cx="764794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0642" y="21600"/>
                  </a:lnTo>
                  <a:lnTo>
                    <a:pt x="0" y="0"/>
                  </a:lnTo>
                  <a:lnTo>
                    <a:pt x="631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16" name="Pentagon 15">
            <a:extLst>
              <a:ext uri="{FF2B5EF4-FFF2-40B4-BE49-F238E27FC236}">
                <a16:creationId xmlns:a16="http://schemas.microsoft.com/office/drawing/2014/main" id="{9BC96FE3-783B-7040-9665-FCE0A8AE402E}"/>
              </a:ext>
            </a:extLst>
          </p:cNvPr>
          <p:cNvSpPr/>
          <p:nvPr/>
        </p:nvSpPr>
        <p:spPr>
          <a:xfrm>
            <a:off x="5364075" y="3821033"/>
            <a:ext cx="1868122" cy="406304"/>
          </a:xfrm>
          <a:prstGeom prst="homePlate">
            <a:avLst/>
          </a:prstGeom>
          <a:solidFill>
            <a:schemeClr val="accent6"/>
          </a:solidFill>
          <a:ln w="38100">
            <a:solidFill>
              <a:srgbClr val="F1EEF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cap="all" dirty="0">
                <a:solidFill>
                  <a:schemeClr val="accent6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589" name="Pentagon 588">
            <a:extLst>
              <a:ext uri="{FF2B5EF4-FFF2-40B4-BE49-F238E27FC236}">
                <a16:creationId xmlns:a16="http://schemas.microsoft.com/office/drawing/2014/main" id="{10190337-D152-534D-A3D1-1B4B29C1F215}"/>
              </a:ext>
            </a:extLst>
          </p:cNvPr>
          <p:cNvSpPr/>
          <p:nvPr/>
        </p:nvSpPr>
        <p:spPr>
          <a:xfrm rot="10800000" flipV="1">
            <a:off x="1897388" y="3821030"/>
            <a:ext cx="3045037" cy="406304"/>
          </a:xfrm>
          <a:prstGeom prst="homePlate">
            <a:avLst/>
          </a:prstGeom>
          <a:solidFill>
            <a:schemeClr val="accent5"/>
          </a:solidFill>
          <a:ln w="38100">
            <a:solidFill>
              <a:srgbClr val="F1EEF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cap="all" dirty="0"/>
              <a:t>Lorem Ipsum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898C955-988D-3F44-9B7E-5EA5B1B4CB41}"/>
              </a:ext>
            </a:extLst>
          </p:cNvPr>
          <p:cNvGrpSpPr/>
          <p:nvPr/>
        </p:nvGrpSpPr>
        <p:grpSpPr>
          <a:xfrm>
            <a:off x="4920253" y="2289230"/>
            <a:ext cx="444980" cy="2350376"/>
            <a:chOff x="761999" y="533400"/>
            <a:chExt cx="1352044" cy="7141464"/>
          </a:xfrm>
        </p:grpSpPr>
        <p:sp>
          <p:nvSpPr>
            <p:cNvPr id="590" name="Rectangle">
              <a:extLst>
                <a:ext uri="{FF2B5EF4-FFF2-40B4-BE49-F238E27FC236}">
                  <a16:creationId xmlns:a16="http://schemas.microsoft.com/office/drawing/2014/main" id="{09D09EFA-0AA9-EE4C-94BC-91D9EA9C95A3}"/>
                </a:ext>
              </a:extLst>
            </p:cNvPr>
            <p:cNvSpPr/>
            <p:nvPr/>
          </p:nvSpPr>
          <p:spPr>
            <a:xfrm>
              <a:off x="1320800" y="1727200"/>
              <a:ext cx="234442" cy="267082"/>
            </a:xfrm>
            <a:prstGeom prst="rect">
              <a:avLst/>
            </a:prstGeom>
            <a:solidFill>
              <a:srgbClr val="C0454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91" name="Shape">
              <a:extLst>
                <a:ext uri="{FF2B5EF4-FFF2-40B4-BE49-F238E27FC236}">
                  <a16:creationId xmlns:a16="http://schemas.microsoft.com/office/drawing/2014/main" id="{1ED22BC1-B4EB-364B-A283-7523BF29C81E}"/>
                </a:ext>
              </a:extLst>
            </p:cNvPr>
            <p:cNvSpPr/>
            <p:nvPr/>
          </p:nvSpPr>
          <p:spPr>
            <a:xfrm>
              <a:off x="1447799" y="7086599"/>
              <a:ext cx="92330" cy="588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14997"/>
                  </a:lnTo>
                  <a:lnTo>
                    <a:pt x="3862" y="14997"/>
                  </a:lnTo>
                  <a:lnTo>
                    <a:pt x="6061" y="21600"/>
                  </a:lnTo>
                  <a:lnTo>
                    <a:pt x="16311" y="21600"/>
                  </a:lnTo>
                  <a:lnTo>
                    <a:pt x="18124" y="14997"/>
                  </a:lnTo>
                  <a:lnTo>
                    <a:pt x="21600" y="14997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92" name="Circle">
              <a:extLst>
                <a:ext uri="{FF2B5EF4-FFF2-40B4-BE49-F238E27FC236}">
                  <a16:creationId xmlns:a16="http://schemas.microsoft.com/office/drawing/2014/main" id="{33941F53-F23E-5946-9E5F-C47F9DC2507B}"/>
                </a:ext>
              </a:extLst>
            </p:cNvPr>
            <p:cNvSpPr/>
            <p:nvPr/>
          </p:nvSpPr>
          <p:spPr>
            <a:xfrm>
              <a:off x="762000" y="533400"/>
              <a:ext cx="1352043" cy="1352043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  <p:sp>
          <p:nvSpPr>
            <p:cNvPr id="593" name="Shape">
              <a:extLst>
                <a:ext uri="{FF2B5EF4-FFF2-40B4-BE49-F238E27FC236}">
                  <a16:creationId xmlns:a16="http://schemas.microsoft.com/office/drawing/2014/main" id="{BBAFBD7E-A68B-1A42-B664-918D5487F9C5}"/>
                </a:ext>
              </a:extLst>
            </p:cNvPr>
            <p:cNvSpPr/>
            <p:nvPr/>
          </p:nvSpPr>
          <p:spPr>
            <a:xfrm>
              <a:off x="761999" y="1993899"/>
              <a:ext cx="1351916" cy="5237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0766" y="2016"/>
                  </a:lnTo>
                  <a:lnTo>
                    <a:pt x="20738" y="2090"/>
                  </a:lnTo>
                  <a:lnTo>
                    <a:pt x="20312" y="3121"/>
                  </a:lnTo>
                  <a:lnTo>
                    <a:pt x="20281" y="3194"/>
                  </a:lnTo>
                  <a:lnTo>
                    <a:pt x="19737" y="4510"/>
                  </a:lnTo>
                  <a:lnTo>
                    <a:pt x="19707" y="4582"/>
                  </a:lnTo>
                  <a:lnTo>
                    <a:pt x="19281" y="5614"/>
                  </a:lnTo>
                  <a:lnTo>
                    <a:pt x="19250" y="5686"/>
                  </a:lnTo>
                  <a:lnTo>
                    <a:pt x="18706" y="7003"/>
                  </a:lnTo>
                  <a:lnTo>
                    <a:pt x="18676" y="7076"/>
                  </a:lnTo>
                  <a:lnTo>
                    <a:pt x="18250" y="8107"/>
                  </a:lnTo>
                  <a:lnTo>
                    <a:pt x="18219" y="8180"/>
                  </a:lnTo>
                  <a:lnTo>
                    <a:pt x="17678" y="9495"/>
                  </a:lnTo>
                  <a:lnTo>
                    <a:pt x="17645" y="9569"/>
                  </a:lnTo>
                  <a:lnTo>
                    <a:pt x="17219" y="10600"/>
                  </a:lnTo>
                  <a:lnTo>
                    <a:pt x="17189" y="10673"/>
                  </a:lnTo>
                  <a:lnTo>
                    <a:pt x="16645" y="11989"/>
                  </a:lnTo>
                  <a:lnTo>
                    <a:pt x="16614" y="12062"/>
                  </a:lnTo>
                  <a:lnTo>
                    <a:pt x="16188" y="13093"/>
                  </a:lnTo>
                  <a:lnTo>
                    <a:pt x="16158" y="13167"/>
                  </a:lnTo>
                  <a:lnTo>
                    <a:pt x="15614" y="14482"/>
                  </a:lnTo>
                  <a:lnTo>
                    <a:pt x="15586" y="14555"/>
                  </a:lnTo>
                  <a:lnTo>
                    <a:pt x="15160" y="15587"/>
                  </a:lnTo>
                  <a:lnTo>
                    <a:pt x="15129" y="15659"/>
                  </a:lnTo>
                  <a:lnTo>
                    <a:pt x="12672" y="21600"/>
                  </a:lnTo>
                  <a:lnTo>
                    <a:pt x="10801" y="21600"/>
                  </a:lnTo>
                  <a:lnTo>
                    <a:pt x="7830" y="15659"/>
                  </a:lnTo>
                  <a:lnTo>
                    <a:pt x="7794" y="15587"/>
                  </a:lnTo>
                  <a:lnTo>
                    <a:pt x="7278" y="14555"/>
                  </a:lnTo>
                  <a:lnTo>
                    <a:pt x="7242" y="14482"/>
                  </a:lnTo>
                  <a:lnTo>
                    <a:pt x="6584" y="13167"/>
                  </a:lnTo>
                  <a:lnTo>
                    <a:pt x="6546" y="13093"/>
                  </a:lnTo>
                  <a:lnTo>
                    <a:pt x="6031" y="12062"/>
                  </a:lnTo>
                  <a:lnTo>
                    <a:pt x="5994" y="11989"/>
                  </a:lnTo>
                  <a:lnTo>
                    <a:pt x="5337" y="10673"/>
                  </a:lnTo>
                  <a:lnTo>
                    <a:pt x="5300" y="10600"/>
                  </a:lnTo>
                  <a:lnTo>
                    <a:pt x="4785" y="9569"/>
                  </a:lnTo>
                  <a:lnTo>
                    <a:pt x="4748" y="9495"/>
                  </a:lnTo>
                  <a:lnTo>
                    <a:pt x="4091" y="8180"/>
                  </a:lnTo>
                  <a:lnTo>
                    <a:pt x="4054" y="8107"/>
                  </a:lnTo>
                  <a:lnTo>
                    <a:pt x="3539" y="7076"/>
                  </a:lnTo>
                  <a:lnTo>
                    <a:pt x="3502" y="7003"/>
                  </a:lnTo>
                  <a:lnTo>
                    <a:pt x="2845" y="5686"/>
                  </a:lnTo>
                  <a:lnTo>
                    <a:pt x="2806" y="5614"/>
                  </a:lnTo>
                  <a:lnTo>
                    <a:pt x="2293" y="4582"/>
                  </a:lnTo>
                  <a:lnTo>
                    <a:pt x="2254" y="4510"/>
                  </a:lnTo>
                  <a:lnTo>
                    <a:pt x="1597" y="3194"/>
                  </a:lnTo>
                  <a:lnTo>
                    <a:pt x="1560" y="3121"/>
                  </a:lnTo>
                  <a:lnTo>
                    <a:pt x="1045" y="2090"/>
                  </a:lnTo>
                  <a:lnTo>
                    <a:pt x="1008" y="20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  <p:sp>
          <p:nvSpPr>
            <p:cNvPr id="594" name="Circle">
              <a:extLst>
                <a:ext uri="{FF2B5EF4-FFF2-40B4-BE49-F238E27FC236}">
                  <a16:creationId xmlns:a16="http://schemas.microsoft.com/office/drawing/2014/main" id="{A3F67236-DDB5-4240-A65B-9CE00142ECFB}"/>
                </a:ext>
              </a:extLst>
            </p:cNvPr>
            <p:cNvSpPr/>
            <p:nvPr/>
          </p:nvSpPr>
          <p:spPr>
            <a:xfrm>
              <a:off x="1168400" y="939800"/>
              <a:ext cx="550799" cy="550673"/>
            </a:xfrm>
            <a:prstGeom prst="ellipse">
              <a:avLst/>
            </a:prstGeom>
            <a:solidFill>
              <a:srgbClr val="23232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95" name="Shape">
              <a:extLst>
                <a:ext uri="{FF2B5EF4-FFF2-40B4-BE49-F238E27FC236}">
                  <a16:creationId xmlns:a16="http://schemas.microsoft.com/office/drawing/2014/main" id="{08EB8EC7-8F47-154E-B9D1-7DAB7BC6E4EF}"/>
                </a:ext>
              </a:extLst>
            </p:cNvPr>
            <p:cNvSpPr/>
            <p:nvPr/>
          </p:nvSpPr>
          <p:spPr>
            <a:xfrm>
              <a:off x="825500" y="2489199"/>
              <a:ext cx="1236599" cy="26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40" y="1434"/>
                  </a:lnTo>
                  <a:lnTo>
                    <a:pt x="603" y="21600"/>
                  </a:lnTo>
                  <a:lnTo>
                    <a:pt x="21103" y="21600"/>
                  </a:lnTo>
                  <a:lnTo>
                    <a:pt x="21569" y="1434"/>
                  </a:lnTo>
                  <a:close/>
                </a:path>
              </a:pathLst>
            </a:custGeom>
            <a:solidFill>
              <a:srgbClr val="23232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96" name="Shape">
              <a:extLst>
                <a:ext uri="{FF2B5EF4-FFF2-40B4-BE49-F238E27FC236}">
                  <a16:creationId xmlns:a16="http://schemas.microsoft.com/office/drawing/2014/main" id="{F0DFE9D8-A65F-6F42-AA89-624376B73885}"/>
                </a:ext>
              </a:extLst>
            </p:cNvPr>
            <p:cNvSpPr/>
            <p:nvPr/>
          </p:nvSpPr>
          <p:spPr>
            <a:xfrm>
              <a:off x="901699" y="3086100"/>
              <a:ext cx="1094233" cy="267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562" y="1424"/>
                  </a:lnTo>
                  <a:lnTo>
                    <a:pt x="21036" y="21600"/>
                  </a:lnTo>
                  <a:lnTo>
                    <a:pt x="682" y="21600"/>
                  </a:lnTo>
                  <a:lnTo>
                    <a:pt x="48" y="1424"/>
                  </a:lnTo>
                  <a:close/>
                </a:path>
              </a:pathLst>
            </a:custGeom>
            <a:solidFill>
              <a:srgbClr val="23232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97" name="Shape">
              <a:extLst>
                <a:ext uri="{FF2B5EF4-FFF2-40B4-BE49-F238E27FC236}">
                  <a16:creationId xmlns:a16="http://schemas.microsoft.com/office/drawing/2014/main" id="{E789DFD4-783F-D040-86FB-B7704CECDFBB}"/>
                </a:ext>
              </a:extLst>
            </p:cNvPr>
            <p:cNvSpPr/>
            <p:nvPr/>
          </p:nvSpPr>
          <p:spPr>
            <a:xfrm>
              <a:off x="977900" y="3695700"/>
              <a:ext cx="951612" cy="267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52" y="1424"/>
                  </a:lnTo>
                  <a:lnTo>
                    <a:pt x="784" y="21600"/>
                  </a:lnTo>
                  <a:lnTo>
                    <a:pt x="20951" y="21600"/>
                  </a:lnTo>
                  <a:lnTo>
                    <a:pt x="21557" y="1424"/>
                  </a:lnTo>
                  <a:close/>
                </a:path>
              </a:pathLst>
            </a:custGeom>
            <a:solidFill>
              <a:srgbClr val="23232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98" name="Shape">
              <a:extLst>
                <a:ext uri="{FF2B5EF4-FFF2-40B4-BE49-F238E27FC236}">
                  <a16:creationId xmlns:a16="http://schemas.microsoft.com/office/drawing/2014/main" id="{50F2972F-6BDE-964D-B85F-2C555AABA47C}"/>
                </a:ext>
              </a:extLst>
            </p:cNvPr>
            <p:cNvSpPr/>
            <p:nvPr/>
          </p:nvSpPr>
          <p:spPr>
            <a:xfrm>
              <a:off x="1066800" y="4292599"/>
              <a:ext cx="809245" cy="267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546" y="1433"/>
                  </a:lnTo>
                  <a:lnTo>
                    <a:pt x="20834" y="21600"/>
                  </a:lnTo>
                  <a:lnTo>
                    <a:pt x="922" y="21600"/>
                  </a:lnTo>
                  <a:lnTo>
                    <a:pt x="61" y="1433"/>
                  </a:lnTo>
                  <a:close/>
                </a:path>
              </a:pathLst>
            </a:custGeom>
            <a:solidFill>
              <a:srgbClr val="23232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99" name="Shape">
              <a:extLst>
                <a:ext uri="{FF2B5EF4-FFF2-40B4-BE49-F238E27FC236}">
                  <a16:creationId xmlns:a16="http://schemas.microsoft.com/office/drawing/2014/main" id="{21168BD7-E2BF-534C-A612-0E80C02C209A}"/>
                </a:ext>
              </a:extLst>
            </p:cNvPr>
            <p:cNvSpPr/>
            <p:nvPr/>
          </p:nvSpPr>
          <p:spPr>
            <a:xfrm>
              <a:off x="1142999" y="4902199"/>
              <a:ext cx="666625" cy="26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538" y="1424"/>
                  </a:lnTo>
                  <a:lnTo>
                    <a:pt x="20674" y="21600"/>
                  </a:lnTo>
                  <a:lnTo>
                    <a:pt x="1119" y="21600"/>
                  </a:lnTo>
                  <a:lnTo>
                    <a:pt x="74" y="1424"/>
                  </a:lnTo>
                  <a:close/>
                </a:path>
              </a:pathLst>
            </a:custGeom>
            <a:solidFill>
              <a:srgbClr val="23232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00" name="Shape">
              <a:extLst>
                <a:ext uri="{FF2B5EF4-FFF2-40B4-BE49-F238E27FC236}">
                  <a16:creationId xmlns:a16="http://schemas.microsoft.com/office/drawing/2014/main" id="{3A84C156-F034-6E48-B807-C005E251C23F}"/>
                </a:ext>
              </a:extLst>
            </p:cNvPr>
            <p:cNvSpPr/>
            <p:nvPr/>
          </p:nvSpPr>
          <p:spPr>
            <a:xfrm>
              <a:off x="1219200" y="5511799"/>
              <a:ext cx="524003" cy="26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94" y="1424"/>
                  </a:lnTo>
                  <a:lnTo>
                    <a:pt x="1424" y="21600"/>
                  </a:lnTo>
                  <a:lnTo>
                    <a:pt x="20427" y="21600"/>
                  </a:lnTo>
                  <a:lnTo>
                    <a:pt x="21527" y="1424"/>
                  </a:lnTo>
                  <a:close/>
                </a:path>
              </a:pathLst>
            </a:custGeom>
            <a:solidFill>
              <a:srgbClr val="23232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01" name="Shape">
              <a:extLst>
                <a:ext uri="{FF2B5EF4-FFF2-40B4-BE49-F238E27FC236}">
                  <a16:creationId xmlns:a16="http://schemas.microsoft.com/office/drawing/2014/main" id="{8F7E71E1-E660-894C-B656-848B53BB343F}"/>
                </a:ext>
              </a:extLst>
            </p:cNvPr>
            <p:cNvSpPr/>
            <p:nvPr/>
          </p:nvSpPr>
          <p:spPr>
            <a:xfrm>
              <a:off x="888999" y="660399"/>
              <a:ext cx="1101599" cy="1101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3" y="0"/>
                    <a:pt x="0" y="4836"/>
                    <a:pt x="0" y="10800"/>
                  </a:cubicBezTo>
                  <a:cubicBezTo>
                    <a:pt x="0" y="16764"/>
                    <a:pt x="4833" y="21600"/>
                    <a:pt x="10800" y="21600"/>
                  </a:cubicBezTo>
                  <a:cubicBezTo>
                    <a:pt x="16762" y="21600"/>
                    <a:pt x="21600" y="16764"/>
                    <a:pt x="21600" y="10800"/>
                  </a:cubicBezTo>
                  <a:cubicBezTo>
                    <a:pt x="21600" y="4836"/>
                    <a:pt x="16762" y="0"/>
                    <a:pt x="10800" y="0"/>
                  </a:cubicBezTo>
                  <a:close/>
                  <a:moveTo>
                    <a:pt x="10800" y="19147"/>
                  </a:moveTo>
                  <a:cubicBezTo>
                    <a:pt x="6191" y="19147"/>
                    <a:pt x="2455" y="15412"/>
                    <a:pt x="2455" y="10800"/>
                  </a:cubicBezTo>
                  <a:cubicBezTo>
                    <a:pt x="2455" y="6191"/>
                    <a:pt x="6191" y="2455"/>
                    <a:pt x="10800" y="2455"/>
                  </a:cubicBezTo>
                  <a:cubicBezTo>
                    <a:pt x="15407" y="2455"/>
                    <a:pt x="19145" y="6191"/>
                    <a:pt x="19145" y="10800"/>
                  </a:cubicBezTo>
                  <a:cubicBezTo>
                    <a:pt x="19145" y="15412"/>
                    <a:pt x="15407" y="19147"/>
                    <a:pt x="10800" y="19147"/>
                  </a:cubicBezTo>
                  <a:close/>
                </a:path>
              </a:pathLst>
            </a:custGeom>
            <a:solidFill>
              <a:srgbClr val="23232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602" name="Group 601">
            <a:extLst>
              <a:ext uri="{FF2B5EF4-FFF2-40B4-BE49-F238E27FC236}">
                <a16:creationId xmlns:a16="http://schemas.microsoft.com/office/drawing/2014/main" id="{19F9F98D-917D-4C4D-A8FC-D51AADAF0D34}"/>
              </a:ext>
            </a:extLst>
          </p:cNvPr>
          <p:cNvGrpSpPr/>
          <p:nvPr/>
        </p:nvGrpSpPr>
        <p:grpSpPr>
          <a:xfrm>
            <a:off x="2317783" y="2004581"/>
            <a:ext cx="2484897" cy="968086"/>
            <a:chOff x="332936" y="2268692"/>
            <a:chExt cx="2937088" cy="1721042"/>
          </a:xfrm>
        </p:grpSpPr>
        <p:sp>
          <p:nvSpPr>
            <p:cNvPr id="603" name="TextBox 602">
              <a:extLst>
                <a:ext uri="{FF2B5EF4-FFF2-40B4-BE49-F238E27FC236}">
                  <a16:creationId xmlns:a16="http://schemas.microsoft.com/office/drawing/2014/main" id="{18EDF1A5-A8BF-EB4A-9FDA-C1EAE12B432F}"/>
                </a:ext>
              </a:extLst>
            </p:cNvPr>
            <p:cNvSpPr txBox="1"/>
            <p:nvPr/>
          </p:nvSpPr>
          <p:spPr>
            <a:xfrm>
              <a:off x="332936" y="2268692"/>
              <a:ext cx="2937088" cy="82073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604" name="TextBox 603">
              <a:extLst>
                <a:ext uri="{FF2B5EF4-FFF2-40B4-BE49-F238E27FC236}">
                  <a16:creationId xmlns:a16="http://schemas.microsoft.com/office/drawing/2014/main" id="{76830F33-EB0C-6549-9013-3EB86609152B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90281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/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605" name="Group 604">
            <a:extLst>
              <a:ext uri="{FF2B5EF4-FFF2-40B4-BE49-F238E27FC236}">
                <a16:creationId xmlns:a16="http://schemas.microsoft.com/office/drawing/2014/main" id="{B8030D25-011C-684E-8B88-A46E8E19744B}"/>
              </a:ext>
            </a:extLst>
          </p:cNvPr>
          <p:cNvGrpSpPr/>
          <p:nvPr/>
        </p:nvGrpSpPr>
        <p:grpSpPr>
          <a:xfrm>
            <a:off x="5508516" y="1635248"/>
            <a:ext cx="1364038" cy="1752916"/>
            <a:chOff x="332936" y="1612107"/>
            <a:chExt cx="2937088" cy="3116286"/>
          </a:xfrm>
        </p:grpSpPr>
        <p:sp>
          <p:nvSpPr>
            <p:cNvPr id="606" name="TextBox 605">
              <a:extLst>
                <a:ext uri="{FF2B5EF4-FFF2-40B4-BE49-F238E27FC236}">
                  <a16:creationId xmlns:a16="http://schemas.microsoft.com/office/drawing/2014/main" id="{1A3DAA20-457D-0144-9B00-D0F1A00180F7}"/>
                </a:ext>
              </a:extLst>
            </p:cNvPr>
            <p:cNvSpPr txBox="1"/>
            <p:nvPr/>
          </p:nvSpPr>
          <p:spPr>
            <a:xfrm>
              <a:off x="332936" y="1612107"/>
              <a:ext cx="2937088" cy="147732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07" name="TextBox 606">
              <a:extLst>
                <a:ext uri="{FF2B5EF4-FFF2-40B4-BE49-F238E27FC236}">
                  <a16:creationId xmlns:a16="http://schemas.microsoft.com/office/drawing/2014/main" id="{6D1B8237-41C0-AC46-8EDE-01CDB6ED1DC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6414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/>
                <a:t>Lorem ipsum dolor sit amet, nibh est. A magna maecenas, quam magna nec quis, lorem nunc. Suspendisse viverra sodales mauris, cras pharetra.</a:t>
              </a:r>
            </a:p>
          </p:txBody>
        </p:sp>
      </p:grpSp>
      <p:sp>
        <p:nvSpPr>
          <p:cNvPr id="122" name="TextBox 121">
            <a:extLst>
              <a:ext uri="{FF2B5EF4-FFF2-40B4-BE49-F238E27FC236}">
                <a16:creationId xmlns:a16="http://schemas.microsoft.com/office/drawing/2014/main" id="{BE869175-9CE9-410C-AA58-0E24AA0DABF9}"/>
              </a:ext>
            </a:extLst>
          </p:cNvPr>
          <p:cNvSpPr txBox="1"/>
          <p:nvPr/>
        </p:nvSpPr>
        <p:spPr>
          <a:xfrm>
            <a:off x="728020" y="1920280"/>
            <a:ext cx="1347672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TOUCHDOWN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A448DDBB-320F-46C1-B103-B80801E2846A}"/>
              </a:ext>
            </a:extLst>
          </p:cNvPr>
          <p:cNvSpPr txBox="1"/>
          <p:nvPr/>
        </p:nvSpPr>
        <p:spPr>
          <a:xfrm>
            <a:off x="7061585" y="1920280"/>
            <a:ext cx="1347672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TOUCHDOWN</a:t>
            </a:r>
          </a:p>
        </p:txBody>
      </p:sp>
    </p:spTree>
    <p:extLst>
      <p:ext uri="{BB962C8B-B14F-4D97-AF65-F5344CB8AC3E}">
        <p14:creationId xmlns:p14="http://schemas.microsoft.com/office/powerpoint/2010/main" val="366901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76CC5942-E597-48F8-95D4-6414ECE81FEC}"/>
              </a:ext>
            </a:extLst>
          </p:cNvPr>
          <p:cNvSpPr/>
          <p:nvPr/>
        </p:nvSpPr>
        <p:spPr>
          <a:xfrm flipH="1">
            <a:off x="7089283" y="1789002"/>
            <a:ext cx="1335024" cy="3630168"/>
          </a:xfrm>
          <a:custGeom>
            <a:avLst/>
            <a:gdLst>
              <a:gd name="connsiteX0" fmla="*/ 0 w 1335024"/>
              <a:gd name="connsiteY0" fmla="*/ 0 h 3630168"/>
              <a:gd name="connsiteX1" fmla="*/ 1335024 w 1335024"/>
              <a:gd name="connsiteY1" fmla="*/ 0 h 3630168"/>
              <a:gd name="connsiteX2" fmla="*/ 1335024 w 1335024"/>
              <a:gd name="connsiteY2" fmla="*/ 3630168 h 3630168"/>
              <a:gd name="connsiteX3" fmla="*/ 1331259 w 1335024"/>
              <a:gd name="connsiteY3" fmla="*/ 3630168 h 3630168"/>
              <a:gd name="connsiteX4" fmla="*/ 1331259 w 1335024"/>
              <a:gd name="connsiteY4" fmla="*/ 2549871 h 3630168"/>
              <a:gd name="connsiteX5" fmla="*/ 0 w 1335024"/>
              <a:gd name="connsiteY5" fmla="*/ 3630168 h 3630168"/>
              <a:gd name="connsiteX0" fmla="*/ 0 w 1335024"/>
              <a:gd name="connsiteY0" fmla="*/ 0 h 3630168"/>
              <a:gd name="connsiteX1" fmla="*/ 1335024 w 1335024"/>
              <a:gd name="connsiteY1" fmla="*/ 0 h 3630168"/>
              <a:gd name="connsiteX2" fmla="*/ 1335024 w 1335024"/>
              <a:gd name="connsiteY2" fmla="*/ 3630168 h 3630168"/>
              <a:gd name="connsiteX3" fmla="*/ 1331259 w 1335024"/>
              <a:gd name="connsiteY3" fmla="*/ 2549871 h 3630168"/>
              <a:gd name="connsiteX4" fmla="*/ 0 w 1335024"/>
              <a:gd name="connsiteY4" fmla="*/ 3630168 h 3630168"/>
              <a:gd name="connsiteX5" fmla="*/ 0 w 1335024"/>
              <a:gd name="connsiteY5" fmla="*/ 0 h 3630168"/>
              <a:gd name="connsiteX0" fmla="*/ 0 w 1335024"/>
              <a:gd name="connsiteY0" fmla="*/ 0 h 3630168"/>
              <a:gd name="connsiteX1" fmla="*/ 1335024 w 1335024"/>
              <a:gd name="connsiteY1" fmla="*/ 0 h 3630168"/>
              <a:gd name="connsiteX2" fmla="*/ 1331259 w 1335024"/>
              <a:gd name="connsiteY2" fmla="*/ 2549871 h 3630168"/>
              <a:gd name="connsiteX3" fmla="*/ 0 w 1335024"/>
              <a:gd name="connsiteY3" fmla="*/ 3630168 h 3630168"/>
              <a:gd name="connsiteX4" fmla="*/ 0 w 1335024"/>
              <a:gd name="connsiteY4" fmla="*/ 0 h 363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5024" h="3630168">
                <a:moveTo>
                  <a:pt x="0" y="0"/>
                </a:moveTo>
                <a:lnTo>
                  <a:pt x="1335024" y="0"/>
                </a:lnTo>
                <a:lnTo>
                  <a:pt x="1331259" y="2549871"/>
                </a:lnTo>
                <a:lnTo>
                  <a:pt x="0" y="3630168"/>
                </a:lnTo>
                <a:lnTo>
                  <a:pt x="0" y="0"/>
                </a:lnTo>
                <a:close/>
              </a:path>
            </a:pathLst>
          </a:custGeom>
          <a:solidFill>
            <a:srgbClr val="1F28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5E6D7DDC-CF78-4D70-A707-E9F5657FE1DC}"/>
              </a:ext>
            </a:extLst>
          </p:cNvPr>
          <p:cNvSpPr/>
          <p:nvPr/>
        </p:nvSpPr>
        <p:spPr>
          <a:xfrm>
            <a:off x="719694" y="1789002"/>
            <a:ext cx="1335024" cy="3630168"/>
          </a:xfrm>
          <a:custGeom>
            <a:avLst/>
            <a:gdLst>
              <a:gd name="connsiteX0" fmla="*/ 0 w 1335024"/>
              <a:gd name="connsiteY0" fmla="*/ 0 h 3630168"/>
              <a:gd name="connsiteX1" fmla="*/ 1335024 w 1335024"/>
              <a:gd name="connsiteY1" fmla="*/ 0 h 3630168"/>
              <a:gd name="connsiteX2" fmla="*/ 1335024 w 1335024"/>
              <a:gd name="connsiteY2" fmla="*/ 3630168 h 3630168"/>
              <a:gd name="connsiteX3" fmla="*/ 1331259 w 1335024"/>
              <a:gd name="connsiteY3" fmla="*/ 3630168 h 3630168"/>
              <a:gd name="connsiteX4" fmla="*/ 1331259 w 1335024"/>
              <a:gd name="connsiteY4" fmla="*/ 2549871 h 3630168"/>
              <a:gd name="connsiteX5" fmla="*/ 0 w 1335024"/>
              <a:gd name="connsiteY5" fmla="*/ 3630168 h 3630168"/>
              <a:gd name="connsiteX0" fmla="*/ 0 w 1335024"/>
              <a:gd name="connsiteY0" fmla="*/ 0 h 3630168"/>
              <a:gd name="connsiteX1" fmla="*/ 1335024 w 1335024"/>
              <a:gd name="connsiteY1" fmla="*/ 0 h 3630168"/>
              <a:gd name="connsiteX2" fmla="*/ 1335024 w 1335024"/>
              <a:gd name="connsiteY2" fmla="*/ 3630168 h 3630168"/>
              <a:gd name="connsiteX3" fmla="*/ 1331259 w 1335024"/>
              <a:gd name="connsiteY3" fmla="*/ 2549871 h 3630168"/>
              <a:gd name="connsiteX4" fmla="*/ 0 w 1335024"/>
              <a:gd name="connsiteY4" fmla="*/ 3630168 h 3630168"/>
              <a:gd name="connsiteX5" fmla="*/ 0 w 1335024"/>
              <a:gd name="connsiteY5" fmla="*/ 0 h 3630168"/>
              <a:gd name="connsiteX0" fmla="*/ 0 w 1335024"/>
              <a:gd name="connsiteY0" fmla="*/ 0 h 3630168"/>
              <a:gd name="connsiteX1" fmla="*/ 1335024 w 1335024"/>
              <a:gd name="connsiteY1" fmla="*/ 0 h 3630168"/>
              <a:gd name="connsiteX2" fmla="*/ 1331259 w 1335024"/>
              <a:gd name="connsiteY2" fmla="*/ 2549871 h 3630168"/>
              <a:gd name="connsiteX3" fmla="*/ 0 w 1335024"/>
              <a:gd name="connsiteY3" fmla="*/ 3630168 h 3630168"/>
              <a:gd name="connsiteX4" fmla="*/ 0 w 1335024"/>
              <a:gd name="connsiteY4" fmla="*/ 0 h 363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5024" h="3630168">
                <a:moveTo>
                  <a:pt x="0" y="0"/>
                </a:moveTo>
                <a:lnTo>
                  <a:pt x="1335024" y="0"/>
                </a:lnTo>
                <a:lnTo>
                  <a:pt x="1331259" y="2549871"/>
                </a:lnTo>
                <a:lnTo>
                  <a:pt x="0" y="3630168"/>
                </a:lnTo>
                <a:lnTo>
                  <a:pt x="0" y="0"/>
                </a:lnTo>
                <a:close/>
              </a:path>
            </a:pathLst>
          </a:custGeom>
          <a:solidFill>
            <a:srgbClr val="1F28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Football &amp; Diverging Ideas for PowerPoint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B90EFE5-8718-4141-85EB-C07066392704}"/>
              </a:ext>
            </a:extLst>
          </p:cNvPr>
          <p:cNvGrpSpPr/>
          <p:nvPr/>
        </p:nvGrpSpPr>
        <p:grpSpPr>
          <a:xfrm>
            <a:off x="719694" y="3558478"/>
            <a:ext cx="7704613" cy="2185608"/>
            <a:chOff x="1396999" y="8013699"/>
            <a:chExt cx="5746624" cy="1630175"/>
          </a:xfrm>
        </p:grpSpPr>
        <p:sp>
          <p:nvSpPr>
            <p:cNvPr id="499" name="Rectangle">
              <a:extLst>
                <a:ext uri="{FF2B5EF4-FFF2-40B4-BE49-F238E27FC236}">
                  <a16:creationId xmlns:a16="http://schemas.microsoft.com/office/drawing/2014/main" id="{3520F8D2-F18F-2645-8BD8-ED3936576EAF}"/>
                </a:ext>
              </a:extLst>
            </p:cNvPr>
            <p:cNvSpPr/>
            <p:nvPr/>
          </p:nvSpPr>
          <p:spPr>
            <a:xfrm>
              <a:off x="1397000" y="9466328"/>
              <a:ext cx="5746623" cy="177546"/>
            </a:xfrm>
            <a:prstGeom prst="rect">
              <a:avLst/>
            </a:prstGeom>
            <a:solidFill>
              <a:srgbClr val="2F764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00" name="Shape">
              <a:extLst>
                <a:ext uri="{FF2B5EF4-FFF2-40B4-BE49-F238E27FC236}">
                  <a16:creationId xmlns:a16="http://schemas.microsoft.com/office/drawing/2014/main" id="{0E159814-AAF5-2C44-B8A7-A357CF21BBAC}"/>
                </a:ext>
              </a:extLst>
            </p:cNvPr>
            <p:cNvSpPr/>
            <p:nvPr/>
          </p:nvSpPr>
          <p:spPr>
            <a:xfrm>
              <a:off x="1396999" y="8648699"/>
              <a:ext cx="5746624" cy="819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3780" y="0"/>
                  </a:lnTo>
                  <a:lnTo>
                    <a:pt x="17819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6FA15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01" name="Shape">
              <a:extLst>
                <a:ext uri="{FF2B5EF4-FFF2-40B4-BE49-F238E27FC236}">
                  <a16:creationId xmlns:a16="http://schemas.microsoft.com/office/drawing/2014/main" id="{2FE8E69A-69DC-B447-9B11-D898CA9BA318}"/>
                </a:ext>
              </a:extLst>
            </p:cNvPr>
            <p:cNvSpPr/>
            <p:nvPr/>
          </p:nvSpPr>
          <p:spPr>
            <a:xfrm>
              <a:off x="1396999" y="8648699"/>
              <a:ext cx="5746624" cy="819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781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17819" y="0"/>
                  </a:lnTo>
                  <a:lnTo>
                    <a:pt x="3781" y="0"/>
                  </a:lnTo>
                  <a:close/>
                  <a:moveTo>
                    <a:pt x="3398" y="20223"/>
                  </a:moveTo>
                  <a:lnTo>
                    <a:pt x="2576" y="20223"/>
                  </a:lnTo>
                  <a:lnTo>
                    <a:pt x="5345" y="583"/>
                  </a:lnTo>
                  <a:lnTo>
                    <a:pt x="5891" y="583"/>
                  </a:lnTo>
                  <a:lnTo>
                    <a:pt x="3398" y="20223"/>
                  </a:lnTo>
                  <a:close/>
                  <a:moveTo>
                    <a:pt x="5043" y="20223"/>
                  </a:moveTo>
                  <a:lnTo>
                    <a:pt x="4221" y="20223"/>
                  </a:lnTo>
                  <a:lnTo>
                    <a:pt x="6436" y="583"/>
                  </a:lnTo>
                  <a:lnTo>
                    <a:pt x="6981" y="583"/>
                  </a:lnTo>
                  <a:lnTo>
                    <a:pt x="5043" y="20223"/>
                  </a:lnTo>
                  <a:close/>
                  <a:moveTo>
                    <a:pt x="6688" y="20223"/>
                  </a:moveTo>
                  <a:lnTo>
                    <a:pt x="5866" y="20223"/>
                  </a:lnTo>
                  <a:lnTo>
                    <a:pt x="7527" y="583"/>
                  </a:lnTo>
                  <a:lnTo>
                    <a:pt x="8073" y="583"/>
                  </a:lnTo>
                  <a:lnTo>
                    <a:pt x="6688" y="20223"/>
                  </a:lnTo>
                  <a:close/>
                  <a:moveTo>
                    <a:pt x="8333" y="20223"/>
                  </a:moveTo>
                  <a:lnTo>
                    <a:pt x="7510" y="20223"/>
                  </a:lnTo>
                  <a:lnTo>
                    <a:pt x="8618" y="583"/>
                  </a:lnTo>
                  <a:lnTo>
                    <a:pt x="9163" y="583"/>
                  </a:lnTo>
                  <a:lnTo>
                    <a:pt x="8333" y="20223"/>
                  </a:lnTo>
                  <a:close/>
                  <a:moveTo>
                    <a:pt x="9978" y="20223"/>
                  </a:moveTo>
                  <a:lnTo>
                    <a:pt x="9155" y="20223"/>
                  </a:lnTo>
                  <a:lnTo>
                    <a:pt x="9709" y="583"/>
                  </a:lnTo>
                  <a:lnTo>
                    <a:pt x="10255" y="583"/>
                  </a:lnTo>
                  <a:lnTo>
                    <a:pt x="9978" y="20223"/>
                  </a:lnTo>
                  <a:close/>
                  <a:moveTo>
                    <a:pt x="11623" y="20223"/>
                  </a:moveTo>
                  <a:lnTo>
                    <a:pt x="10800" y="20223"/>
                  </a:lnTo>
                  <a:lnTo>
                    <a:pt x="10800" y="583"/>
                  </a:lnTo>
                  <a:lnTo>
                    <a:pt x="11346" y="583"/>
                  </a:lnTo>
                  <a:lnTo>
                    <a:pt x="11623" y="20223"/>
                  </a:lnTo>
                  <a:close/>
                  <a:moveTo>
                    <a:pt x="13268" y="20223"/>
                  </a:moveTo>
                  <a:lnTo>
                    <a:pt x="12445" y="20223"/>
                  </a:lnTo>
                  <a:lnTo>
                    <a:pt x="11891" y="583"/>
                  </a:lnTo>
                  <a:lnTo>
                    <a:pt x="12437" y="583"/>
                  </a:lnTo>
                  <a:lnTo>
                    <a:pt x="13268" y="20223"/>
                  </a:lnTo>
                  <a:close/>
                  <a:moveTo>
                    <a:pt x="14913" y="20223"/>
                  </a:moveTo>
                  <a:lnTo>
                    <a:pt x="14090" y="20223"/>
                  </a:lnTo>
                  <a:lnTo>
                    <a:pt x="12983" y="583"/>
                  </a:lnTo>
                  <a:lnTo>
                    <a:pt x="13528" y="583"/>
                  </a:lnTo>
                  <a:lnTo>
                    <a:pt x="14913" y="20223"/>
                  </a:lnTo>
                  <a:close/>
                  <a:moveTo>
                    <a:pt x="16558" y="20223"/>
                  </a:moveTo>
                  <a:lnTo>
                    <a:pt x="15735" y="20223"/>
                  </a:lnTo>
                  <a:lnTo>
                    <a:pt x="14074" y="583"/>
                  </a:lnTo>
                  <a:lnTo>
                    <a:pt x="14620" y="583"/>
                  </a:lnTo>
                  <a:lnTo>
                    <a:pt x="16558" y="20223"/>
                  </a:lnTo>
                  <a:close/>
                  <a:moveTo>
                    <a:pt x="18203" y="20223"/>
                  </a:moveTo>
                  <a:lnTo>
                    <a:pt x="17380" y="20223"/>
                  </a:lnTo>
                  <a:lnTo>
                    <a:pt x="15165" y="583"/>
                  </a:lnTo>
                  <a:lnTo>
                    <a:pt x="15711" y="583"/>
                  </a:lnTo>
                  <a:lnTo>
                    <a:pt x="18203" y="20223"/>
                  </a:ln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02" name="Shape">
              <a:extLst>
                <a:ext uri="{FF2B5EF4-FFF2-40B4-BE49-F238E27FC236}">
                  <a16:creationId xmlns:a16="http://schemas.microsoft.com/office/drawing/2014/main" id="{6967EBE7-555E-2E46-AFB5-9BD8D42A905C}"/>
                </a:ext>
              </a:extLst>
            </p:cNvPr>
            <p:cNvSpPr/>
            <p:nvPr/>
          </p:nvSpPr>
          <p:spPr>
            <a:xfrm>
              <a:off x="3390900" y="8674099"/>
              <a:ext cx="439928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73" y="0"/>
                  </a:moveTo>
                  <a:lnTo>
                    <a:pt x="0" y="21600"/>
                  </a:lnTo>
                  <a:lnTo>
                    <a:pt x="10744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03" name="Shape">
              <a:extLst>
                <a:ext uri="{FF2B5EF4-FFF2-40B4-BE49-F238E27FC236}">
                  <a16:creationId xmlns:a16="http://schemas.microsoft.com/office/drawing/2014/main" id="{9BA3609B-8BDE-5B4A-9FD6-49CED45EE6CA}"/>
                </a:ext>
              </a:extLst>
            </p:cNvPr>
            <p:cNvSpPr/>
            <p:nvPr/>
          </p:nvSpPr>
          <p:spPr>
            <a:xfrm>
              <a:off x="3822699" y="8674099"/>
              <a:ext cx="292482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80" y="0"/>
                  </a:moveTo>
                  <a:lnTo>
                    <a:pt x="0" y="21600"/>
                  </a:lnTo>
                  <a:lnTo>
                    <a:pt x="1616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04" name="Shape">
              <a:extLst>
                <a:ext uri="{FF2B5EF4-FFF2-40B4-BE49-F238E27FC236}">
                  <a16:creationId xmlns:a16="http://schemas.microsoft.com/office/drawing/2014/main" id="{43D2DA1A-DB1D-0848-B657-ED35278BE223}"/>
                </a:ext>
              </a:extLst>
            </p:cNvPr>
            <p:cNvSpPr/>
            <p:nvPr/>
          </p:nvSpPr>
          <p:spPr>
            <a:xfrm>
              <a:off x="2082800" y="8674099"/>
              <a:ext cx="881762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44" y="0"/>
                  </a:moveTo>
                  <a:lnTo>
                    <a:pt x="0" y="21600"/>
                  </a:lnTo>
                  <a:lnTo>
                    <a:pt x="536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05" name="Shape">
              <a:extLst>
                <a:ext uri="{FF2B5EF4-FFF2-40B4-BE49-F238E27FC236}">
                  <a16:creationId xmlns:a16="http://schemas.microsoft.com/office/drawing/2014/main" id="{C56D136E-832A-9348-A31B-9C211B26704B}"/>
                </a:ext>
              </a:extLst>
            </p:cNvPr>
            <p:cNvSpPr/>
            <p:nvPr/>
          </p:nvSpPr>
          <p:spPr>
            <a:xfrm>
              <a:off x="2946399" y="8674099"/>
              <a:ext cx="587122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60" y="0"/>
                  </a:moveTo>
                  <a:lnTo>
                    <a:pt x="0" y="21600"/>
                  </a:lnTo>
                  <a:lnTo>
                    <a:pt x="805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06" name="Shape">
              <a:extLst>
                <a:ext uri="{FF2B5EF4-FFF2-40B4-BE49-F238E27FC236}">
                  <a16:creationId xmlns:a16="http://schemas.microsoft.com/office/drawing/2014/main" id="{A8A59D46-301A-F045-970A-4A33CAF040DC}"/>
                </a:ext>
              </a:extLst>
            </p:cNvPr>
            <p:cNvSpPr/>
            <p:nvPr/>
          </p:nvSpPr>
          <p:spPr>
            <a:xfrm>
              <a:off x="2514600" y="8674099"/>
              <a:ext cx="734442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331" y="0"/>
                  </a:moveTo>
                  <a:lnTo>
                    <a:pt x="0" y="21600"/>
                  </a:lnTo>
                  <a:lnTo>
                    <a:pt x="643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07" name="Shape">
              <a:extLst>
                <a:ext uri="{FF2B5EF4-FFF2-40B4-BE49-F238E27FC236}">
                  <a16:creationId xmlns:a16="http://schemas.microsoft.com/office/drawing/2014/main" id="{E529D657-B501-494A-8F0E-7A18224E93A6}"/>
                </a:ext>
              </a:extLst>
            </p:cNvPr>
            <p:cNvSpPr/>
            <p:nvPr/>
          </p:nvSpPr>
          <p:spPr>
            <a:xfrm>
              <a:off x="4267199" y="8674099"/>
              <a:ext cx="218822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14329" y="0"/>
                  </a:ln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08" name="Shape">
              <a:extLst>
                <a:ext uri="{FF2B5EF4-FFF2-40B4-BE49-F238E27FC236}">
                  <a16:creationId xmlns:a16="http://schemas.microsoft.com/office/drawing/2014/main" id="{33145D36-79D8-C94E-8A4F-876E45C37F20}"/>
                </a:ext>
              </a:extLst>
            </p:cNvPr>
            <p:cNvSpPr/>
            <p:nvPr/>
          </p:nvSpPr>
          <p:spPr>
            <a:xfrm>
              <a:off x="5422900" y="8674099"/>
              <a:ext cx="808228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5752" y="21600"/>
                  </a:lnTo>
                  <a:lnTo>
                    <a:pt x="21600" y="21600"/>
                  </a:lnTo>
                  <a:lnTo>
                    <a:pt x="3879" y="0"/>
                  </a:ln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09" name="Shape">
              <a:extLst>
                <a:ext uri="{FF2B5EF4-FFF2-40B4-BE49-F238E27FC236}">
                  <a16:creationId xmlns:a16="http://schemas.microsoft.com/office/drawing/2014/main" id="{701D56A0-043B-1440-A97A-20F00C99E501}"/>
                </a:ext>
              </a:extLst>
            </p:cNvPr>
            <p:cNvSpPr/>
            <p:nvPr/>
          </p:nvSpPr>
          <p:spPr>
            <a:xfrm>
              <a:off x="5130799" y="8674099"/>
              <a:ext cx="660909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4448" y="21600"/>
                  </a:lnTo>
                  <a:lnTo>
                    <a:pt x="21600" y="21600"/>
                  </a:lnTo>
                  <a:lnTo>
                    <a:pt x="4744" y="0"/>
                  </a:ln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10" name="Shape">
              <a:extLst>
                <a:ext uri="{FF2B5EF4-FFF2-40B4-BE49-F238E27FC236}">
                  <a16:creationId xmlns:a16="http://schemas.microsoft.com/office/drawing/2014/main" id="{DFC495A4-E074-3E4D-B8FB-87CB29B376AC}"/>
                </a:ext>
              </a:extLst>
            </p:cNvPr>
            <p:cNvSpPr/>
            <p:nvPr/>
          </p:nvSpPr>
          <p:spPr>
            <a:xfrm>
              <a:off x="4559300" y="8674099"/>
              <a:ext cx="366142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8691" y="21600"/>
                  </a:lnTo>
                  <a:lnTo>
                    <a:pt x="21600" y="21600"/>
                  </a:lnTo>
                  <a:lnTo>
                    <a:pt x="8564" y="0"/>
                  </a:ln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11" name="Shape">
              <a:extLst>
                <a:ext uri="{FF2B5EF4-FFF2-40B4-BE49-F238E27FC236}">
                  <a16:creationId xmlns:a16="http://schemas.microsoft.com/office/drawing/2014/main" id="{71BE0F02-BCF6-F444-BF24-6C894592C890}"/>
                </a:ext>
              </a:extLst>
            </p:cNvPr>
            <p:cNvSpPr/>
            <p:nvPr/>
          </p:nvSpPr>
          <p:spPr>
            <a:xfrm>
              <a:off x="4851399" y="8674099"/>
              <a:ext cx="513463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2395" y="21600"/>
                  </a:lnTo>
                  <a:lnTo>
                    <a:pt x="21600" y="21600"/>
                  </a:lnTo>
                  <a:lnTo>
                    <a:pt x="6107" y="0"/>
                  </a:ln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12" name="Triangle">
              <a:extLst>
                <a:ext uri="{FF2B5EF4-FFF2-40B4-BE49-F238E27FC236}">
                  <a16:creationId xmlns:a16="http://schemas.microsoft.com/office/drawing/2014/main" id="{513C3F3B-40E2-9E45-B17E-94F15671F5B7}"/>
                </a:ext>
              </a:extLst>
            </p:cNvPr>
            <p:cNvSpPr/>
            <p:nvPr/>
          </p:nvSpPr>
          <p:spPr>
            <a:xfrm>
              <a:off x="4673599" y="8762999"/>
              <a:ext cx="19940" cy="1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66"/>
                  </a:moveTo>
                  <a:lnTo>
                    <a:pt x="0" y="0"/>
                  </a:lnTo>
                  <a:lnTo>
                    <a:pt x="3027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13" name="Triangle">
              <a:extLst>
                <a:ext uri="{FF2B5EF4-FFF2-40B4-BE49-F238E27FC236}">
                  <a16:creationId xmlns:a16="http://schemas.microsoft.com/office/drawing/2014/main" id="{94AA688C-FD59-844A-A4E6-0239DC7555A4}"/>
                </a:ext>
              </a:extLst>
            </p:cNvPr>
            <p:cNvSpPr/>
            <p:nvPr/>
          </p:nvSpPr>
          <p:spPr>
            <a:xfrm>
              <a:off x="4978399" y="8762999"/>
              <a:ext cx="20956" cy="1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66"/>
                  </a:moveTo>
                  <a:lnTo>
                    <a:pt x="0" y="0"/>
                  </a:lnTo>
                  <a:lnTo>
                    <a:pt x="4975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14" name="Triangle">
              <a:extLst>
                <a:ext uri="{FF2B5EF4-FFF2-40B4-BE49-F238E27FC236}">
                  <a16:creationId xmlns:a16="http://schemas.microsoft.com/office/drawing/2014/main" id="{5558B3B9-92A1-9E45-85EF-DD052AC561F1}"/>
                </a:ext>
              </a:extLst>
            </p:cNvPr>
            <p:cNvSpPr/>
            <p:nvPr/>
          </p:nvSpPr>
          <p:spPr>
            <a:xfrm>
              <a:off x="5283199" y="8762999"/>
              <a:ext cx="21973" cy="1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66"/>
                  </a:moveTo>
                  <a:lnTo>
                    <a:pt x="0" y="0"/>
                  </a:lnTo>
                  <a:lnTo>
                    <a:pt x="6742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15" name="Triangle">
              <a:extLst>
                <a:ext uri="{FF2B5EF4-FFF2-40B4-BE49-F238E27FC236}">
                  <a16:creationId xmlns:a16="http://schemas.microsoft.com/office/drawing/2014/main" id="{E7BDF38A-A28A-C545-8BB9-44CA7B073082}"/>
                </a:ext>
              </a:extLst>
            </p:cNvPr>
            <p:cNvSpPr/>
            <p:nvPr/>
          </p:nvSpPr>
          <p:spPr>
            <a:xfrm>
              <a:off x="5575299" y="8762999"/>
              <a:ext cx="22989" cy="1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66"/>
                  </a:moveTo>
                  <a:lnTo>
                    <a:pt x="0" y="0"/>
                  </a:lnTo>
                  <a:lnTo>
                    <a:pt x="8234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16" name="Triangle">
              <a:extLst>
                <a:ext uri="{FF2B5EF4-FFF2-40B4-BE49-F238E27FC236}">
                  <a16:creationId xmlns:a16="http://schemas.microsoft.com/office/drawing/2014/main" id="{0B6FDED3-B4ED-CB46-B497-024DBBD2B682}"/>
                </a:ext>
              </a:extLst>
            </p:cNvPr>
            <p:cNvSpPr/>
            <p:nvPr/>
          </p:nvSpPr>
          <p:spPr>
            <a:xfrm>
              <a:off x="3835399" y="8762999"/>
              <a:ext cx="19940" cy="1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666"/>
                  </a:moveTo>
                  <a:lnTo>
                    <a:pt x="21600" y="0"/>
                  </a:lnTo>
                  <a:lnTo>
                    <a:pt x="18711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17" name="Triangle">
              <a:extLst>
                <a:ext uri="{FF2B5EF4-FFF2-40B4-BE49-F238E27FC236}">
                  <a16:creationId xmlns:a16="http://schemas.microsoft.com/office/drawing/2014/main" id="{B95C24E6-EC38-A74B-9314-226731179A2C}"/>
                </a:ext>
              </a:extLst>
            </p:cNvPr>
            <p:cNvSpPr/>
            <p:nvPr/>
          </p:nvSpPr>
          <p:spPr>
            <a:xfrm>
              <a:off x="3530599" y="8762999"/>
              <a:ext cx="20956" cy="1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666"/>
                  </a:moveTo>
                  <a:lnTo>
                    <a:pt x="21600" y="0"/>
                  </a:lnTo>
                  <a:lnTo>
                    <a:pt x="16625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18" name="Triangle">
              <a:extLst>
                <a:ext uri="{FF2B5EF4-FFF2-40B4-BE49-F238E27FC236}">
                  <a16:creationId xmlns:a16="http://schemas.microsoft.com/office/drawing/2014/main" id="{217782FF-76AF-D444-A231-868594D9A11F}"/>
                </a:ext>
              </a:extLst>
            </p:cNvPr>
            <p:cNvSpPr/>
            <p:nvPr/>
          </p:nvSpPr>
          <p:spPr>
            <a:xfrm>
              <a:off x="3225799" y="8762999"/>
              <a:ext cx="21973" cy="1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666"/>
                  </a:moveTo>
                  <a:lnTo>
                    <a:pt x="21600" y="0"/>
                  </a:lnTo>
                  <a:lnTo>
                    <a:pt x="14858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19" name="Triangle">
              <a:extLst>
                <a:ext uri="{FF2B5EF4-FFF2-40B4-BE49-F238E27FC236}">
                  <a16:creationId xmlns:a16="http://schemas.microsoft.com/office/drawing/2014/main" id="{3C3D68BF-D24C-7543-B7A5-313170218C8C}"/>
                </a:ext>
              </a:extLst>
            </p:cNvPr>
            <p:cNvSpPr/>
            <p:nvPr/>
          </p:nvSpPr>
          <p:spPr>
            <a:xfrm>
              <a:off x="2920999" y="8762999"/>
              <a:ext cx="22989" cy="1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666"/>
                  </a:moveTo>
                  <a:lnTo>
                    <a:pt x="21600" y="0"/>
                  </a:lnTo>
                  <a:lnTo>
                    <a:pt x="13366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20" name="Shape">
              <a:extLst>
                <a:ext uri="{FF2B5EF4-FFF2-40B4-BE49-F238E27FC236}">
                  <a16:creationId xmlns:a16="http://schemas.microsoft.com/office/drawing/2014/main" id="{DFA4B48D-244A-1646-A2E3-CCDED8F66F5B}"/>
                </a:ext>
              </a:extLst>
            </p:cNvPr>
            <p:cNvSpPr/>
            <p:nvPr/>
          </p:nvSpPr>
          <p:spPr>
            <a:xfrm>
              <a:off x="5511799" y="8750299"/>
              <a:ext cx="58803" cy="2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718" y="0"/>
                  </a:lnTo>
                  <a:lnTo>
                    <a:pt x="12596" y="15400"/>
                  </a:lnTo>
                  <a:cubicBezTo>
                    <a:pt x="14556" y="14000"/>
                    <a:pt x="17075" y="12900"/>
                    <a:pt x="20154" y="12300"/>
                  </a:cubicBezTo>
                  <a:lnTo>
                    <a:pt x="21600" y="16100"/>
                  </a:lnTo>
                  <a:cubicBezTo>
                    <a:pt x="19967" y="16500"/>
                    <a:pt x="18288" y="17100"/>
                    <a:pt x="16562" y="18100"/>
                  </a:cubicBezTo>
                  <a:cubicBezTo>
                    <a:pt x="14836" y="19100"/>
                    <a:pt x="13856" y="20300"/>
                    <a:pt x="13576" y="21600"/>
                  </a:cubicBezTo>
                  <a:lnTo>
                    <a:pt x="8024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21" name="Shape">
              <a:extLst>
                <a:ext uri="{FF2B5EF4-FFF2-40B4-BE49-F238E27FC236}">
                  <a16:creationId xmlns:a16="http://schemas.microsoft.com/office/drawing/2014/main" id="{5C9CBA76-8462-5E41-B9A0-3580D8513143}"/>
                </a:ext>
              </a:extLst>
            </p:cNvPr>
            <p:cNvSpPr/>
            <p:nvPr/>
          </p:nvSpPr>
          <p:spPr>
            <a:xfrm>
              <a:off x="5410200" y="8750300"/>
              <a:ext cx="68053" cy="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600" extrusionOk="0">
                  <a:moveTo>
                    <a:pt x="13675" y="21600"/>
                  </a:moveTo>
                  <a:cubicBezTo>
                    <a:pt x="10795" y="21600"/>
                    <a:pt x="8304" y="20814"/>
                    <a:pt x="6241" y="19342"/>
                  </a:cubicBezTo>
                  <a:cubicBezTo>
                    <a:pt x="3789" y="17575"/>
                    <a:pt x="1999" y="14728"/>
                    <a:pt x="793" y="10702"/>
                  </a:cubicBezTo>
                  <a:cubicBezTo>
                    <a:pt x="-375" y="6774"/>
                    <a:pt x="-258" y="3927"/>
                    <a:pt x="1182" y="2160"/>
                  </a:cubicBezTo>
                  <a:cubicBezTo>
                    <a:pt x="2349" y="785"/>
                    <a:pt x="4334" y="0"/>
                    <a:pt x="7175" y="0"/>
                  </a:cubicBezTo>
                  <a:cubicBezTo>
                    <a:pt x="10016" y="0"/>
                    <a:pt x="12546" y="786"/>
                    <a:pt x="14764" y="2356"/>
                  </a:cubicBezTo>
                  <a:cubicBezTo>
                    <a:pt x="16983" y="3927"/>
                    <a:pt x="18734" y="6676"/>
                    <a:pt x="19980" y="10702"/>
                  </a:cubicBezTo>
                  <a:cubicBezTo>
                    <a:pt x="21225" y="14727"/>
                    <a:pt x="21147" y="17575"/>
                    <a:pt x="19707" y="19342"/>
                  </a:cubicBezTo>
                  <a:cubicBezTo>
                    <a:pt x="18578" y="20815"/>
                    <a:pt x="16555" y="21600"/>
                    <a:pt x="13675" y="21600"/>
                  </a:cubicBezTo>
                  <a:close/>
                  <a:moveTo>
                    <a:pt x="12624" y="18164"/>
                  </a:moveTo>
                  <a:cubicBezTo>
                    <a:pt x="13324" y="18164"/>
                    <a:pt x="13869" y="17967"/>
                    <a:pt x="14336" y="17673"/>
                  </a:cubicBezTo>
                  <a:cubicBezTo>
                    <a:pt x="14764" y="17378"/>
                    <a:pt x="15037" y="16789"/>
                    <a:pt x="15076" y="16004"/>
                  </a:cubicBezTo>
                  <a:cubicBezTo>
                    <a:pt x="15153" y="14924"/>
                    <a:pt x="14803" y="13157"/>
                    <a:pt x="14064" y="10702"/>
                  </a:cubicBezTo>
                  <a:cubicBezTo>
                    <a:pt x="13324" y="8248"/>
                    <a:pt x="12624" y="6579"/>
                    <a:pt x="12001" y="5597"/>
                  </a:cubicBezTo>
                  <a:cubicBezTo>
                    <a:pt x="11378" y="4713"/>
                    <a:pt x="10756" y="4026"/>
                    <a:pt x="10133" y="3731"/>
                  </a:cubicBezTo>
                  <a:cubicBezTo>
                    <a:pt x="9510" y="3436"/>
                    <a:pt x="8849" y="3240"/>
                    <a:pt x="8187" y="3240"/>
                  </a:cubicBezTo>
                  <a:cubicBezTo>
                    <a:pt x="7525" y="3240"/>
                    <a:pt x="6942" y="3437"/>
                    <a:pt x="6513" y="3731"/>
                  </a:cubicBezTo>
                  <a:cubicBezTo>
                    <a:pt x="6085" y="4026"/>
                    <a:pt x="5813" y="4615"/>
                    <a:pt x="5774" y="5400"/>
                  </a:cubicBezTo>
                  <a:cubicBezTo>
                    <a:pt x="5696" y="6382"/>
                    <a:pt x="6008" y="8149"/>
                    <a:pt x="6747" y="10604"/>
                  </a:cubicBezTo>
                  <a:cubicBezTo>
                    <a:pt x="7486" y="13059"/>
                    <a:pt x="8187" y="14826"/>
                    <a:pt x="8810" y="15710"/>
                  </a:cubicBezTo>
                  <a:cubicBezTo>
                    <a:pt x="9432" y="16691"/>
                    <a:pt x="10055" y="17280"/>
                    <a:pt x="10678" y="17575"/>
                  </a:cubicBezTo>
                  <a:cubicBezTo>
                    <a:pt x="11301" y="18066"/>
                    <a:pt x="11962" y="18164"/>
                    <a:pt x="12624" y="18164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22" name="Shape">
              <a:extLst>
                <a:ext uri="{FF2B5EF4-FFF2-40B4-BE49-F238E27FC236}">
                  <a16:creationId xmlns:a16="http://schemas.microsoft.com/office/drawing/2014/main" id="{01459C25-8460-F34B-AD8A-E1E30148BA67}"/>
                </a:ext>
              </a:extLst>
            </p:cNvPr>
            <p:cNvSpPr/>
            <p:nvPr/>
          </p:nvSpPr>
          <p:spPr>
            <a:xfrm>
              <a:off x="5206999" y="8750300"/>
              <a:ext cx="74573" cy="27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extrusionOk="0">
                  <a:moveTo>
                    <a:pt x="839" y="3836"/>
                  </a:moveTo>
                  <a:lnTo>
                    <a:pt x="0" y="0"/>
                  </a:lnTo>
                  <a:lnTo>
                    <a:pt x="18426" y="0"/>
                  </a:lnTo>
                  <a:cubicBezTo>
                    <a:pt x="18572" y="1413"/>
                    <a:pt x="18280" y="2827"/>
                    <a:pt x="17586" y="4138"/>
                  </a:cubicBezTo>
                  <a:cubicBezTo>
                    <a:pt x="16893" y="5450"/>
                    <a:pt x="15288" y="7166"/>
                    <a:pt x="12843" y="9286"/>
                  </a:cubicBezTo>
                  <a:cubicBezTo>
                    <a:pt x="10837" y="11002"/>
                    <a:pt x="9632" y="12213"/>
                    <a:pt x="9231" y="12819"/>
                  </a:cubicBezTo>
                  <a:cubicBezTo>
                    <a:pt x="8684" y="13727"/>
                    <a:pt x="8501" y="14534"/>
                    <a:pt x="8720" y="15342"/>
                  </a:cubicBezTo>
                  <a:cubicBezTo>
                    <a:pt x="8939" y="16251"/>
                    <a:pt x="9413" y="16957"/>
                    <a:pt x="10143" y="17462"/>
                  </a:cubicBezTo>
                  <a:cubicBezTo>
                    <a:pt x="10909" y="17966"/>
                    <a:pt x="11822" y="18168"/>
                    <a:pt x="12953" y="18168"/>
                  </a:cubicBezTo>
                  <a:cubicBezTo>
                    <a:pt x="14084" y="18168"/>
                    <a:pt x="14886" y="17865"/>
                    <a:pt x="15434" y="17361"/>
                  </a:cubicBezTo>
                  <a:cubicBezTo>
                    <a:pt x="15981" y="16856"/>
                    <a:pt x="16164" y="15948"/>
                    <a:pt x="15981" y="14736"/>
                  </a:cubicBezTo>
                  <a:lnTo>
                    <a:pt x="21381" y="15140"/>
                  </a:lnTo>
                  <a:cubicBezTo>
                    <a:pt x="21600" y="17461"/>
                    <a:pt x="20980" y="19077"/>
                    <a:pt x="19557" y="20086"/>
                  </a:cubicBezTo>
                  <a:cubicBezTo>
                    <a:pt x="18134" y="21095"/>
                    <a:pt x="16127" y="21600"/>
                    <a:pt x="13609" y="21600"/>
                  </a:cubicBezTo>
                  <a:cubicBezTo>
                    <a:pt x="10873" y="21600"/>
                    <a:pt x="8574" y="20994"/>
                    <a:pt x="6713" y="19884"/>
                  </a:cubicBezTo>
                  <a:cubicBezTo>
                    <a:pt x="4889" y="18673"/>
                    <a:pt x="3795" y="17260"/>
                    <a:pt x="3393" y="15544"/>
                  </a:cubicBezTo>
                  <a:cubicBezTo>
                    <a:pt x="3174" y="14535"/>
                    <a:pt x="3211" y="13626"/>
                    <a:pt x="3466" y="12718"/>
                  </a:cubicBezTo>
                  <a:cubicBezTo>
                    <a:pt x="3721" y="11809"/>
                    <a:pt x="4232" y="10901"/>
                    <a:pt x="4962" y="9891"/>
                  </a:cubicBezTo>
                  <a:cubicBezTo>
                    <a:pt x="5473" y="9285"/>
                    <a:pt x="6421" y="8377"/>
                    <a:pt x="7808" y="7165"/>
                  </a:cubicBezTo>
                  <a:cubicBezTo>
                    <a:pt x="9194" y="5954"/>
                    <a:pt x="10070" y="5147"/>
                    <a:pt x="10435" y="4743"/>
                  </a:cubicBezTo>
                  <a:cubicBezTo>
                    <a:pt x="10800" y="4340"/>
                    <a:pt x="11055" y="3935"/>
                    <a:pt x="11238" y="3633"/>
                  </a:cubicBezTo>
                  <a:lnTo>
                    <a:pt x="839" y="3633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23" name="Shape">
              <a:extLst>
                <a:ext uri="{FF2B5EF4-FFF2-40B4-BE49-F238E27FC236}">
                  <a16:creationId xmlns:a16="http://schemas.microsoft.com/office/drawing/2014/main" id="{89025393-3005-AA45-B26E-2BB94A8DD5C4}"/>
                </a:ext>
              </a:extLst>
            </p:cNvPr>
            <p:cNvSpPr/>
            <p:nvPr/>
          </p:nvSpPr>
          <p:spPr>
            <a:xfrm>
              <a:off x="5105399" y="8750300"/>
              <a:ext cx="65687" cy="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600" extrusionOk="0">
                  <a:moveTo>
                    <a:pt x="12836" y="21600"/>
                  </a:moveTo>
                  <a:cubicBezTo>
                    <a:pt x="9865" y="21600"/>
                    <a:pt x="7376" y="20814"/>
                    <a:pt x="5368" y="19342"/>
                  </a:cubicBezTo>
                  <a:cubicBezTo>
                    <a:pt x="3000" y="17575"/>
                    <a:pt x="1354" y="14728"/>
                    <a:pt x="470" y="10702"/>
                  </a:cubicBezTo>
                  <a:cubicBezTo>
                    <a:pt x="-413" y="6774"/>
                    <a:pt x="-52" y="3927"/>
                    <a:pt x="1554" y="2160"/>
                  </a:cubicBezTo>
                  <a:cubicBezTo>
                    <a:pt x="2879" y="785"/>
                    <a:pt x="5007" y="0"/>
                    <a:pt x="7898" y="0"/>
                  </a:cubicBezTo>
                  <a:cubicBezTo>
                    <a:pt x="10829" y="0"/>
                    <a:pt x="13398" y="786"/>
                    <a:pt x="15526" y="2356"/>
                  </a:cubicBezTo>
                  <a:cubicBezTo>
                    <a:pt x="17694" y="3927"/>
                    <a:pt x="19260" y="6676"/>
                    <a:pt x="20223" y="10702"/>
                  </a:cubicBezTo>
                  <a:cubicBezTo>
                    <a:pt x="21187" y="14727"/>
                    <a:pt x="20866" y="17575"/>
                    <a:pt x="19260" y="19342"/>
                  </a:cubicBezTo>
                  <a:cubicBezTo>
                    <a:pt x="17975" y="20815"/>
                    <a:pt x="15807" y="21600"/>
                    <a:pt x="12836" y="21600"/>
                  </a:cubicBezTo>
                  <a:close/>
                  <a:moveTo>
                    <a:pt x="12073" y="18164"/>
                  </a:moveTo>
                  <a:cubicBezTo>
                    <a:pt x="12796" y="18164"/>
                    <a:pt x="13398" y="17967"/>
                    <a:pt x="13880" y="17673"/>
                  </a:cubicBezTo>
                  <a:cubicBezTo>
                    <a:pt x="14362" y="17378"/>
                    <a:pt x="14683" y="16789"/>
                    <a:pt x="14763" y="16004"/>
                  </a:cubicBezTo>
                  <a:cubicBezTo>
                    <a:pt x="14924" y="14924"/>
                    <a:pt x="14723" y="13157"/>
                    <a:pt x="14121" y="10702"/>
                  </a:cubicBezTo>
                  <a:cubicBezTo>
                    <a:pt x="13559" y="8248"/>
                    <a:pt x="12957" y="6579"/>
                    <a:pt x="12395" y="5597"/>
                  </a:cubicBezTo>
                  <a:cubicBezTo>
                    <a:pt x="11832" y="4713"/>
                    <a:pt x="11230" y="4026"/>
                    <a:pt x="10628" y="3731"/>
                  </a:cubicBezTo>
                  <a:cubicBezTo>
                    <a:pt x="10026" y="3436"/>
                    <a:pt x="9343" y="3240"/>
                    <a:pt x="8661" y="3240"/>
                  </a:cubicBezTo>
                  <a:cubicBezTo>
                    <a:pt x="7978" y="3240"/>
                    <a:pt x="7376" y="3437"/>
                    <a:pt x="6894" y="3731"/>
                  </a:cubicBezTo>
                  <a:cubicBezTo>
                    <a:pt x="6412" y="4026"/>
                    <a:pt x="6131" y="4615"/>
                    <a:pt x="5971" y="5400"/>
                  </a:cubicBezTo>
                  <a:cubicBezTo>
                    <a:pt x="5810" y="6382"/>
                    <a:pt x="6011" y="8149"/>
                    <a:pt x="6573" y="10604"/>
                  </a:cubicBezTo>
                  <a:cubicBezTo>
                    <a:pt x="7135" y="13059"/>
                    <a:pt x="7697" y="14826"/>
                    <a:pt x="8259" y="15710"/>
                  </a:cubicBezTo>
                  <a:cubicBezTo>
                    <a:pt x="8821" y="16691"/>
                    <a:pt x="9424" y="17280"/>
                    <a:pt x="10066" y="17575"/>
                  </a:cubicBezTo>
                  <a:cubicBezTo>
                    <a:pt x="10668" y="18066"/>
                    <a:pt x="11351" y="18164"/>
                    <a:pt x="12073" y="18164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24" name="Shape">
              <a:extLst>
                <a:ext uri="{FF2B5EF4-FFF2-40B4-BE49-F238E27FC236}">
                  <a16:creationId xmlns:a16="http://schemas.microsoft.com/office/drawing/2014/main" id="{A3A8BD25-1B06-084B-90F8-70CE300CB383}"/>
                </a:ext>
              </a:extLst>
            </p:cNvPr>
            <p:cNvSpPr/>
            <p:nvPr/>
          </p:nvSpPr>
          <p:spPr>
            <a:xfrm>
              <a:off x="4902199" y="8750300"/>
              <a:ext cx="68054" cy="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600" extrusionOk="0">
                  <a:moveTo>
                    <a:pt x="19960" y="5792"/>
                  </a:moveTo>
                  <a:lnTo>
                    <a:pt x="14460" y="6283"/>
                  </a:lnTo>
                  <a:cubicBezTo>
                    <a:pt x="14102" y="5302"/>
                    <a:pt x="13504" y="4516"/>
                    <a:pt x="12627" y="4025"/>
                  </a:cubicBezTo>
                  <a:cubicBezTo>
                    <a:pt x="11750" y="3534"/>
                    <a:pt x="10754" y="3240"/>
                    <a:pt x="9678" y="3240"/>
                  </a:cubicBezTo>
                  <a:cubicBezTo>
                    <a:pt x="8483" y="3240"/>
                    <a:pt x="7526" y="3534"/>
                    <a:pt x="6849" y="4221"/>
                  </a:cubicBezTo>
                  <a:cubicBezTo>
                    <a:pt x="6131" y="4810"/>
                    <a:pt x="5892" y="5694"/>
                    <a:pt x="6052" y="6774"/>
                  </a:cubicBezTo>
                  <a:cubicBezTo>
                    <a:pt x="6211" y="7756"/>
                    <a:pt x="6769" y="8541"/>
                    <a:pt x="7646" y="9130"/>
                  </a:cubicBezTo>
                  <a:cubicBezTo>
                    <a:pt x="8522" y="9719"/>
                    <a:pt x="9519" y="10014"/>
                    <a:pt x="10674" y="10014"/>
                  </a:cubicBezTo>
                  <a:cubicBezTo>
                    <a:pt x="11432" y="10014"/>
                    <a:pt x="12269" y="9916"/>
                    <a:pt x="13265" y="9719"/>
                  </a:cubicBezTo>
                  <a:lnTo>
                    <a:pt x="13145" y="13058"/>
                  </a:lnTo>
                  <a:cubicBezTo>
                    <a:pt x="11551" y="13058"/>
                    <a:pt x="10395" y="13254"/>
                    <a:pt x="9678" y="13745"/>
                  </a:cubicBezTo>
                  <a:cubicBezTo>
                    <a:pt x="8921" y="14236"/>
                    <a:pt x="8642" y="14923"/>
                    <a:pt x="8801" y="15807"/>
                  </a:cubicBezTo>
                  <a:cubicBezTo>
                    <a:pt x="8921" y="16494"/>
                    <a:pt x="9320" y="17083"/>
                    <a:pt x="9997" y="17476"/>
                  </a:cubicBezTo>
                  <a:cubicBezTo>
                    <a:pt x="10674" y="17868"/>
                    <a:pt x="11511" y="18163"/>
                    <a:pt x="12548" y="18163"/>
                  </a:cubicBezTo>
                  <a:cubicBezTo>
                    <a:pt x="13544" y="18163"/>
                    <a:pt x="14341" y="17967"/>
                    <a:pt x="14979" y="17476"/>
                  </a:cubicBezTo>
                  <a:cubicBezTo>
                    <a:pt x="15616" y="16985"/>
                    <a:pt x="15895" y="16298"/>
                    <a:pt x="15895" y="15316"/>
                  </a:cubicBezTo>
                  <a:lnTo>
                    <a:pt x="21355" y="16004"/>
                  </a:lnTo>
                  <a:cubicBezTo>
                    <a:pt x="21235" y="17280"/>
                    <a:pt x="20837" y="18360"/>
                    <a:pt x="20239" y="19047"/>
                  </a:cubicBezTo>
                  <a:cubicBezTo>
                    <a:pt x="19641" y="19833"/>
                    <a:pt x="18685" y="20422"/>
                    <a:pt x="17410" y="20913"/>
                  </a:cubicBezTo>
                  <a:cubicBezTo>
                    <a:pt x="16134" y="21403"/>
                    <a:pt x="14660" y="21600"/>
                    <a:pt x="12986" y="21600"/>
                  </a:cubicBezTo>
                  <a:cubicBezTo>
                    <a:pt x="10117" y="21600"/>
                    <a:pt x="7725" y="20913"/>
                    <a:pt x="5773" y="19636"/>
                  </a:cubicBezTo>
                  <a:cubicBezTo>
                    <a:pt x="4179" y="18556"/>
                    <a:pt x="3262" y="17378"/>
                    <a:pt x="3023" y="16102"/>
                  </a:cubicBezTo>
                  <a:cubicBezTo>
                    <a:pt x="2704" y="14236"/>
                    <a:pt x="3900" y="12763"/>
                    <a:pt x="6649" y="11684"/>
                  </a:cubicBezTo>
                  <a:cubicBezTo>
                    <a:pt x="4856" y="11389"/>
                    <a:pt x="3381" y="10800"/>
                    <a:pt x="2186" y="9916"/>
                  </a:cubicBezTo>
                  <a:cubicBezTo>
                    <a:pt x="990" y="9033"/>
                    <a:pt x="313" y="7953"/>
                    <a:pt x="74" y="6676"/>
                  </a:cubicBezTo>
                  <a:cubicBezTo>
                    <a:pt x="-245" y="4811"/>
                    <a:pt x="472" y="3240"/>
                    <a:pt x="2186" y="1964"/>
                  </a:cubicBezTo>
                  <a:cubicBezTo>
                    <a:pt x="3900" y="687"/>
                    <a:pt x="6171" y="0"/>
                    <a:pt x="9041" y="0"/>
                  </a:cubicBezTo>
                  <a:cubicBezTo>
                    <a:pt x="11751" y="0"/>
                    <a:pt x="14102" y="491"/>
                    <a:pt x="16055" y="1571"/>
                  </a:cubicBezTo>
                  <a:cubicBezTo>
                    <a:pt x="18047" y="2650"/>
                    <a:pt x="19322" y="4123"/>
                    <a:pt x="19960" y="579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25" name="Shape">
              <a:extLst>
                <a:ext uri="{FF2B5EF4-FFF2-40B4-BE49-F238E27FC236}">
                  <a16:creationId xmlns:a16="http://schemas.microsoft.com/office/drawing/2014/main" id="{CC90100A-F3D8-3B40-B377-7EC3E907DC9C}"/>
                </a:ext>
              </a:extLst>
            </p:cNvPr>
            <p:cNvSpPr/>
            <p:nvPr/>
          </p:nvSpPr>
          <p:spPr>
            <a:xfrm>
              <a:off x="4800599" y="8750300"/>
              <a:ext cx="64073" cy="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600" extrusionOk="0">
                  <a:moveTo>
                    <a:pt x="12063" y="21600"/>
                  </a:moveTo>
                  <a:cubicBezTo>
                    <a:pt x="9007" y="21600"/>
                    <a:pt x="6488" y="20814"/>
                    <a:pt x="4547" y="19342"/>
                  </a:cubicBezTo>
                  <a:cubicBezTo>
                    <a:pt x="2234" y="17575"/>
                    <a:pt x="788" y="14728"/>
                    <a:pt x="210" y="10702"/>
                  </a:cubicBezTo>
                  <a:cubicBezTo>
                    <a:pt x="-368" y="6774"/>
                    <a:pt x="252" y="3927"/>
                    <a:pt x="2027" y="2160"/>
                  </a:cubicBezTo>
                  <a:cubicBezTo>
                    <a:pt x="3514" y="785"/>
                    <a:pt x="5744" y="0"/>
                    <a:pt x="8759" y="0"/>
                  </a:cubicBezTo>
                  <a:cubicBezTo>
                    <a:pt x="11774" y="0"/>
                    <a:pt x="14335" y="786"/>
                    <a:pt x="16441" y="2356"/>
                  </a:cubicBezTo>
                  <a:cubicBezTo>
                    <a:pt x="18548" y="3927"/>
                    <a:pt x="19910" y="6676"/>
                    <a:pt x="20571" y="10702"/>
                  </a:cubicBezTo>
                  <a:cubicBezTo>
                    <a:pt x="21232" y="14727"/>
                    <a:pt x="20654" y="17575"/>
                    <a:pt x="18878" y="19342"/>
                  </a:cubicBezTo>
                  <a:cubicBezTo>
                    <a:pt x="17391" y="20815"/>
                    <a:pt x="15120" y="21600"/>
                    <a:pt x="12063" y="21600"/>
                  </a:cubicBezTo>
                  <a:close/>
                  <a:moveTo>
                    <a:pt x="11568" y="18164"/>
                  </a:moveTo>
                  <a:cubicBezTo>
                    <a:pt x="12311" y="18164"/>
                    <a:pt x="12931" y="17967"/>
                    <a:pt x="13468" y="17673"/>
                  </a:cubicBezTo>
                  <a:cubicBezTo>
                    <a:pt x="14004" y="17378"/>
                    <a:pt x="14335" y="16789"/>
                    <a:pt x="14541" y="16004"/>
                  </a:cubicBezTo>
                  <a:cubicBezTo>
                    <a:pt x="14789" y="14924"/>
                    <a:pt x="14707" y="13157"/>
                    <a:pt x="14335" y="10702"/>
                  </a:cubicBezTo>
                  <a:cubicBezTo>
                    <a:pt x="13963" y="8248"/>
                    <a:pt x="13509" y="6579"/>
                    <a:pt x="12972" y="5597"/>
                  </a:cubicBezTo>
                  <a:cubicBezTo>
                    <a:pt x="12477" y="4713"/>
                    <a:pt x="11898" y="4026"/>
                    <a:pt x="11279" y="3731"/>
                  </a:cubicBezTo>
                  <a:cubicBezTo>
                    <a:pt x="10659" y="3436"/>
                    <a:pt x="9998" y="3240"/>
                    <a:pt x="9296" y="3240"/>
                  </a:cubicBezTo>
                  <a:cubicBezTo>
                    <a:pt x="8594" y="3240"/>
                    <a:pt x="7933" y="3437"/>
                    <a:pt x="7438" y="3731"/>
                  </a:cubicBezTo>
                  <a:cubicBezTo>
                    <a:pt x="6901" y="4026"/>
                    <a:pt x="6571" y="4615"/>
                    <a:pt x="6364" y="5400"/>
                  </a:cubicBezTo>
                  <a:cubicBezTo>
                    <a:pt x="6116" y="6382"/>
                    <a:pt x="6157" y="8149"/>
                    <a:pt x="6529" y="10604"/>
                  </a:cubicBezTo>
                  <a:cubicBezTo>
                    <a:pt x="6901" y="13059"/>
                    <a:pt x="7355" y="14826"/>
                    <a:pt x="7851" y="15710"/>
                  </a:cubicBezTo>
                  <a:cubicBezTo>
                    <a:pt x="8346" y="16691"/>
                    <a:pt x="8925" y="17280"/>
                    <a:pt x="9544" y="17575"/>
                  </a:cubicBezTo>
                  <a:cubicBezTo>
                    <a:pt x="10164" y="18066"/>
                    <a:pt x="10824" y="18164"/>
                    <a:pt x="11568" y="18164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26" name="Shape">
              <a:extLst>
                <a:ext uri="{FF2B5EF4-FFF2-40B4-BE49-F238E27FC236}">
                  <a16:creationId xmlns:a16="http://schemas.microsoft.com/office/drawing/2014/main" id="{7DE7941A-E464-BB49-8C43-BA1EE4B0074B}"/>
                </a:ext>
              </a:extLst>
            </p:cNvPr>
            <p:cNvSpPr/>
            <p:nvPr/>
          </p:nvSpPr>
          <p:spPr>
            <a:xfrm>
              <a:off x="4584700" y="8750299"/>
              <a:ext cx="70104" cy="2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765" y="0"/>
                  </a:moveTo>
                  <a:lnTo>
                    <a:pt x="9157" y="4300"/>
                  </a:lnTo>
                  <a:lnTo>
                    <a:pt x="21248" y="4300"/>
                  </a:lnTo>
                  <a:lnTo>
                    <a:pt x="21600" y="7900"/>
                  </a:lnTo>
                  <a:lnTo>
                    <a:pt x="9978" y="21600"/>
                  </a:lnTo>
                  <a:lnTo>
                    <a:pt x="5165" y="21600"/>
                  </a:lnTo>
                  <a:lnTo>
                    <a:pt x="3991" y="7900"/>
                  </a:lnTo>
                  <a:lnTo>
                    <a:pt x="313" y="7900"/>
                  </a:lnTo>
                  <a:lnTo>
                    <a:pt x="0" y="4300"/>
                  </a:lnTo>
                  <a:lnTo>
                    <a:pt x="3678" y="4300"/>
                  </a:lnTo>
                  <a:lnTo>
                    <a:pt x="3326" y="0"/>
                  </a:lnTo>
                  <a:lnTo>
                    <a:pt x="8765" y="0"/>
                  </a:lnTo>
                  <a:close/>
                  <a:moveTo>
                    <a:pt x="9470" y="7900"/>
                  </a:moveTo>
                  <a:lnTo>
                    <a:pt x="10135" y="15300"/>
                  </a:lnTo>
                  <a:lnTo>
                    <a:pt x="16278" y="7900"/>
                  </a:lnTo>
                  <a:lnTo>
                    <a:pt x="9470" y="79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27" name="Shape">
              <a:extLst>
                <a:ext uri="{FF2B5EF4-FFF2-40B4-BE49-F238E27FC236}">
                  <a16:creationId xmlns:a16="http://schemas.microsoft.com/office/drawing/2014/main" id="{98C18DEE-1870-8E4D-AF40-169057D09045}"/>
                </a:ext>
              </a:extLst>
            </p:cNvPr>
            <p:cNvSpPr/>
            <p:nvPr/>
          </p:nvSpPr>
          <p:spPr>
            <a:xfrm>
              <a:off x="4495799" y="8750300"/>
              <a:ext cx="62831" cy="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600" extrusionOk="0">
                  <a:moveTo>
                    <a:pt x="11313" y="21600"/>
                  </a:moveTo>
                  <a:cubicBezTo>
                    <a:pt x="8154" y="21600"/>
                    <a:pt x="5635" y="20814"/>
                    <a:pt x="3757" y="19342"/>
                  </a:cubicBezTo>
                  <a:cubicBezTo>
                    <a:pt x="1537" y="17575"/>
                    <a:pt x="299" y="14728"/>
                    <a:pt x="43" y="10702"/>
                  </a:cubicBezTo>
                  <a:cubicBezTo>
                    <a:pt x="-213" y="6774"/>
                    <a:pt x="683" y="3927"/>
                    <a:pt x="2647" y="2160"/>
                  </a:cubicBezTo>
                  <a:cubicBezTo>
                    <a:pt x="4312" y="785"/>
                    <a:pt x="6660" y="0"/>
                    <a:pt x="9776" y="0"/>
                  </a:cubicBezTo>
                  <a:cubicBezTo>
                    <a:pt x="12892" y="0"/>
                    <a:pt x="15453" y="786"/>
                    <a:pt x="17503" y="2356"/>
                  </a:cubicBezTo>
                  <a:cubicBezTo>
                    <a:pt x="19552" y="3927"/>
                    <a:pt x="20704" y="6676"/>
                    <a:pt x="21046" y="10702"/>
                  </a:cubicBezTo>
                  <a:cubicBezTo>
                    <a:pt x="21387" y="14727"/>
                    <a:pt x="20533" y="17575"/>
                    <a:pt x="18527" y="19342"/>
                  </a:cubicBezTo>
                  <a:cubicBezTo>
                    <a:pt x="16862" y="20815"/>
                    <a:pt x="14472" y="21600"/>
                    <a:pt x="11313" y="21600"/>
                  </a:cubicBezTo>
                  <a:close/>
                  <a:moveTo>
                    <a:pt x="11057" y="18164"/>
                  </a:moveTo>
                  <a:cubicBezTo>
                    <a:pt x="11825" y="18164"/>
                    <a:pt x="12465" y="17967"/>
                    <a:pt x="13063" y="17673"/>
                  </a:cubicBezTo>
                  <a:cubicBezTo>
                    <a:pt x="13618" y="17378"/>
                    <a:pt x="14045" y="16789"/>
                    <a:pt x="14301" y="16004"/>
                  </a:cubicBezTo>
                  <a:cubicBezTo>
                    <a:pt x="14642" y="14924"/>
                    <a:pt x="14728" y="13157"/>
                    <a:pt x="14557" y="10702"/>
                  </a:cubicBezTo>
                  <a:cubicBezTo>
                    <a:pt x="14386" y="8248"/>
                    <a:pt x="14045" y="6579"/>
                    <a:pt x="13618" y="5597"/>
                  </a:cubicBezTo>
                  <a:cubicBezTo>
                    <a:pt x="13148" y="4713"/>
                    <a:pt x="12636" y="4026"/>
                    <a:pt x="12038" y="3731"/>
                  </a:cubicBezTo>
                  <a:cubicBezTo>
                    <a:pt x="11441" y="3436"/>
                    <a:pt x="10758" y="3240"/>
                    <a:pt x="10032" y="3240"/>
                  </a:cubicBezTo>
                  <a:cubicBezTo>
                    <a:pt x="9306" y="3240"/>
                    <a:pt x="8623" y="3437"/>
                    <a:pt x="8068" y="3731"/>
                  </a:cubicBezTo>
                  <a:cubicBezTo>
                    <a:pt x="7514" y="4026"/>
                    <a:pt x="7087" y="4615"/>
                    <a:pt x="6830" y="5400"/>
                  </a:cubicBezTo>
                  <a:cubicBezTo>
                    <a:pt x="6489" y="6382"/>
                    <a:pt x="6404" y="8149"/>
                    <a:pt x="6532" y="10604"/>
                  </a:cubicBezTo>
                  <a:cubicBezTo>
                    <a:pt x="6702" y="13059"/>
                    <a:pt x="7001" y="14826"/>
                    <a:pt x="7471" y="15710"/>
                  </a:cubicBezTo>
                  <a:cubicBezTo>
                    <a:pt x="7940" y="16691"/>
                    <a:pt x="8453" y="17280"/>
                    <a:pt x="9050" y="17575"/>
                  </a:cubicBezTo>
                  <a:cubicBezTo>
                    <a:pt x="9605" y="18066"/>
                    <a:pt x="10288" y="18164"/>
                    <a:pt x="11057" y="18164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28" name="Shape">
              <a:extLst>
                <a:ext uri="{FF2B5EF4-FFF2-40B4-BE49-F238E27FC236}">
                  <a16:creationId xmlns:a16="http://schemas.microsoft.com/office/drawing/2014/main" id="{E2376797-AC33-4041-9608-B9B64E5FB712}"/>
                </a:ext>
              </a:extLst>
            </p:cNvPr>
            <p:cNvSpPr/>
            <p:nvPr/>
          </p:nvSpPr>
          <p:spPr>
            <a:xfrm>
              <a:off x="4279900" y="8750300"/>
              <a:ext cx="64390" cy="2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901"/>
                  </a:moveTo>
                  <a:lnTo>
                    <a:pt x="15465" y="6301"/>
                  </a:lnTo>
                  <a:cubicBezTo>
                    <a:pt x="15252" y="5400"/>
                    <a:pt x="14741" y="4701"/>
                    <a:pt x="13889" y="4101"/>
                  </a:cubicBezTo>
                  <a:cubicBezTo>
                    <a:pt x="13037" y="3601"/>
                    <a:pt x="12014" y="3301"/>
                    <a:pt x="10906" y="3301"/>
                  </a:cubicBezTo>
                  <a:cubicBezTo>
                    <a:pt x="9628" y="3301"/>
                    <a:pt x="8521" y="3601"/>
                    <a:pt x="7669" y="4300"/>
                  </a:cubicBezTo>
                  <a:cubicBezTo>
                    <a:pt x="6774" y="5001"/>
                    <a:pt x="6348" y="6000"/>
                    <a:pt x="6348" y="7400"/>
                  </a:cubicBezTo>
                  <a:cubicBezTo>
                    <a:pt x="6348" y="8700"/>
                    <a:pt x="6816" y="9700"/>
                    <a:pt x="7711" y="10400"/>
                  </a:cubicBezTo>
                  <a:cubicBezTo>
                    <a:pt x="8606" y="11100"/>
                    <a:pt x="9756" y="11400"/>
                    <a:pt x="11205" y="11400"/>
                  </a:cubicBezTo>
                  <a:cubicBezTo>
                    <a:pt x="12994" y="11400"/>
                    <a:pt x="14570" y="10900"/>
                    <a:pt x="15976" y="9800"/>
                  </a:cubicBezTo>
                  <a:lnTo>
                    <a:pt x="21003" y="10300"/>
                  </a:lnTo>
                  <a:lnTo>
                    <a:pt x="18064" y="21600"/>
                  </a:lnTo>
                  <a:lnTo>
                    <a:pt x="1534" y="21600"/>
                  </a:lnTo>
                  <a:lnTo>
                    <a:pt x="1491" y="17700"/>
                  </a:lnTo>
                  <a:lnTo>
                    <a:pt x="13250" y="17700"/>
                  </a:lnTo>
                  <a:lnTo>
                    <a:pt x="14144" y="14000"/>
                  </a:lnTo>
                  <a:cubicBezTo>
                    <a:pt x="12781" y="14500"/>
                    <a:pt x="11375" y="14700"/>
                    <a:pt x="9927" y="14700"/>
                  </a:cubicBezTo>
                  <a:cubicBezTo>
                    <a:pt x="7157" y="14700"/>
                    <a:pt x="4814" y="14000"/>
                    <a:pt x="2897" y="12700"/>
                  </a:cubicBezTo>
                  <a:cubicBezTo>
                    <a:pt x="980" y="11400"/>
                    <a:pt x="0" y="9600"/>
                    <a:pt x="0" y="7500"/>
                  </a:cubicBezTo>
                  <a:cubicBezTo>
                    <a:pt x="0" y="5700"/>
                    <a:pt x="767" y="4200"/>
                    <a:pt x="2258" y="2800"/>
                  </a:cubicBezTo>
                  <a:cubicBezTo>
                    <a:pt x="4346" y="900"/>
                    <a:pt x="7200" y="0"/>
                    <a:pt x="10906" y="0"/>
                  </a:cubicBezTo>
                  <a:cubicBezTo>
                    <a:pt x="13846" y="0"/>
                    <a:pt x="16275" y="500"/>
                    <a:pt x="18149" y="1600"/>
                  </a:cubicBezTo>
                  <a:cubicBezTo>
                    <a:pt x="20066" y="2701"/>
                    <a:pt x="21217" y="4101"/>
                    <a:pt x="21600" y="5901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29" name="Shape">
              <a:extLst>
                <a:ext uri="{FF2B5EF4-FFF2-40B4-BE49-F238E27FC236}">
                  <a16:creationId xmlns:a16="http://schemas.microsoft.com/office/drawing/2014/main" id="{525540CE-0D31-F343-BB94-C074AB8B99D1}"/>
                </a:ext>
              </a:extLst>
            </p:cNvPr>
            <p:cNvSpPr/>
            <p:nvPr/>
          </p:nvSpPr>
          <p:spPr>
            <a:xfrm>
              <a:off x="4178299" y="8750300"/>
              <a:ext cx="62505" cy="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extrusionOk="0">
                  <a:moveTo>
                    <a:pt x="10609" y="21600"/>
                  </a:moveTo>
                  <a:cubicBezTo>
                    <a:pt x="7380" y="21600"/>
                    <a:pt x="4849" y="20814"/>
                    <a:pt x="3060" y="19342"/>
                  </a:cubicBezTo>
                  <a:cubicBezTo>
                    <a:pt x="922" y="17575"/>
                    <a:pt x="-82" y="14728"/>
                    <a:pt x="5" y="10702"/>
                  </a:cubicBezTo>
                  <a:cubicBezTo>
                    <a:pt x="92" y="6774"/>
                    <a:pt x="1227" y="3927"/>
                    <a:pt x="3453" y="2160"/>
                  </a:cubicBezTo>
                  <a:cubicBezTo>
                    <a:pt x="5242" y="785"/>
                    <a:pt x="7729" y="0"/>
                    <a:pt x="10914" y="0"/>
                  </a:cubicBezTo>
                  <a:cubicBezTo>
                    <a:pt x="14100" y="0"/>
                    <a:pt x="16674" y="786"/>
                    <a:pt x="18594" y="2356"/>
                  </a:cubicBezTo>
                  <a:cubicBezTo>
                    <a:pt x="20558" y="3927"/>
                    <a:pt x="21518" y="6676"/>
                    <a:pt x="21474" y="10702"/>
                  </a:cubicBezTo>
                  <a:cubicBezTo>
                    <a:pt x="21431" y="14727"/>
                    <a:pt x="20340" y="17575"/>
                    <a:pt x="18158" y="19342"/>
                  </a:cubicBezTo>
                  <a:cubicBezTo>
                    <a:pt x="16369" y="20815"/>
                    <a:pt x="13838" y="21600"/>
                    <a:pt x="10609" y="21600"/>
                  </a:cubicBezTo>
                  <a:close/>
                  <a:moveTo>
                    <a:pt x="10653" y="18164"/>
                  </a:moveTo>
                  <a:cubicBezTo>
                    <a:pt x="11438" y="18164"/>
                    <a:pt x="12136" y="17967"/>
                    <a:pt x="12704" y="17673"/>
                  </a:cubicBezTo>
                  <a:cubicBezTo>
                    <a:pt x="13314" y="17378"/>
                    <a:pt x="13794" y="16789"/>
                    <a:pt x="14143" y="16004"/>
                  </a:cubicBezTo>
                  <a:cubicBezTo>
                    <a:pt x="14580" y="14924"/>
                    <a:pt x="14842" y="13157"/>
                    <a:pt x="14842" y="10702"/>
                  </a:cubicBezTo>
                  <a:cubicBezTo>
                    <a:pt x="14885" y="8248"/>
                    <a:pt x="14711" y="6579"/>
                    <a:pt x="14318" y="5597"/>
                  </a:cubicBezTo>
                  <a:cubicBezTo>
                    <a:pt x="13925" y="4713"/>
                    <a:pt x="13445" y="4026"/>
                    <a:pt x="12878" y="3731"/>
                  </a:cubicBezTo>
                  <a:cubicBezTo>
                    <a:pt x="12311" y="3436"/>
                    <a:pt x="11613" y="3240"/>
                    <a:pt x="10871" y="3240"/>
                  </a:cubicBezTo>
                  <a:cubicBezTo>
                    <a:pt x="10129" y="3240"/>
                    <a:pt x="9431" y="3437"/>
                    <a:pt x="8820" y="3731"/>
                  </a:cubicBezTo>
                  <a:cubicBezTo>
                    <a:pt x="8209" y="4026"/>
                    <a:pt x="7729" y="4615"/>
                    <a:pt x="7380" y="5400"/>
                  </a:cubicBezTo>
                  <a:cubicBezTo>
                    <a:pt x="6944" y="6382"/>
                    <a:pt x="6682" y="8149"/>
                    <a:pt x="6638" y="10604"/>
                  </a:cubicBezTo>
                  <a:cubicBezTo>
                    <a:pt x="6594" y="13059"/>
                    <a:pt x="6769" y="14826"/>
                    <a:pt x="7118" y="15710"/>
                  </a:cubicBezTo>
                  <a:cubicBezTo>
                    <a:pt x="7511" y="16691"/>
                    <a:pt x="7991" y="17280"/>
                    <a:pt x="8558" y="17575"/>
                  </a:cubicBezTo>
                  <a:cubicBezTo>
                    <a:pt x="9169" y="18066"/>
                    <a:pt x="9867" y="18164"/>
                    <a:pt x="10653" y="18164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30" name="Shape">
              <a:extLst>
                <a:ext uri="{FF2B5EF4-FFF2-40B4-BE49-F238E27FC236}">
                  <a16:creationId xmlns:a16="http://schemas.microsoft.com/office/drawing/2014/main" id="{B9B4733A-E716-664C-9994-EE503EBD11FF}"/>
                </a:ext>
              </a:extLst>
            </p:cNvPr>
            <p:cNvSpPr/>
            <p:nvPr/>
          </p:nvSpPr>
          <p:spPr>
            <a:xfrm>
              <a:off x="3975100" y="8750299"/>
              <a:ext cx="69597" cy="2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696" y="0"/>
                  </a:moveTo>
                  <a:lnTo>
                    <a:pt x="9420" y="4300"/>
                  </a:lnTo>
                  <a:lnTo>
                    <a:pt x="21600" y="4300"/>
                  </a:lnTo>
                  <a:lnTo>
                    <a:pt x="21403" y="7900"/>
                  </a:lnTo>
                  <a:lnTo>
                    <a:pt x="7568" y="21600"/>
                  </a:lnTo>
                  <a:lnTo>
                    <a:pt x="2720" y="21600"/>
                  </a:lnTo>
                  <a:lnTo>
                    <a:pt x="3705" y="7900"/>
                  </a:lnTo>
                  <a:lnTo>
                    <a:pt x="0" y="7900"/>
                  </a:lnTo>
                  <a:lnTo>
                    <a:pt x="276" y="4300"/>
                  </a:lnTo>
                  <a:lnTo>
                    <a:pt x="3981" y="4300"/>
                  </a:lnTo>
                  <a:lnTo>
                    <a:pt x="4218" y="0"/>
                  </a:lnTo>
                  <a:lnTo>
                    <a:pt x="9696" y="0"/>
                  </a:lnTo>
                  <a:close/>
                  <a:moveTo>
                    <a:pt x="9184" y="7900"/>
                  </a:moveTo>
                  <a:lnTo>
                    <a:pt x="8711" y="15300"/>
                  </a:lnTo>
                  <a:lnTo>
                    <a:pt x="16042" y="7900"/>
                  </a:lnTo>
                  <a:lnTo>
                    <a:pt x="9184" y="79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31" name="Shape">
              <a:extLst>
                <a:ext uri="{FF2B5EF4-FFF2-40B4-BE49-F238E27FC236}">
                  <a16:creationId xmlns:a16="http://schemas.microsoft.com/office/drawing/2014/main" id="{E36CA7D1-A3C8-984A-B586-658C8CE970A4}"/>
                </a:ext>
              </a:extLst>
            </p:cNvPr>
            <p:cNvSpPr/>
            <p:nvPr/>
          </p:nvSpPr>
          <p:spPr>
            <a:xfrm>
              <a:off x="3873500" y="8750300"/>
              <a:ext cx="63182" cy="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600" extrusionOk="0">
                  <a:moveTo>
                    <a:pt x="9414" y="21600"/>
                  </a:moveTo>
                  <a:cubicBezTo>
                    <a:pt x="6292" y="21600"/>
                    <a:pt x="3930" y="20814"/>
                    <a:pt x="2327" y="19342"/>
                  </a:cubicBezTo>
                  <a:cubicBezTo>
                    <a:pt x="428" y="17575"/>
                    <a:pt x="-331" y="14728"/>
                    <a:pt x="133" y="10702"/>
                  </a:cubicBezTo>
                  <a:cubicBezTo>
                    <a:pt x="555" y="6774"/>
                    <a:pt x="1905" y="3927"/>
                    <a:pt x="4183" y="2160"/>
                  </a:cubicBezTo>
                  <a:cubicBezTo>
                    <a:pt x="6039" y="785"/>
                    <a:pt x="8528" y="0"/>
                    <a:pt x="11566" y="0"/>
                  </a:cubicBezTo>
                  <a:cubicBezTo>
                    <a:pt x="14646" y="0"/>
                    <a:pt x="17050" y="786"/>
                    <a:pt x="18822" y="2356"/>
                  </a:cubicBezTo>
                  <a:cubicBezTo>
                    <a:pt x="20552" y="3927"/>
                    <a:pt x="21269" y="6676"/>
                    <a:pt x="20889" y="10702"/>
                  </a:cubicBezTo>
                  <a:cubicBezTo>
                    <a:pt x="20510" y="14727"/>
                    <a:pt x="19202" y="17575"/>
                    <a:pt x="16924" y="19342"/>
                  </a:cubicBezTo>
                  <a:cubicBezTo>
                    <a:pt x="15025" y="20815"/>
                    <a:pt x="12536" y="21600"/>
                    <a:pt x="9414" y="21600"/>
                  </a:cubicBezTo>
                  <a:close/>
                  <a:moveTo>
                    <a:pt x="9752" y="18164"/>
                  </a:moveTo>
                  <a:cubicBezTo>
                    <a:pt x="10511" y="18164"/>
                    <a:pt x="11186" y="17967"/>
                    <a:pt x="11777" y="17673"/>
                  </a:cubicBezTo>
                  <a:cubicBezTo>
                    <a:pt x="12410" y="17378"/>
                    <a:pt x="12916" y="16789"/>
                    <a:pt x="13295" y="16004"/>
                  </a:cubicBezTo>
                  <a:cubicBezTo>
                    <a:pt x="13802" y="14924"/>
                    <a:pt x="14181" y="13157"/>
                    <a:pt x="14435" y="10702"/>
                  </a:cubicBezTo>
                  <a:cubicBezTo>
                    <a:pt x="14688" y="8248"/>
                    <a:pt x="14645" y="6579"/>
                    <a:pt x="14350" y="5597"/>
                  </a:cubicBezTo>
                  <a:cubicBezTo>
                    <a:pt x="14055" y="4713"/>
                    <a:pt x="13633" y="4026"/>
                    <a:pt x="13085" y="3731"/>
                  </a:cubicBezTo>
                  <a:cubicBezTo>
                    <a:pt x="12536" y="3436"/>
                    <a:pt x="11903" y="3240"/>
                    <a:pt x="11186" y="3240"/>
                  </a:cubicBezTo>
                  <a:cubicBezTo>
                    <a:pt x="10469" y="3240"/>
                    <a:pt x="9794" y="3437"/>
                    <a:pt x="9161" y="3731"/>
                  </a:cubicBezTo>
                  <a:cubicBezTo>
                    <a:pt x="8570" y="4026"/>
                    <a:pt x="8064" y="4615"/>
                    <a:pt x="7642" y="5400"/>
                  </a:cubicBezTo>
                  <a:cubicBezTo>
                    <a:pt x="7136" y="6382"/>
                    <a:pt x="6714" y="8149"/>
                    <a:pt x="6461" y="10604"/>
                  </a:cubicBezTo>
                  <a:cubicBezTo>
                    <a:pt x="6208" y="13059"/>
                    <a:pt x="6208" y="14826"/>
                    <a:pt x="6503" y="15710"/>
                  </a:cubicBezTo>
                  <a:cubicBezTo>
                    <a:pt x="6799" y="16691"/>
                    <a:pt x="7221" y="17280"/>
                    <a:pt x="7769" y="17575"/>
                  </a:cubicBezTo>
                  <a:cubicBezTo>
                    <a:pt x="8360" y="18066"/>
                    <a:pt x="8992" y="18164"/>
                    <a:pt x="9752" y="18164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32" name="Shape">
              <a:extLst>
                <a:ext uri="{FF2B5EF4-FFF2-40B4-BE49-F238E27FC236}">
                  <a16:creationId xmlns:a16="http://schemas.microsoft.com/office/drawing/2014/main" id="{57969CA0-26E9-9648-A80C-0AC3026B47D6}"/>
                </a:ext>
              </a:extLst>
            </p:cNvPr>
            <p:cNvSpPr/>
            <p:nvPr/>
          </p:nvSpPr>
          <p:spPr>
            <a:xfrm>
              <a:off x="3670299" y="8750300"/>
              <a:ext cx="64650" cy="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extrusionOk="0">
                  <a:moveTo>
                    <a:pt x="21433" y="5792"/>
                  </a:moveTo>
                  <a:lnTo>
                    <a:pt x="15454" y="6283"/>
                  </a:lnTo>
                  <a:cubicBezTo>
                    <a:pt x="15412" y="5302"/>
                    <a:pt x="15033" y="4516"/>
                    <a:pt x="14275" y="4025"/>
                  </a:cubicBezTo>
                  <a:cubicBezTo>
                    <a:pt x="13517" y="3534"/>
                    <a:pt x="12591" y="3240"/>
                    <a:pt x="11412" y="3240"/>
                  </a:cubicBezTo>
                  <a:cubicBezTo>
                    <a:pt x="10149" y="3240"/>
                    <a:pt x="9054" y="3534"/>
                    <a:pt x="8086" y="4221"/>
                  </a:cubicBezTo>
                  <a:cubicBezTo>
                    <a:pt x="7117" y="4810"/>
                    <a:pt x="6570" y="5694"/>
                    <a:pt x="6401" y="6774"/>
                  </a:cubicBezTo>
                  <a:cubicBezTo>
                    <a:pt x="6233" y="7756"/>
                    <a:pt x="6528" y="8541"/>
                    <a:pt x="7244" y="9130"/>
                  </a:cubicBezTo>
                  <a:cubicBezTo>
                    <a:pt x="7959" y="9719"/>
                    <a:pt x="8928" y="10014"/>
                    <a:pt x="10149" y="10014"/>
                  </a:cubicBezTo>
                  <a:cubicBezTo>
                    <a:pt x="10949" y="10014"/>
                    <a:pt x="11875" y="9916"/>
                    <a:pt x="13012" y="9719"/>
                  </a:cubicBezTo>
                  <a:lnTo>
                    <a:pt x="11833" y="13058"/>
                  </a:lnTo>
                  <a:cubicBezTo>
                    <a:pt x="10191" y="13058"/>
                    <a:pt x="8886" y="13254"/>
                    <a:pt x="7917" y="13745"/>
                  </a:cubicBezTo>
                  <a:cubicBezTo>
                    <a:pt x="6949" y="14236"/>
                    <a:pt x="6402" y="14923"/>
                    <a:pt x="6275" y="15807"/>
                  </a:cubicBezTo>
                  <a:cubicBezTo>
                    <a:pt x="6149" y="16494"/>
                    <a:pt x="6401" y="17083"/>
                    <a:pt x="6949" y="17476"/>
                  </a:cubicBezTo>
                  <a:cubicBezTo>
                    <a:pt x="7538" y="17868"/>
                    <a:pt x="8338" y="18163"/>
                    <a:pt x="9391" y="18163"/>
                  </a:cubicBezTo>
                  <a:cubicBezTo>
                    <a:pt x="10443" y="18163"/>
                    <a:pt x="11370" y="17967"/>
                    <a:pt x="12212" y="17476"/>
                  </a:cubicBezTo>
                  <a:cubicBezTo>
                    <a:pt x="13012" y="16985"/>
                    <a:pt x="13601" y="16298"/>
                    <a:pt x="13896" y="15316"/>
                  </a:cubicBezTo>
                  <a:lnTo>
                    <a:pt x="19454" y="16004"/>
                  </a:lnTo>
                  <a:cubicBezTo>
                    <a:pt x="18865" y="17280"/>
                    <a:pt x="18107" y="18360"/>
                    <a:pt x="17222" y="19047"/>
                  </a:cubicBezTo>
                  <a:cubicBezTo>
                    <a:pt x="16296" y="19833"/>
                    <a:pt x="15117" y="20422"/>
                    <a:pt x="13601" y="20913"/>
                  </a:cubicBezTo>
                  <a:cubicBezTo>
                    <a:pt x="12086" y="21403"/>
                    <a:pt x="10486" y="21600"/>
                    <a:pt x="8717" y="21600"/>
                  </a:cubicBezTo>
                  <a:cubicBezTo>
                    <a:pt x="5686" y="21600"/>
                    <a:pt x="3370" y="20913"/>
                    <a:pt x="1728" y="19636"/>
                  </a:cubicBezTo>
                  <a:cubicBezTo>
                    <a:pt x="380" y="18556"/>
                    <a:pt x="-167" y="17378"/>
                    <a:pt x="44" y="16102"/>
                  </a:cubicBezTo>
                  <a:cubicBezTo>
                    <a:pt x="338" y="14236"/>
                    <a:pt x="2107" y="12763"/>
                    <a:pt x="5349" y="11684"/>
                  </a:cubicBezTo>
                  <a:cubicBezTo>
                    <a:pt x="3580" y="11389"/>
                    <a:pt x="2191" y="10800"/>
                    <a:pt x="1223" y="9916"/>
                  </a:cubicBezTo>
                  <a:cubicBezTo>
                    <a:pt x="254" y="9033"/>
                    <a:pt x="-83" y="7953"/>
                    <a:pt x="128" y="6676"/>
                  </a:cubicBezTo>
                  <a:cubicBezTo>
                    <a:pt x="423" y="4811"/>
                    <a:pt x="1686" y="3240"/>
                    <a:pt x="3959" y="1964"/>
                  </a:cubicBezTo>
                  <a:cubicBezTo>
                    <a:pt x="6191" y="687"/>
                    <a:pt x="8844" y="0"/>
                    <a:pt x="11833" y="0"/>
                  </a:cubicBezTo>
                  <a:cubicBezTo>
                    <a:pt x="14696" y="0"/>
                    <a:pt x="16970" y="491"/>
                    <a:pt x="18696" y="1571"/>
                  </a:cubicBezTo>
                  <a:cubicBezTo>
                    <a:pt x="20507" y="2650"/>
                    <a:pt x="21391" y="4123"/>
                    <a:pt x="21433" y="579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33" name="Shape">
              <a:extLst>
                <a:ext uri="{FF2B5EF4-FFF2-40B4-BE49-F238E27FC236}">
                  <a16:creationId xmlns:a16="http://schemas.microsoft.com/office/drawing/2014/main" id="{ACB133CA-B314-DD41-8749-DD1AF434BA03}"/>
                </a:ext>
              </a:extLst>
            </p:cNvPr>
            <p:cNvSpPr/>
            <p:nvPr/>
          </p:nvSpPr>
          <p:spPr>
            <a:xfrm>
              <a:off x="3568700" y="8750300"/>
              <a:ext cx="64528" cy="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extrusionOk="0">
                  <a:moveTo>
                    <a:pt x="8497" y="21600"/>
                  </a:moveTo>
                  <a:cubicBezTo>
                    <a:pt x="5464" y="21600"/>
                    <a:pt x="3210" y="20814"/>
                    <a:pt x="1775" y="19342"/>
                  </a:cubicBezTo>
                  <a:cubicBezTo>
                    <a:pt x="54" y="17575"/>
                    <a:pt x="-397" y="14728"/>
                    <a:pt x="341" y="10702"/>
                  </a:cubicBezTo>
                  <a:cubicBezTo>
                    <a:pt x="1078" y="6774"/>
                    <a:pt x="2636" y="3927"/>
                    <a:pt x="4972" y="2160"/>
                  </a:cubicBezTo>
                  <a:cubicBezTo>
                    <a:pt x="6899" y="785"/>
                    <a:pt x="9358" y="0"/>
                    <a:pt x="12350" y="0"/>
                  </a:cubicBezTo>
                  <a:cubicBezTo>
                    <a:pt x="15342" y="0"/>
                    <a:pt x="17637" y="786"/>
                    <a:pt x="19195" y="2356"/>
                  </a:cubicBezTo>
                  <a:cubicBezTo>
                    <a:pt x="20752" y="3927"/>
                    <a:pt x="21203" y="6676"/>
                    <a:pt x="20506" y="10702"/>
                  </a:cubicBezTo>
                  <a:cubicBezTo>
                    <a:pt x="19809" y="14727"/>
                    <a:pt x="18334" y="17575"/>
                    <a:pt x="15957" y="19342"/>
                  </a:cubicBezTo>
                  <a:cubicBezTo>
                    <a:pt x="14030" y="20815"/>
                    <a:pt x="11530" y="21600"/>
                    <a:pt x="8497" y="21600"/>
                  </a:cubicBezTo>
                  <a:close/>
                  <a:moveTo>
                    <a:pt x="9112" y="18164"/>
                  </a:moveTo>
                  <a:cubicBezTo>
                    <a:pt x="9850" y="18164"/>
                    <a:pt x="10506" y="17967"/>
                    <a:pt x="11120" y="17673"/>
                  </a:cubicBezTo>
                  <a:cubicBezTo>
                    <a:pt x="11735" y="17378"/>
                    <a:pt x="12268" y="16789"/>
                    <a:pt x="12760" y="16004"/>
                  </a:cubicBezTo>
                  <a:cubicBezTo>
                    <a:pt x="13375" y="14924"/>
                    <a:pt x="13866" y="13157"/>
                    <a:pt x="14317" y="10702"/>
                  </a:cubicBezTo>
                  <a:cubicBezTo>
                    <a:pt x="14768" y="8248"/>
                    <a:pt x="14850" y="6579"/>
                    <a:pt x="14645" y="5597"/>
                  </a:cubicBezTo>
                  <a:cubicBezTo>
                    <a:pt x="14440" y="4614"/>
                    <a:pt x="14071" y="4026"/>
                    <a:pt x="13579" y="3731"/>
                  </a:cubicBezTo>
                  <a:cubicBezTo>
                    <a:pt x="13088" y="3436"/>
                    <a:pt x="12473" y="3240"/>
                    <a:pt x="11735" y="3240"/>
                  </a:cubicBezTo>
                  <a:cubicBezTo>
                    <a:pt x="10997" y="3240"/>
                    <a:pt x="10341" y="3437"/>
                    <a:pt x="9727" y="3731"/>
                  </a:cubicBezTo>
                  <a:cubicBezTo>
                    <a:pt x="9112" y="4026"/>
                    <a:pt x="8579" y="4615"/>
                    <a:pt x="8128" y="5400"/>
                  </a:cubicBezTo>
                  <a:cubicBezTo>
                    <a:pt x="7513" y="6382"/>
                    <a:pt x="7021" y="8149"/>
                    <a:pt x="6571" y="10604"/>
                  </a:cubicBezTo>
                  <a:cubicBezTo>
                    <a:pt x="6120" y="13059"/>
                    <a:pt x="5997" y="14826"/>
                    <a:pt x="6202" y="15710"/>
                  </a:cubicBezTo>
                  <a:cubicBezTo>
                    <a:pt x="6407" y="16691"/>
                    <a:pt x="6735" y="17280"/>
                    <a:pt x="7267" y="17575"/>
                  </a:cubicBezTo>
                  <a:cubicBezTo>
                    <a:pt x="7759" y="18066"/>
                    <a:pt x="8374" y="18164"/>
                    <a:pt x="9112" y="18164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34" name="Shape">
              <a:extLst>
                <a:ext uri="{FF2B5EF4-FFF2-40B4-BE49-F238E27FC236}">
                  <a16:creationId xmlns:a16="http://schemas.microsoft.com/office/drawing/2014/main" id="{C2190405-06A0-2843-BCEE-5B3747BE4889}"/>
                </a:ext>
              </a:extLst>
            </p:cNvPr>
            <p:cNvSpPr/>
            <p:nvPr/>
          </p:nvSpPr>
          <p:spPr>
            <a:xfrm>
              <a:off x="3352799" y="8750300"/>
              <a:ext cx="75966" cy="27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600" extrusionOk="0">
                  <a:moveTo>
                    <a:pt x="2540" y="3836"/>
                  </a:moveTo>
                  <a:lnTo>
                    <a:pt x="3325" y="0"/>
                  </a:lnTo>
                  <a:lnTo>
                    <a:pt x="21355" y="0"/>
                  </a:lnTo>
                  <a:cubicBezTo>
                    <a:pt x="20891" y="1413"/>
                    <a:pt x="20034" y="2827"/>
                    <a:pt x="18820" y="4138"/>
                  </a:cubicBezTo>
                  <a:cubicBezTo>
                    <a:pt x="17606" y="5450"/>
                    <a:pt x="15321" y="7166"/>
                    <a:pt x="12001" y="9286"/>
                  </a:cubicBezTo>
                  <a:cubicBezTo>
                    <a:pt x="9323" y="11002"/>
                    <a:pt x="7645" y="12213"/>
                    <a:pt x="7003" y="12819"/>
                  </a:cubicBezTo>
                  <a:cubicBezTo>
                    <a:pt x="6110" y="13727"/>
                    <a:pt x="5575" y="14534"/>
                    <a:pt x="5432" y="15342"/>
                  </a:cubicBezTo>
                  <a:cubicBezTo>
                    <a:pt x="5253" y="16251"/>
                    <a:pt x="5396" y="16957"/>
                    <a:pt x="5932" y="17462"/>
                  </a:cubicBezTo>
                  <a:cubicBezTo>
                    <a:pt x="6467" y="17966"/>
                    <a:pt x="7253" y="18168"/>
                    <a:pt x="8359" y="18168"/>
                  </a:cubicBezTo>
                  <a:cubicBezTo>
                    <a:pt x="9466" y="18168"/>
                    <a:pt x="10359" y="17865"/>
                    <a:pt x="11108" y="17361"/>
                  </a:cubicBezTo>
                  <a:cubicBezTo>
                    <a:pt x="11858" y="16856"/>
                    <a:pt x="12394" y="15948"/>
                    <a:pt x="12751" y="14736"/>
                  </a:cubicBezTo>
                  <a:lnTo>
                    <a:pt x="17856" y="15140"/>
                  </a:lnTo>
                  <a:cubicBezTo>
                    <a:pt x="17106" y="17461"/>
                    <a:pt x="15821" y="19077"/>
                    <a:pt x="13965" y="20086"/>
                  </a:cubicBezTo>
                  <a:cubicBezTo>
                    <a:pt x="12144" y="21095"/>
                    <a:pt x="9966" y="21600"/>
                    <a:pt x="7538" y="21600"/>
                  </a:cubicBezTo>
                  <a:cubicBezTo>
                    <a:pt x="4860" y="21600"/>
                    <a:pt x="2861" y="20994"/>
                    <a:pt x="1540" y="19884"/>
                  </a:cubicBezTo>
                  <a:cubicBezTo>
                    <a:pt x="255" y="18673"/>
                    <a:pt x="-245" y="17260"/>
                    <a:pt x="112" y="15544"/>
                  </a:cubicBezTo>
                  <a:cubicBezTo>
                    <a:pt x="326" y="14535"/>
                    <a:pt x="719" y="13626"/>
                    <a:pt x="1362" y="12718"/>
                  </a:cubicBezTo>
                  <a:cubicBezTo>
                    <a:pt x="1969" y="11809"/>
                    <a:pt x="2861" y="10901"/>
                    <a:pt x="4004" y="9891"/>
                  </a:cubicBezTo>
                  <a:cubicBezTo>
                    <a:pt x="4753" y="9285"/>
                    <a:pt x="6074" y="8377"/>
                    <a:pt x="7967" y="7165"/>
                  </a:cubicBezTo>
                  <a:cubicBezTo>
                    <a:pt x="9823" y="5954"/>
                    <a:pt x="11037" y="5147"/>
                    <a:pt x="11537" y="4743"/>
                  </a:cubicBezTo>
                  <a:cubicBezTo>
                    <a:pt x="12037" y="4340"/>
                    <a:pt x="12465" y="3935"/>
                    <a:pt x="12822" y="3633"/>
                  </a:cubicBezTo>
                  <a:lnTo>
                    <a:pt x="2540" y="3633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35" name="Shape">
              <a:extLst>
                <a:ext uri="{FF2B5EF4-FFF2-40B4-BE49-F238E27FC236}">
                  <a16:creationId xmlns:a16="http://schemas.microsoft.com/office/drawing/2014/main" id="{81252FF5-CAA8-B84C-A273-40F023020264}"/>
                </a:ext>
              </a:extLst>
            </p:cNvPr>
            <p:cNvSpPr/>
            <p:nvPr/>
          </p:nvSpPr>
          <p:spPr>
            <a:xfrm>
              <a:off x="3251199" y="8750300"/>
              <a:ext cx="66381" cy="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extrusionOk="0">
                  <a:moveTo>
                    <a:pt x="7685" y="21600"/>
                  </a:moveTo>
                  <a:cubicBezTo>
                    <a:pt x="4736" y="21600"/>
                    <a:pt x="2624" y="20814"/>
                    <a:pt x="1349" y="19342"/>
                  </a:cubicBezTo>
                  <a:cubicBezTo>
                    <a:pt x="-166" y="17575"/>
                    <a:pt x="-405" y="14728"/>
                    <a:pt x="631" y="10702"/>
                  </a:cubicBezTo>
                  <a:cubicBezTo>
                    <a:pt x="1667" y="6774"/>
                    <a:pt x="3421" y="3927"/>
                    <a:pt x="5812" y="2160"/>
                  </a:cubicBezTo>
                  <a:cubicBezTo>
                    <a:pt x="7805" y="785"/>
                    <a:pt x="10236" y="0"/>
                    <a:pt x="13145" y="0"/>
                  </a:cubicBezTo>
                  <a:cubicBezTo>
                    <a:pt x="16054" y="0"/>
                    <a:pt x="18206" y="786"/>
                    <a:pt x="19601" y="2356"/>
                  </a:cubicBezTo>
                  <a:cubicBezTo>
                    <a:pt x="20996" y="3927"/>
                    <a:pt x="21195" y="6676"/>
                    <a:pt x="20239" y="10702"/>
                  </a:cubicBezTo>
                  <a:cubicBezTo>
                    <a:pt x="19242" y="14727"/>
                    <a:pt x="17568" y="17575"/>
                    <a:pt x="15137" y="19342"/>
                  </a:cubicBezTo>
                  <a:cubicBezTo>
                    <a:pt x="13105" y="20815"/>
                    <a:pt x="10634" y="21600"/>
                    <a:pt x="7685" y="21600"/>
                  </a:cubicBezTo>
                  <a:close/>
                  <a:moveTo>
                    <a:pt x="8522" y="18164"/>
                  </a:moveTo>
                  <a:cubicBezTo>
                    <a:pt x="9239" y="18164"/>
                    <a:pt x="9877" y="17967"/>
                    <a:pt x="10515" y="17673"/>
                  </a:cubicBezTo>
                  <a:cubicBezTo>
                    <a:pt x="11152" y="17378"/>
                    <a:pt x="11710" y="16789"/>
                    <a:pt x="12228" y="16004"/>
                  </a:cubicBezTo>
                  <a:cubicBezTo>
                    <a:pt x="12906" y="14924"/>
                    <a:pt x="13543" y="13157"/>
                    <a:pt x="14141" y="10702"/>
                  </a:cubicBezTo>
                  <a:cubicBezTo>
                    <a:pt x="14779" y="8248"/>
                    <a:pt x="15018" y="6579"/>
                    <a:pt x="14898" y="5597"/>
                  </a:cubicBezTo>
                  <a:cubicBezTo>
                    <a:pt x="14779" y="4713"/>
                    <a:pt x="14460" y="4026"/>
                    <a:pt x="14022" y="3731"/>
                  </a:cubicBezTo>
                  <a:cubicBezTo>
                    <a:pt x="13543" y="3436"/>
                    <a:pt x="12985" y="3240"/>
                    <a:pt x="12268" y="3240"/>
                  </a:cubicBezTo>
                  <a:cubicBezTo>
                    <a:pt x="11591" y="3240"/>
                    <a:pt x="10913" y="3437"/>
                    <a:pt x="10275" y="3731"/>
                  </a:cubicBezTo>
                  <a:cubicBezTo>
                    <a:pt x="9638" y="4026"/>
                    <a:pt x="9080" y="4615"/>
                    <a:pt x="8562" y="5400"/>
                  </a:cubicBezTo>
                  <a:cubicBezTo>
                    <a:pt x="7884" y="6382"/>
                    <a:pt x="7247" y="8149"/>
                    <a:pt x="6609" y="10604"/>
                  </a:cubicBezTo>
                  <a:cubicBezTo>
                    <a:pt x="5971" y="13059"/>
                    <a:pt x="5692" y="14826"/>
                    <a:pt x="5812" y="15710"/>
                  </a:cubicBezTo>
                  <a:cubicBezTo>
                    <a:pt x="5932" y="16691"/>
                    <a:pt x="6211" y="17280"/>
                    <a:pt x="6689" y="17575"/>
                  </a:cubicBezTo>
                  <a:cubicBezTo>
                    <a:pt x="7247" y="18066"/>
                    <a:pt x="7845" y="18164"/>
                    <a:pt x="8522" y="18164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36" name="Shape">
              <a:extLst>
                <a:ext uri="{FF2B5EF4-FFF2-40B4-BE49-F238E27FC236}">
                  <a16:creationId xmlns:a16="http://schemas.microsoft.com/office/drawing/2014/main" id="{FC6BE62B-4610-B841-8A3D-1E8F6B6E8BA8}"/>
                </a:ext>
              </a:extLst>
            </p:cNvPr>
            <p:cNvSpPr/>
            <p:nvPr/>
          </p:nvSpPr>
          <p:spPr>
            <a:xfrm>
              <a:off x="3035299" y="8750299"/>
              <a:ext cx="51564" cy="2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991" y="0"/>
                  </a:moveTo>
                  <a:lnTo>
                    <a:pt x="16652" y="0"/>
                  </a:lnTo>
                  <a:lnTo>
                    <a:pt x="10321" y="15400"/>
                  </a:lnTo>
                  <a:cubicBezTo>
                    <a:pt x="13726" y="14000"/>
                    <a:pt x="17504" y="12900"/>
                    <a:pt x="21600" y="12300"/>
                  </a:cubicBezTo>
                  <a:lnTo>
                    <a:pt x="20110" y="16100"/>
                  </a:lnTo>
                  <a:cubicBezTo>
                    <a:pt x="17929" y="16500"/>
                    <a:pt x="15482" y="17100"/>
                    <a:pt x="12662" y="18100"/>
                  </a:cubicBezTo>
                  <a:cubicBezTo>
                    <a:pt x="9896" y="19100"/>
                    <a:pt x="7768" y="20300"/>
                    <a:pt x="6331" y="21600"/>
                  </a:cubicBezTo>
                  <a:lnTo>
                    <a:pt x="0" y="21600"/>
                  </a:lnTo>
                  <a:lnTo>
                    <a:pt x="8991" y="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37" name="Shape">
              <a:extLst>
                <a:ext uri="{FF2B5EF4-FFF2-40B4-BE49-F238E27FC236}">
                  <a16:creationId xmlns:a16="http://schemas.microsoft.com/office/drawing/2014/main" id="{83ECB9CF-6435-BD4E-A72D-8CF69267C74E}"/>
                </a:ext>
              </a:extLst>
            </p:cNvPr>
            <p:cNvSpPr/>
            <p:nvPr/>
          </p:nvSpPr>
          <p:spPr>
            <a:xfrm>
              <a:off x="2946399" y="8750300"/>
              <a:ext cx="68979" cy="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600" extrusionOk="0">
                  <a:moveTo>
                    <a:pt x="6991" y="21600"/>
                  </a:moveTo>
                  <a:cubicBezTo>
                    <a:pt x="4136" y="21600"/>
                    <a:pt x="2131" y="20814"/>
                    <a:pt x="1012" y="19342"/>
                  </a:cubicBezTo>
                  <a:cubicBezTo>
                    <a:pt x="-338" y="17575"/>
                    <a:pt x="-338" y="14728"/>
                    <a:pt x="1012" y="10702"/>
                  </a:cubicBezTo>
                  <a:cubicBezTo>
                    <a:pt x="2323" y="6774"/>
                    <a:pt x="4213" y="3927"/>
                    <a:pt x="6682" y="2160"/>
                  </a:cubicBezTo>
                  <a:cubicBezTo>
                    <a:pt x="8726" y="785"/>
                    <a:pt x="11118" y="0"/>
                    <a:pt x="13933" y="0"/>
                  </a:cubicBezTo>
                  <a:cubicBezTo>
                    <a:pt x="16749" y="0"/>
                    <a:pt x="18793" y="786"/>
                    <a:pt x="20028" y="2356"/>
                  </a:cubicBezTo>
                  <a:cubicBezTo>
                    <a:pt x="21262" y="3927"/>
                    <a:pt x="21262" y="6676"/>
                    <a:pt x="19989" y="10702"/>
                  </a:cubicBezTo>
                  <a:cubicBezTo>
                    <a:pt x="18716" y="14727"/>
                    <a:pt x="16865" y="17575"/>
                    <a:pt x="14358" y="19342"/>
                  </a:cubicBezTo>
                  <a:cubicBezTo>
                    <a:pt x="12313" y="20815"/>
                    <a:pt x="9845" y="21600"/>
                    <a:pt x="6991" y="21600"/>
                  </a:cubicBezTo>
                  <a:close/>
                  <a:moveTo>
                    <a:pt x="8071" y="18164"/>
                  </a:moveTo>
                  <a:cubicBezTo>
                    <a:pt x="8765" y="18164"/>
                    <a:pt x="9421" y="17967"/>
                    <a:pt x="10038" y="17673"/>
                  </a:cubicBezTo>
                  <a:cubicBezTo>
                    <a:pt x="10655" y="17378"/>
                    <a:pt x="11272" y="16789"/>
                    <a:pt x="11812" y="16004"/>
                  </a:cubicBezTo>
                  <a:cubicBezTo>
                    <a:pt x="12545" y="14924"/>
                    <a:pt x="13316" y="13157"/>
                    <a:pt x="14088" y="10702"/>
                  </a:cubicBezTo>
                  <a:cubicBezTo>
                    <a:pt x="14898" y="8248"/>
                    <a:pt x="15245" y="6579"/>
                    <a:pt x="15206" y="5597"/>
                  </a:cubicBezTo>
                  <a:cubicBezTo>
                    <a:pt x="15168" y="4713"/>
                    <a:pt x="14936" y="4026"/>
                    <a:pt x="14512" y="3731"/>
                  </a:cubicBezTo>
                  <a:cubicBezTo>
                    <a:pt x="14088" y="3436"/>
                    <a:pt x="13548" y="3240"/>
                    <a:pt x="12853" y="3240"/>
                  </a:cubicBezTo>
                  <a:cubicBezTo>
                    <a:pt x="12198" y="3240"/>
                    <a:pt x="11542" y="3437"/>
                    <a:pt x="10886" y="3731"/>
                  </a:cubicBezTo>
                  <a:cubicBezTo>
                    <a:pt x="10269" y="4026"/>
                    <a:pt x="9652" y="4615"/>
                    <a:pt x="9112" y="5400"/>
                  </a:cubicBezTo>
                  <a:cubicBezTo>
                    <a:pt x="8379" y="6382"/>
                    <a:pt x="7646" y="8149"/>
                    <a:pt x="6836" y="10604"/>
                  </a:cubicBezTo>
                  <a:cubicBezTo>
                    <a:pt x="6026" y="13059"/>
                    <a:pt x="5641" y="14826"/>
                    <a:pt x="5679" y="15710"/>
                  </a:cubicBezTo>
                  <a:cubicBezTo>
                    <a:pt x="5718" y="16691"/>
                    <a:pt x="5949" y="17280"/>
                    <a:pt x="6373" y="17575"/>
                  </a:cubicBezTo>
                  <a:cubicBezTo>
                    <a:pt x="6836" y="18066"/>
                    <a:pt x="7415" y="18164"/>
                    <a:pt x="8071" y="18164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38" name="Triangle">
              <a:extLst>
                <a:ext uri="{FF2B5EF4-FFF2-40B4-BE49-F238E27FC236}">
                  <a16:creationId xmlns:a16="http://schemas.microsoft.com/office/drawing/2014/main" id="{DAE00C9E-7A1C-2641-948E-C53AB10DF449}"/>
                </a:ext>
              </a:extLst>
            </p:cNvPr>
            <p:cNvSpPr/>
            <p:nvPr/>
          </p:nvSpPr>
          <p:spPr>
            <a:xfrm>
              <a:off x="4787899" y="9220200"/>
              <a:ext cx="26544" cy="1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22"/>
                  </a:moveTo>
                  <a:lnTo>
                    <a:pt x="0" y="0"/>
                  </a:lnTo>
                  <a:lnTo>
                    <a:pt x="3720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39" name="Triangle">
              <a:extLst>
                <a:ext uri="{FF2B5EF4-FFF2-40B4-BE49-F238E27FC236}">
                  <a16:creationId xmlns:a16="http://schemas.microsoft.com/office/drawing/2014/main" id="{CFC2F857-19F4-C24C-A171-DA78C2603366}"/>
                </a:ext>
              </a:extLst>
            </p:cNvPr>
            <p:cNvSpPr/>
            <p:nvPr/>
          </p:nvSpPr>
          <p:spPr>
            <a:xfrm>
              <a:off x="5194300" y="9220200"/>
              <a:ext cx="28195" cy="1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22"/>
                  </a:moveTo>
                  <a:lnTo>
                    <a:pt x="0" y="0"/>
                  </a:lnTo>
                  <a:lnTo>
                    <a:pt x="6227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40" name="Triangle">
              <a:extLst>
                <a:ext uri="{FF2B5EF4-FFF2-40B4-BE49-F238E27FC236}">
                  <a16:creationId xmlns:a16="http://schemas.microsoft.com/office/drawing/2014/main" id="{75641BC9-52C1-F348-90E0-86DE5B87E4EC}"/>
                </a:ext>
              </a:extLst>
            </p:cNvPr>
            <p:cNvSpPr/>
            <p:nvPr/>
          </p:nvSpPr>
          <p:spPr>
            <a:xfrm>
              <a:off x="5588000" y="9220200"/>
              <a:ext cx="29973" cy="1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22"/>
                  </a:moveTo>
                  <a:lnTo>
                    <a:pt x="0" y="0"/>
                  </a:lnTo>
                  <a:lnTo>
                    <a:pt x="8329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41" name="Triangle">
              <a:extLst>
                <a:ext uri="{FF2B5EF4-FFF2-40B4-BE49-F238E27FC236}">
                  <a16:creationId xmlns:a16="http://schemas.microsoft.com/office/drawing/2014/main" id="{E3F7B555-C143-2E46-BF0A-18781A7D6071}"/>
                </a:ext>
              </a:extLst>
            </p:cNvPr>
            <p:cNvSpPr/>
            <p:nvPr/>
          </p:nvSpPr>
          <p:spPr>
            <a:xfrm>
              <a:off x="5994399" y="9220200"/>
              <a:ext cx="31625" cy="1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22"/>
                  </a:moveTo>
                  <a:lnTo>
                    <a:pt x="0" y="0"/>
                  </a:lnTo>
                  <a:lnTo>
                    <a:pt x="10236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42" name="Triangle">
              <a:extLst>
                <a:ext uri="{FF2B5EF4-FFF2-40B4-BE49-F238E27FC236}">
                  <a16:creationId xmlns:a16="http://schemas.microsoft.com/office/drawing/2014/main" id="{2AAA126B-43D3-EC43-840D-FCE7049074D4}"/>
                </a:ext>
              </a:extLst>
            </p:cNvPr>
            <p:cNvSpPr/>
            <p:nvPr/>
          </p:nvSpPr>
          <p:spPr>
            <a:xfrm>
              <a:off x="3708399" y="9220200"/>
              <a:ext cx="26544" cy="1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722"/>
                  </a:moveTo>
                  <a:lnTo>
                    <a:pt x="21600" y="0"/>
                  </a:lnTo>
                  <a:lnTo>
                    <a:pt x="17776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43" name="Triangle">
              <a:extLst>
                <a:ext uri="{FF2B5EF4-FFF2-40B4-BE49-F238E27FC236}">
                  <a16:creationId xmlns:a16="http://schemas.microsoft.com/office/drawing/2014/main" id="{575564BA-99D4-A543-9577-7A70B903AB45}"/>
                </a:ext>
              </a:extLst>
            </p:cNvPr>
            <p:cNvSpPr/>
            <p:nvPr/>
          </p:nvSpPr>
          <p:spPr>
            <a:xfrm>
              <a:off x="3314700" y="9220200"/>
              <a:ext cx="28195" cy="1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722"/>
                  </a:moveTo>
                  <a:lnTo>
                    <a:pt x="21600" y="0"/>
                  </a:lnTo>
                  <a:lnTo>
                    <a:pt x="15470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44" name="Triangle">
              <a:extLst>
                <a:ext uri="{FF2B5EF4-FFF2-40B4-BE49-F238E27FC236}">
                  <a16:creationId xmlns:a16="http://schemas.microsoft.com/office/drawing/2014/main" id="{3A5F1D0D-AB80-DE41-8943-ADD9B2B67E06}"/>
                </a:ext>
              </a:extLst>
            </p:cNvPr>
            <p:cNvSpPr/>
            <p:nvPr/>
          </p:nvSpPr>
          <p:spPr>
            <a:xfrm>
              <a:off x="2908300" y="9220200"/>
              <a:ext cx="29973" cy="1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722"/>
                  </a:moveTo>
                  <a:lnTo>
                    <a:pt x="21600" y="0"/>
                  </a:lnTo>
                  <a:lnTo>
                    <a:pt x="13271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45" name="Triangle">
              <a:extLst>
                <a:ext uri="{FF2B5EF4-FFF2-40B4-BE49-F238E27FC236}">
                  <a16:creationId xmlns:a16="http://schemas.microsoft.com/office/drawing/2014/main" id="{9F812C7E-4789-8944-BF98-CBA0D2A573D6}"/>
                </a:ext>
              </a:extLst>
            </p:cNvPr>
            <p:cNvSpPr/>
            <p:nvPr/>
          </p:nvSpPr>
          <p:spPr>
            <a:xfrm>
              <a:off x="2539999" y="9220200"/>
              <a:ext cx="31498" cy="1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722"/>
                  </a:moveTo>
                  <a:lnTo>
                    <a:pt x="21600" y="0"/>
                  </a:lnTo>
                  <a:lnTo>
                    <a:pt x="11497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46" name="Shape">
              <a:extLst>
                <a:ext uri="{FF2B5EF4-FFF2-40B4-BE49-F238E27FC236}">
                  <a16:creationId xmlns:a16="http://schemas.microsoft.com/office/drawing/2014/main" id="{CAFC4C6D-525A-144C-AC4B-0AC0C68635F3}"/>
                </a:ext>
              </a:extLst>
            </p:cNvPr>
            <p:cNvSpPr/>
            <p:nvPr/>
          </p:nvSpPr>
          <p:spPr>
            <a:xfrm>
              <a:off x="2578100" y="9207499"/>
              <a:ext cx="70612" cy="4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178" y="21600"/>
                  </a:moveTo>
                  <a:lnTo>
                    <a:pt x="2758" y="21600"/>
                  </a:lnTo>
                  <a:lnTo>
                    <a:pt x="11150" y="5918"/>
                  </a:lnTo>
                  <a:cubicBezTo>
                    <a:pt x="7731" y="7338"/>
                    <a:pt x="4001" y="8344"/>
                    <a:pt x="0" y="9054"/>
                  </a:cubicBezTo>
                  <a:lnTo>
                    <a:pt x="2020" y="5326"/>
                  </a:lnTo>
                  <a:cubicBezTo>
                    <a:pt x="4118" y="4971"/>
                    <a:pt x="6527" y="4320"/>
                    <a:pt x="9285" y="3373"/>
                  </a:cubicBezTo>
                  <a:cubicBezTo>
                    <a:pt x="12043" y="2426"/>
                    <a:pt x="14180" y="1302"/>
                    <a:pt x="15695" y="0"/>
                  </a:cubicBezTo>
                  <a:lnTo>
                    <a:pt x="21600" y="0"/>
                  </a:lnTo>
                  <a:lnTo>
                    <a:pt x="10178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47" name="Shape">
              <a:extLst>
                <a:ext uri="{FF2B5EF4-FFF2-40B4-BE49-F238E27FC236}">
                  <a16:creationId xmlns:a16="http://schemas.microsoft.com/office/drawing/2014/main" id="{033B0ED9-72EC-8B4F-8E48-5B4A817024F3}"/>
                </a:ext>
              </a:extLst>
            </p:cNvPr>
            <p:cNvSpPr/>
            <p:nvPr/>
          </p:nvSpPr>
          <p:spPr>
            <a:xfrm>
              <a:off x="2679699" y="9207500"/>
              <a:ext cx="92937" cy="4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extrusionOk="0">
                  <a:moveTo>
                    <a:pt x="14470" y="0"/>
                  </a:moveTo>
                  <a:cubicBezTo>
                    <a:pt x="17170" y="0"/>
                    <a:pt x="18989" y="697"/>
                    <a:pt x="19983" y="2148"/>
                  </a:cubicBezTo>
                  <a:cubicBezTo>
                    <a:pt x="21177" y="3832"/>
                    <a:pt x="21063" y="6678"/>
                    <a:pt x="19614" y="10684"/>
                  </a:cubicBezTo>
                  <a:cubicBezTo>
                    <a:pt x="18164" y="14690"/>
                    <a:pt x="16175" y="17594"/>
                    <a:pt x="13674" y="19394"/>
                  </a:cubicBezTo>
                  <a:cubicBezTo>
                    <a:pt x="11599" y="20845"/>
                    <a:pt x="9183" y="21600"/>
                    <a:pt x="6426" y="21600"/>
                  </a:cubicBezTo>
                  <a:cubicBezTo>
                    <a:pt x="3670" y="21600"/>
                    <a:pt x="1737" y="20787"/>
                    <a:pt x="657" y="19161"/>
                  </a:cubicBezTo>
                  <a:cubicBezTo>
                    <a:pt x="-423" y="17535"/>
                    <a:pt x="-167" y="14690"/>
                    <a:pt x="1396" y="10626"/>
                  </a:cubicBezTo>
                  <a:cubicBezTo>
                    <a:pt x="2902" y="6678"/>
                    <a:pt x="4892" y="3832"/>
                    <a:pt x="7364" y="2091"/>
                  </a:cubicBezTo>
                  <a:cubicBezTo>
                    <a:pt x="9439" y="697"/>
                    <a:pt x="11798" y="0"/>
                    <a:pt x="14470" y="0"/>
                  </a:cubicBezTo>
                  <a:close/>
                  <a:moveTo>
                    <a:pt x="13248" y="3252"/>
                  </a:moveTo>
                  <a:cubicBezTo>
                    <a:pt x="12594" y="3252"/>
                    <a:pt x="11969" y="3426"/>
                    <a:pt x="11343" y="3716"/>
                  </a:cubicBezTo>
                  <a:cubicBezTo>
                    <a:pt x="10718" y="4006"/>
                    <a:pt x="10121" y="4587"/>
                    <a:pt x="9553" y="5400"/>
                  </a:cubicBezTo>
                  <a:cubicBezTo>
                    <a:pt x="8785" y="6445"/>
                    <a:pt x="7961" y="8187"/>
                    <a:pt x="7023" y="10684"/>
                  </a:cubicBezTo>
                  <a:cubicBezTo>
                    <a:pt x="6085" y="13181"/>
                    <a:pt x="5602" y="14864"/>
                    <a:pt x="5602" y="15852"/>
                  </a:cubicBezTo>
                  <a:cubicBezTo>
                    <a:pt x="5574" y="16781"/>
                    <a:pt x="5773" y="17419"/>
                    <a:pt x="6171" y="17710"/>
                  </a:cubicBezTo>
                  <a:cubicBezTo>
                    <a:pt x="6569" y="18000"/>
                    <a:pt x="7080" y="18174"/>
                    <a:pt x="7734" y="18174"/>
                  </a:cubicBezTo>
                  <a:cubicBezTo>
                    <a:pt x="8388" y="18174"/>
                    <a:pt x="9041" y="18000"/>
                    <a:pt x="9666" y="17710"/>
                  </a:cubicBezTo>
                  <a:cubicBezTo>
                    <a:pt x="10292" y="17419"/>
                    <a:pt x="10917" y="16839"/>
                    <a:pt x="11485" y="16026"/>
                  </a:cubicBezTo>
                  <a:cubicBezTo>
                    <a:pt x="12253" y="14981"/>
                    <a:pt x="13077" y="13181"/>
                    <a:pt x="13986" y="10742"/>
                  </a:cubicBezTo>
                  <a:cubicBezTo>
                    <a:pt x="14896" y="8245"/>
                    <a:pt x="15351" y="6562"/>
                    <a:pt x="15351" y="5632"/>
                  </a:cubicBezTo>
                  <a:cubicBezTo>
                    <a:pt x="15351" y="4704"/>
                    <a:pt x="15180" y="4123"/>
                    <a:pt x="14782" y="3774"/>
                  </a:cubicBezTo>
                  <a:cubicBezTo>
                    <a:pt x="14413" y="3426"/>
                    <a:pt x="13901" y="3252"/>
                    <a:pt x="13248" y="325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48" name="Shape">
              <a:extLst>
                <a:ext uri="{FF2B5EF4-FFF2-40B4-BE49-F238E27FC236}">
                  <a16:creationId xmlns:a16="http://schemas.microsoft.com/office/drawing/2014/main" id="{CB51A539-32FC-8443-9F81-0A6640FF1061}"/>
                </a:ext>
              </a:extLst>
            </p:cNvPr>
            <p:cNvSpPr/>
            <p:nvPr/>
          </p:nvSpPr>
          <p:spPr>
            <a:xfrm>
              <a:off x="2933699" y="9207500"/>
              <a:ext cx="106453" cy="46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extrusionOk="0">
                  <a:moveTo>
                    <a:pt x="18110" y="17705"/>
                  </a:moveTo>
                  <a:lnTo>
                    <a:pt x="17091" y="21600"/>
                  </a:lnTo>
                  <a:lnTo>
                    <a:pt x="0" y="21600"/>
                  </a:lnTo>
                  <a:cubicBezTo>
                    <a:pt x="586" y="20125"/>
                    <a:pt x="1528" y="18708"/>
                    <a:pt x="2827" y="17410"/>
                  </a:cubicBezTo>
                  <a:cubicBezTo>
                    <a:pt x="4101" y="16111"/>
                    <a:pt x="6393" y="14341"/>
                    <a:pt x="9705" y="12216"/>
                  </a:cubicBezTo>
                  <a:cubicBezTo>
                    <a:pt x="12354" y="10505"/>
                    <a:pt x="13984" y="9324"/>
                    <a:pt x="14646" y="8675"/>
                  </a:cubicBezTo>
                  <a:cubicBezTo>
                    <a:pt x="15538" y="7849"/>
                    <a:pt x="16098" y="7023"/>
                    <a:pt x="16302" y="6197"/>
                  </a:cubicBezTo>
                  <a:cubicBezTo>
                    <a:pt x="16557" y="5311"/>
                    <a:pt x="16455" y="4603"/>
                    <a:pt x="15996" y="4131"/>
                  </a:cubicBezTo>
                  <a:cubicBezTo>
                    <a:pt x="15563" y="3659"/>
                    <a:pt x="14824" y="3423"/>
                    <a:pt x="13806" y="3423"/>
                  </a:cubicBezTo>
                  <a:cubicBezTo>
                    <a:pt x="12812" y="3423"/>
                    <a:pt x="11946" y="3659"/>
                    <a:pt x="11207" y="4190"/>
                  </a:cubicBezTo>
                  <a:cubicBezTo>
                    <a:pt x="10469" y="4722"/>
                    <a:pt x="9908" y="5548"/>
                    <a:pt x="9475" y="6728"/>
                  </a:cubicBezTo>
                  <a:lnTo>
                    <a:pt x="4814" y="6315"/>
                  </a:lnTo>
                  <a:cubicBezTo>
                    <a:pt x="5731" y="4072"/>
                    <a:pt x="7056" y="2479"/>
                    <a:pt x="8813" y="1475"/>
                  </a:cubicBezTo>
                  <a:cubicBezTo>
                    <a:pt x="10571" y="531"/>
                    <a:pt x="12583" y="0"/>
                    <a:pt x="14799" y="0"/>
                  </a:cubicBezTo>
                  <a:cubicBezTo>
                    <a:pt x="17244" y="0"/>
                    <a:pt x="19027" y="531"/>
                    <a:pt x="20148" y="1653"/>
                  </a:cubicBezTo>
                  <a:cubicBezTo>
                    <a:pt x="21269" y="2774"/>
                    <a:pt x="21600" y="4190"/>
                    <a:pt x="21167" y="5843"/>
                  </a:cubicBezTo>
                  <a:cubicBezTo>
                    <a:pt x="20912" y="6787"/>
                    <a:pt x="20479" y="7732"/>
                    <a:pt x="19842" y="8558"/>
                  </a:cubicBezTo>
                  <a:cubicBezTo>
                    <a:pt x="19206" y="9443"/>
                    <a:pt x="18314" y="10328"/>
                    <a:pt x="17193" y="11273"/>
                  </a:cubicBezTo>
                  <a:cubicBezTo>
                    <a:pt x="16429" y="11922"/>
                    <a:pt x="15156" y="12807"/>
                    <a:pt x="13296" y="14046"/>
                  </a:cubicBezTo>
                  <a:cubicBezTo>
                    <a:pt x="11437" y="15227"/>
                    <a:pt x="10265" y="16053"/>
                    <a:pt x="9756" y="16466"/>
                  </a:cubicBezTo>
                  <a:cubicBezTo>
                    <a:pt x="9246" y="16879"/>
                    <a:pt x="8813" y="17233"/>
                    <a:pt x="8457" y="17646"/>
                  </a:cubicBezTo>
                  <a:lnTo>
                    <a:pt x="18110" y="17646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49" name="Shape">
              <a:extLst>
                <a:ext uri="{FF2B5EF4-FFF2-40B4-BE49-F238E27FC236}">
                  <a16:creationId xmlns:a16="http://schemas.microsoft.com/office/drawing/2014/main" id="{DE5A8473-3F03-4B4A-A9E6-CE8A962A5E62}"/>
                </a:ext>
              </a:extLst>
            </p:cNvPr>
            <p:cNvSpPr/>
            <p:nvPr/>
          </p:nvSpPr>
          <p:spPr>
            <a:xfrm>
              <a:off x="3086099" y="9207500"/>
              <a:ext cx="88205" cy="4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600" extrusionOk="0">
                  <a:moveTo>
                    <a:pt x="13633" y="0"/>
                  </a:moveTo>
                  <a:cubicBezTo>
                    <a:pt x="16491" y="0"/>
                    <a:pt x="18506" y="697"/>
                    <a:pt x="19680" y="2148"/>
                  </a:cubicBezTo>
                  <a:cubicBezTo>
                    <a:pt x="21124" y="3832"/>
                    <a:pt x="21274" y="6678"/>
                    <a:pt x="20161" y="10684"/>
                  </a:cubicBezTo>
                  <a:cubicBezTo>
                    <a:pt x="19048" y="14690"/>
                    <a:pt x="17243" y="17594"/>
                    <a:pt x="14776" y="19394"/>
                  </a:cubicBezTo>
                  <a:cubicBezTo>
                    <a:pt x="12730" y="20845"/>
                    <a:pt x="10263" y="21600"/>
                    <a:pt x="7345" y="21600"/>
                  </a:cubicBezTo>
                  <a:cubicBezTo>
                    <a:pt x="4427" y="21600"/>
                    <a:pt x="2291" y="20787"/>
                    <a:pt x="998" y="19161"/>
                  </a:cubicBezTo>
                  <a:cubicBezTo>
                    <a:pt x="-296" y="17535"/>
                    <a:pt x="-326" y="14690"/>
                    <a:pt x="877" y="10626"/>
                  </a:cubicBezTo>
                  <a:cubicBezTo>
                    <a:pt x="2081" y="6678"/>
                    <a:pt x="3886" y="3832"/>
                    <a:pt x="6322" y="2091"/>
                  </a:cubicBezTo>
                  <a:cubicBezTo>
                    <a:pt x="8368" y="697"/>
                    <a:pt x="10775" y="0"/>
                    <a:pt x="13633" y="0"/>
                  </a:cubicBezTo>
                  <a:close/>
                  <a:moveTo>
                    <a:pt x="12670" y="3252"/>
                  </a:moveTo>
                  <a:cubicBezTo>
                    <a:pt x="11978" y="3252"/>
                    <a:pt x="11346" y="3426"/>
                    <a:pt x="10715" y="3716"/>
                  </a:cubicBezTo>
                  <a:cubicBezTo>
                    <a:pt x="10083" y="4006"/>
                    <a:pt x="9511" y="4587"/>
                    <a:pt x="8970" y="5400"/>
                  </a:cubicBezTo>
                  <a:cubicBezTo>
                    <a:pt x="8278" y="6445"/>
                    <a:pt x="7556" y="8187"/>
                    <a:pt x="6834" y="10684"/>
                  </a:cubicBezTo>
                  <a:cubicBezTo>
                    <a:pt x="6112" y="13181"/>
                    <a:pt x="5781" y="14864"/>
                    <a:pt x="5841" y="15852"/>
                  </a:cubicBezTo>
                  <a:cubicBezTo>
                    <a:pt x="5931" y="16781"/>
                    <a:pt x="6172" y="17419"/>
                    <a:pt x="6623" y="17710"/>
                  </a:cubicBezTo>
                  <a:cubicBezTo>
                    <a:pt x="7074" y="18000"/>
                    <a:pt x="7646" y="18174"/>
                    <a:pt x="8338" y="18174"/>
                  </a:cubicBezTo>
                  <a:cubicBezTo>
                    <a:pt x="9030" y="18174"/>
                    <a:pt x="9692" y="18000"/>
                    <a:pt x="10324" y="17710"/>
                  </a:cubicBezTo>
                  <a:cubicBezTo>
                    <a:pt x="10955" y="17419"/>
                    <a:pt x="11557" y="16839"/>
                    <a:pt x="12068" y="16026"/>
                  </a:cubicBezTo>
                  <a:cubicBezTo>
                    <a:pt x="12760" y="14981"/>
                    <a:pt x="13482" y="13181"/>
                    <a:pt x="14174" y="10742"/>
                  </a:cubicBezTo>
                  <a:cubicBezTo>
                    <a:pt x="14896" y="8245"/>
                    <a:pt x="15197" y="6562"/>
                    <a:pt x="15107" y="5632"/>
                  </a:cubicBezTo>
                  <a:cubicBezTo>
                    <a:pt x="15017" y="4704"/>
                    <a:pt x="14746" y="4123"/>
                    <a:pt x="14325" y="3774"/>
                  </a:cubicBezTo>
                  <a:cubicBezTo>
                    <a:pt x="13904" y="3426"/>
                    <a:pt x="13362" y="3252"/>
                    <a:pt x="12670" y="325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50" name="Shape">
              <a:extLst>
                <a:ext uri="{FF2B5EF4-FFF2-40B4-BE49-F238E27FC236}">
                  <a16:creationId xmlns:a16="http://schemas.microsoft.com/office/drawing/2014/main" id="{8424C61D-45B9-6946-B354-ED6513103B34}"/>
                </a:ext>
              </a:extLst>
            </p:cNvPr>
            <p:cNvSpPr/>
            <p:nvPr/>
          </p:nvSpPr>
          <p:spPr>
            <a:xfrm>
              <a:off x="3352799" y="9207500"/>
              <a:ext cx="87514" cy="47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600" extrusionOk="0">
                  <a:moveTo>
                    <a:pt x="14" y="15462"/>
                  </a:moveTo>
                  <a:lnTo>
                    <a:pt x="5823" y="14998"/>
                  </a:lnTo>
                  <a:cubicBezTo>
                    <a:pt x="5761" y="15983"/>
                    <a:pt x="6070" y="16793"/>
                    <a:pt x="6750" y="17315"/>
                  </a:cubicBezTo>
                  <a:cubicBezTo>
                    <a:pt x="7430" y="17836"/>
                    <a:pt x="8326" y="18126"/>
                    <a:pt x="9469" y="18126"/>
                  </a:cubicBezTo>
                  <a:cubicBezTo>
                    <a:pt x="10675" y="18126"/>
                    <a:pt x="11787" y="17778"/>
                    <a:pt x="12745" y="17141"/>
                  </a:cubicBezTo>
                  <a:cubicBezTo>
                    <a:pt x="13734" y="16504"/>
                    <a:pt x="14321" y="15636"/>
                    <a:pt x="14568" y="14535"/>
                  </a:cubicBezTo>
                  <a:cubicBezTo>
                    <a:pt x="14785" y="13493"/>
                    <a:pt x="14568" y="12682"/>
                    <a:pt x="13919" y="12103"/>
                  </a:cubicBezTo>
                  <a:cubicBezTo>
                    <a:pt x="13270" y="11524"/>
                    <a:pt x="12374" y="11234"/>
                    <a:pt x="11231" y="11234"/>
                  </a:cubicBezTo>
                  <a:cubicBezTo>
                    <a:pt x="10489" y="11234"/>
                    <a:pt x="9562" y="11350"/>
                    <a:pt x="8481" y="11524"/>
                  </a:cubicBezTo>
                  <a:lnTo>
                    <a:pt x="9871" y="8223"/>
                  </a:lnTo>
                  <a:cubicBezTo>
                    <a:pt x="11447" y="8223"/>
                    <a:pt x="12714" y="7991"/>
                    <a:pt x="13641" y="7528"/>
                  </a:cubicBezTo>
                  <a:cubicBezTo>
                    <a:pt x="14599" y="7007"/>
                    <a:pt x="15155" y="6370"/>
                    <a:pt x="15341" y="5559"/>
                  </a:cubicBezTo>
                  <a:cubicBezTo>
                    <a:pt x="15495" y="4864"/>
                    <a:pt x="15310" y="4285"/>
                    <a:pt x="14815" y="3880"/>
                  </a:cubicBezTo>
                  <a:cubicBezTo>
                    <a:pt x="14290" y="3474"/>
                    <a:pt x="13548" y="3243"/>
                    <a:pt x="12529" y="3243"/>
                  </a:cubicBezTo>
                  <a:cubicBezTo>
                    <a:pt x="11540" y="3243"/>
                    <a:pt x="10644" y="3474"/>
                    <a:pt x="9809" y="3938"/>
                  </a:cubicBezTo>
                  <a:cubicBezTo>
                    <a:pt x="9006" y="4401"/>
                    <a:pt x="8419" y="5096"/>
                    <a:pt x="8048" y="6022"/>
                  </a:cubicBezTo>
                  <a:lnTo>
                    <a:pt x="2826" y="5386"/>
                  </a:lnTo>
                  <a:cubicBezTo>
                    <a:pt x="3505" y="4112"/>
                    <a:pt x="4309" y="3127"/>
                    <a:pt x="5236" y="2374"/>
                  </a:cubicBezTo>
                  <a:cubicBezTo>
                    <a:pt x="6163" y="1621"/>
                    <a:pt x="7337" y="1042"/>
                    <a:pt x="8790" y="637"/>
                  </a:cubicBezTo>
                  <a:cubicBezTo>
                    <a:pt x="10242" y="232"/>
                    <a:pt x="11787" y="0"/>
                    <a:pt x="13425" y="0"/>
                  </a:cubicBezTo>
                  <a:cubicBezTo>
                    <a:pt x="16268" y="0"/>
                    <a:pt x="18400" y="637"/>
                    <a:pt x="19852" y="1853"/>
                  </a:cubicBezTo>
                  <a:cubicBezTo>
                    <a:pt x="21057" y="2895"/>
                    <a:pt x="21490" y="3996"/>
                    <a:pt x="21212" y="5328"/>
                  </a:cubicBezTo>
                  <a:cubicBezTo>
                    <a:pt x="20810" y="7181"/>
                    <a:pt x="19018" y="8628"/>
                    <a:pt x="15866" y="9729"/>
                  </a:cubicBezTo>
                  <a:cubicBezTo>
                    <a:pt x="17565" y="9960"/>
                    <a:pt x="18832" y="10540"/>
                    <a:pt x="19667" y="11466"/>
                  </a:cubicBezTo>
                  <a:cubicBezTo>
                    <a:pt x="20532" y="12392"/>
                    <a:pt x="20810" y="13435"/>
                    <a:pt x="20532" y="14767"/>
                  </a:cubicBezTo>
                  <a:cubicBezTo>
                    <a:pt x="20130" y="16620"/>
                    <a:pt x="18802" y="18241"/>
                    <a:pt x="16515" y="19573"/>
                  </a:cubicBezTo>
                  <a:cubicBezTo>
                    <a:pt x="14228" y="20905"/>
                    <a:pt x="11633" y="21600"/>
                    <a:pt x="8697" y="21600"/>
                  </a:cubicBezTo>
                  <a:cubicBezTo>
                    <a:pt x="5916" y="21600"/>
                    <a:pt x="3722" y="21021"/>
                    <a:pt x="2146" y="19921"/>
                  </a:cubicBezTo>
                  <a:cubicBezTo>
                    <a:pt x="601" y="18705"/>
                    <a:pt x="-110" y="17257"/>
                    <a:pt x="14" y="1546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51" name="Shape">
              <a:extLst>
                <a:ext uri="{FF2B5EF4-FFF2-40B4-BE49-F238E27FC236}">
                  <a16:creationId xmlns:a16="http://schemas.microsoft.com/office/drawing/2014/main" id="{2CB890E2-4953-2F40-A624-212141B8B9DD}"/>
                </a:ext>
              </a:extLst>
            </p:cNvPr>
            <p:cNvSpPr/>
            <p:nvPr/>
          </p:nvSpPr>
          <p:spPr>
            <a:xfrm>
              <a:off x="3479800" y="9207500"/>
              <a:ext cx="84617" cy="4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600" extrusionOk="0">
                  <a:moveTo>
                    <a:pt x="12529" y="0"/>
                  </a:moveTo>
                  <a:cubicBezTo>
                    <a:pt x="15494" y="0"/>
                    <a:pt x="17648" y="697"/>
                    <a:pt x="19052" y="2148"/>
                  </a:cubicBezTo>
                  <a:cubicBezTo>
                    <a:pt x="20707" y="3832"/>
                    <a:pt x="21206" y="6678"/>
                    <a:pt x="20457" y="10684"/>
                  </a:cubicBezTo>
                  <a:cubicBezTo>
                    <a:pt x="19708" y="14690"/>
                    <a:pt x="18147" y="17594"/>
                    <a:pt x="15806" y="19394"/>
                  </a:cubicBezTo>
                  <a:cubicBezTo>
                    <a:pt x="13840" y="20845"/>
                    <a:pt x="11342" y="21600"/>
                    <a:pt x="8315" y="21600"/>
                  </a:cubicBezTo>
                  <a:cubicBezTo>
                    <a:pt x="5287" y="21600"/>
                    <a:pt x="3008" y="20787"/>
                    <a:pt x="1479" y="19161"/>
                  </a:cubicBezTo>
                  <a:cubicBezTo>
                    <a:pt x="-51" y="17535"/>
                    <a:pt x="-394" y="14690"/>
                    <a:pt x="449" y="10626"/>
                  </a:cubicBezTo>
                  <a:cubicBezTo>
                    <a:pt x="1260" y="6678"/>
                    <a:pt x="2852" y="3832"/>
                    <a:pt x="5193" y="2091"/>
                  </a:cubicBezTo>
                  <a:cubicBezTo>
                    <a:pt x="7160" y="697"/>
                    <a:pt x="9594" y="0"/>
                    <a:pt x="12529" y="0"/>
                  </a:cubicBezTo>
                  <a:close/>
                  <a:moveTo>
                    <a:pt x="11904" y="3252"/>
                  </a:moveTo>
                  <a:cubicBezTo>
                    <a:pt x="11186" y="3252"/>
                    <a:pt x="10531" y="3426"/>
                    <a:pt x="9906" y="3716"/>
                  </a:cubicBezTo>
                  <a:cubicBezTo>
                    <a:pt x="9282" y="4006"/>
                    <a:pt x="8752" y="4587"/>
                    <a:pt x="8283" y="5400"/>
                  </a:cubicBezTo>
                  <a:cubicBezTo>
                    <a:pt x="7659" y="6445"/>
                    <a:pt x="7128" y="8187"/>
                    <a:pt x="6629" y="10684"/>
                  </a:cubicBezTo>
                  <a:cubicBezTo>
                    <a:pt x="6130" y="13181"/>
                    <a:pt x="5974" y="14864"/>
                    <a:pt x="6161" y="15852"/>
                  </a:cubicBezTo>
                  <a:cubicBezTo>
                    <a:pt x="6348" y="16781"/>
                    <a:pt x="6692" y="17419"/>
                    <a:pt x="7160" y="17710"/>
                  </a:cubicBezTo>
                  <a:cubicBezTo>
                    <a:pt x="7659" y="18000"/>
                    <a:pt x="8252" y="18174"/>
                    <a:pt x="8970" y="18174"/>
                  </a:cubicBezTo>
                  <a:cubicBezTo>
                    <a:pt x="9688" y="18174"/>
                    <a:pt x="10375" y="18000"/>
                    <a:pt x="10999" y="17710"/>
                  </a:cubicBezTo>
                  <a:cubicBezTo>
                    <a:pt x="11623" y="17419"/>
                    <a:pt x="12185" y="16839"/>
                    <a:pt x="12653" y="16026"/>
                  </a:cubicBezTo>
                  <a:cubicBezTo>
                    <a:pt x="13278" y="14981"/>
                    <a:pt x="13808" y="13181"/>
                    <a:pt x="14276" y="10742"/>
                  </a:cubicBezTo>
                  <a:cubicBezTo>
                    <a:pt x="14745" y="8245"/>
                    <a:pt x="14901" y="6562"/>
                    <a:pt x="14713" y="5632"/>
                  </a:cubicBezTo>
                  <a:cubicBezTo>
                    <a:pt x="14526" y="4704"/>
                    <a:pt x="14183" y="4123"/>
                    <a:pt x="13715" y="3774"/>
                  </a:cubicBezTo>
                  <a:cubicBezTo>
                    <a:pt x="13215" y="3426"/>
                    <a:pt x="12622" y="3252"/>
                    <a:pt x="11904" y="325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52" name="Shape">
              <a:extLst>
                <a:ext uri="{FF2B5EF4-FFF2-40B4-BE49-F238E27FC236}">
                  <a16:creationId xmlns:a16="http://schemas.microsoft.com/office/drawing/2014/main" id="{1969B969-E3F0-7A4C-9CA0-EE340D9D34AD}"/>
                </a:ext>
              </a:extLst>
            </p:cNvPr>
            <p:cNvSpPr/>
            <p:nvPr/>
          </p:nvSpPr>
          <p:spPr>
            <a:xfrm>
              <a:off x="3746499" y="9207500"/>
              <a:ext cx="92458" cy="46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71" y="21600"/>
                  </a:moveTo>
                  <a:lnTo>
                    <a:pt x="12076" y="17174"/>
                  </a:lnTo>
                  <a:lnTo>
                    <a:pt x="0" y="17174"/>
                  </a:lnTo>
                  <a:lnTo>
                    <a:pt x="475" y="13515"/>
                  </a:lnTo>
                  <a:lnTo>
                    <a:pt x="14776" y="0"/>
                  </a:lnTo>
                  <a:lnTo>
                    <a:pt x="19434" y="0"/>
                  </a:lnTo>
                  <a:lnTo>
                    <a:pt x="17951" y="13515"/>
                  </a:lnTo>
                  <a:lnTo>
                    <a:pt x="21600" y="13515"/>
                  </a:lnTo>
                  <a:lnTo>
                    <a:pt x="21214" y="17174"/>
                  </a:lnTo>
                  <a:lnTo>
                    <a:pt x="17565" y="17174"/>
                  </a:lnTo>
                  <a:lnTo>
                    <a:pt x="17090" y="21600"/>
                  </a:lnTo>
                  <a:lnTo>
                    <a:pt x="11571" y="21600"/>
                  </a:lnTo>
                  <a:close/>
                  <a:moveTo>
                    <a:pt x="12491" y="13574"/>
                  </a:moveTo>
                  <a:lnTo>
                    <a:pt x="13322" y="6256"/>
                  </a:lnTo>
                  <a:lnTo>
                    <a:pt x="5726" y="13574"/>
                  </a:lnTo>
                  <a:lnTo>
                    <a:pt x="12491" y="13574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53" name="Shape">
              <a:extLst>
                <a:ext uri="{FF2B5EF4-FFF2-40B4-BE49-F238E27FC236}">
                  <a16:creationId xmlns:a16="http://schemas.microsoft.com/office/drawing/2014/main" id="{87E40622-5737-8E44-AB3A-8655B5BBD5CC}"/>
                </a:ext>
              </a:extLst>
            </p:cNvPr>
            <p:cNvSpPr/>
            <p:nvPr/>
          </p:nvSpPr>
          <p:spPr>
            <a:xfrm>
              <a:off x="3886200" y="9207500"/>
              <a:ext cx="82281" cy="4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600" extrusionOk="0">
                  <a:moveTo>
                    <a:pt x="11555" y="0"/>
                  </a:moveTo>
                  <a:cubicBezTo>
                    <a:pt x="14640" y="0"/>
                    <a:pt x="16979" y="697"/>
                    <a:pt x="18571" y="2148"/>
                  </a:cubicBezTo>
                  <a:cubicBezTo>
                    <a:pt x="20487" y="3832"/>
                    <a:pt x="21299" y="6678"/>
                    <a:pt x="20974" y="10684"/>
                  </a:cubicBezTo>
                  <a:cubicBezTo>
                    <a:pt x="20649" y="14690"/>
                    <a:pt x="19350" y="17594"/>
                    <a:pt x="17076" y="19394"/>
                  </a:cubicBezTo>
                  <a:cubicBezTo>
                    <a:pt x="15193" y="20845"/>
                    <a:pt x="12691" y="21600"/>
                    <a:pt x="9541" y="21600"/>
                  </a:cubicBezTo>
                  <a:cubicBezTo>
                    <a:pt x="6390" y="21600"/>
                    <a:pt x="3922" y="20787"/>
                    <a:pt x="2135" y="19161"/>
                  </a:cubicBezTo>
                  <a:cubicBezTo>
                    <a:pt x="381" y="17535"/>
                    <a:pt x="-301" y="14690"/>
                    <a:pt x="121" y="10626"/>
                  </a:cubicBezTo>
                  <a:cubicBezTo>
                    <a:pt x="544" y="6678"/>
                    <a:pt x="1875" y="3832"/>
                    <a:pt x="4116" y="2091"/>
                  </a:cubicBezTo>
                  <a:cubicBezTo>
                    <a:pt x="6000" y="697"/>
                    <a:pt x="8469" y="0"/>
                    <a:pt x="11555" y="0"/>
                  </a:cubicBezTo>
                  <a:close/>
                  <a:moveTo>
                    <a:pt x="11230" y="3252"/>
                  </a:moveTo>
                  <a:cubicBezTo>
                    <a:pt x="10483" y="3252"/>
                    <a:pt x="9833" y="3426"/>
                    <a:pt x="9216" y="3716"/>
                  </a:cubicBezTo>
                  <a:cubicBezTo>
                    <a:pt x="8599" y="4006"/>
                    <a:pt x="8112" y="4587"/>
                    <a:pt x="7722" y="5400"/>
                  </a:cubicBezTo>
                  <a:cubicBezTo>
                    <a:pt x="7202" y="6445"/>
                    <a:pt x="6812" y="8187"/>
                    <a:pt x="6585" y="10684"/>
                  </a:cubicBezTo>
                  <a:cubicBezTo>
                    <a:pt x="6358" y="13181"/>
                    <a:pt x="6358" y="14864"/>
                    <a:pt x="6650" y="15852"/>
                  </a:cubicBezTo>
                  <a:cubicBezTo>
                    <a:pt x="6942" y="16781"/>
                    <a:pt x="7365" y="17419"/>
                    <a:pt x="7917" y="17710"/>
                  </a:cubicBezTo>
                  <a:cubicBezTo>
                    <a:pt x="8469" y="18000"/>
                    <a:pt x="9119" y="18174"/>
                    <a:pt x="9866" y="18174"/>
                  </a:cubicBezTo>
                  <a:cubicBezTo>
                    <a:pt x="10613" y="18174"/>
                    <a:pt x="11295" y="18000"/>
                    <a:pt x="11912" y="17710"/>
                  </a:cubicBezTo>
                  <a:cubicBezTo>
                    <a:pt x="12529" y="17419"/>
                    <a:pt x="13049" y="16839"/>
                    <a:pt x="13439" y="16026"/>
                  </a:cubicBezTo>
                  <a:cubicBezTo>
                    <a:pt x="13958" y="14981"/>
                    <a:pt x="14316" y="13181"/>
                    <a:pt x="14543" y="10742"/>
                  </a:cubicBezTo>
                  <a:cubicBezTo>
                    <a:pt x="14770" y="8245"/>
                    <a:pt x="14738" y="6562"/>
                    <a:pt x="14413" y="5632"/>
                  </a:cubicBezTo>
                  <a:cubicBezTo>
                    <a:pt x="14121" y="4704"/>
                    <a:pt x="13698" y="4123"/>
                    <a:pt x="13146" y="3774"/>
                  </a:cubicBezTo>
                  <a:cubicBezTo>
                    <a:pt x="12627" y="3426"/>
                    <a:pt x="11977" y="3252"/>
                    <a:pt x="11230" y="325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54" name="Shape">
              <a:extLst>
                <a:ext uri="{FF2B5EF4-FFF2-40B4-BE49-F238E27FC236}">
                  <a16:creationId xmlns:a16="http://schemas.microsoft.com/office/drawing/2014/main" id="{AF95DC23-9645-3346-9044-21BB2FD486CC}"/>
                </a:ext>
              </a:extLst>
            </p:cNvPr>
            <p:cNvSpPr/>
            <p:nvPr/>
          </p:nvSpPr>
          <p:spPr>
            <a:xfrm>
              <a:off x="4152899" y="9207499"/>
              <a:ext cx="84968" cy="4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600" extrusionOk="0">
                  <a:moveTo>
                    <a:pt x="0" y="15623"/>
                  </a:moveTo>
                  <a:lnTo>
                    <a:pt x="6125" y="15208"/>
                  </a:lnTo>
                  <a:cubicBezTo>
                    <a:pt x="6287" y="16155"/>
                    <a:pt x="6770" y="16924"/>
                    <a:pt x="7641" y="17457"/>
                  </a:cubicBezTo>
                  <a:cubicBezTo>
                    <a:pt x="8479" y="17990"/>
                    <a:pt x="9478" y="18286"/>
                    <a:pt x="10607" y="18286"/>
                  </a:cubicBezTo>
                  <a:cubicBezTo>
                    <a:pt x="11896" y="18286"/>
                    <a:pt x="12992" y="17931"/>
                    <a:pt x="13895" y="17221"/>
                  </a:cubicBezTo>
                  <a:cubicBezTo>
                    <a:pt x="14798" y="16510"/>
                    <a:pt x="15249" y="15445"/>
                    <a:pt x="15281" y="14025"/>
                  </a:cubicBezTo>
                  <a:cubicBezTo>
                    <a:pt x="15313" y="12723"/>
                    <a:pt x="14862" y="11717"/>
                    <a:pt x="13992" y="11007"/>
                  </a:cubicBezTo>
                  <a:cubicBezTo>
                    <a:pt x="13121" y="10356"/>
                    <a:pt x="11993" y="10001"/>
                    <a:pt x="10574" y="10001"/>
                  </a:cubicBezTo>
                  <a:cubicBezTo>
                    <a:pt x="8833" y="10001"/>
                    <a:pt x="7254" y="10534"/>
                    <a:pt x="5835" y="11599"/>
                  </a:cubicBezTo>
                  <a:lnTo>
                    <a:pt x="903" y="11125"/>
                  </a:lnTo>
                  <a:lnTo>
                    <a:pt x="4320" y="0"/>
                  </a:lnTo>
                  <a:lnTo>
                    <a:pt x="20278" y="0"/>
                  </a:lnTo>
                  <a:lnTo>
                    <a:pt x="20246" y="3787"/>
                  </a:lnTo>
                  <a:lnTo>
                    <a:pt x="8833" y="3787"/>
                  </a:lnTo>
                  <a:lnTo>
                    <a:pt x="7802" y="7397"/>
                  </a:lnTo>
                  <a:cubicBezTo>
                    <a:pt x="9156" y="6924"/>
                    <a:pt x="10542" y="6687"/>
                    <a:pt x="11961" y="6687"/>
                  </a:cubicBezTo>
                  <a:cubicBezTo>
                    <a:pt x="14669" y="6687"/>
                    <a:pt x="16925" y="7338"/>
                    <a:pt x="18795" y="8699"/>
                  </a:cubicBezTo>
                  <a:cubicBezTo>
                    <a:pt x="20665" y="10001"/>
                    <a:pt x="21600" y="11777"/>
                    <a:pt x="21568" y="13907"/>
                  </a:cubicBezTo>
                  <a:cubicBezTo>
                    <a:pt x="21568" y="15682"/>
                    <a:pt x="20794" y="17280"/>
                    <a:pt x="19247" y="18700"/>
                  </a:cubicBezTo>
                  <a:cubicBezTo>
                    <a:pt x="17151" y="20653"/>
                    <a:pt x="14217" y="21600"/>
                    <a:pt x="10510" y="21600"/>
                  </a:cubicBezTo>
                  <a:cubicBezTo>
                    <a:pt x="7544" y="21600"/>
                    <a:pt x="5126" y="21067"/>
                    <a:pt x="3288" y="19943"/>
                  </a:cubicBezTo>
                  <a:cubicBezTo>
                    <a:pt x="1386" y="18878"/>
                    <a:pt x="322" y="17457"/>
                    <a:pt x="0" y="15623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55" name="Shape">
              <a:extLst>
                <a:ext uri="{FF2B5EF4-FFF2-40B4-BE49-F238E27FC236}">
                  <a16:creationId xmlns:a16="http://schemas.microsoft.com/office/drawing/2014/main" id="{ACE21D7A-37DC-B647-8531-D1FA11F66945}"/>
                </a:ext>
              </a:extLst>
            </p:cNvPr>
            <p:cNvSpPr/>
            <p:nvPr/>
          </p:nvSpPr>
          <p:spPr>
            <a:xfrm>
              <a:off x="4292599" y="9207500"/>
              <a:ext cx="81456" cy="4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extrusionOk="0">
                  <a:moveTo>
                    <a:pt x="10533" y="0"/>
                  </a:moveTo>
                  <a:cubicBezTo>
                    <a:pt x="13709" y="0"/>
                    <a:pt x="16184" y="697"/>
                    <a:pt x="17989" y="2148"/>
                  </a:cubicBezTo>
                  <a:cubicBezTo>
                    <a:pt x="20163" y="3832"/>
                    <a:pt x="21333" y="6678"/>
                    <a:pt x="21433" y="10684"/>
                  </a:cubicBezTo>
                  <a:cubicBezTo>
                    <a:pt x="21567" y="14690"/>
                    <a:pt x="20564" y="17594"/>
                    <a:pt x="18424" y="19394"/>
                  </a:cubicBezTo>
                  <a:cubicBezTo>
                    <a:pt x="16652" y="20845"/>
                    <a:pt x="14144" y="21600"/>
                    <a:pt x="10934" y="21600"/>
                  </a:cubicBezTo>
                  <a:cubicBezTo>
                    <a:pt x="7691" y="21600"/>
                    <a:pt x="5049" y="20787"/>
                    <a:pt x="3043" y="19161"/>
                  </a:cubicBezTo>
                  <a:cubicBezTo>
                    <a:pt x="1037" y="17535"/>
                    <a:pt x="34" y="14690"/>
                    <a:pt x="0" y="10626"/>
                  </a:cubicBezTo>
                  <a:cubicBezTo>
                    <a:pt x="-33" y="6678"/>
                    <a:pt x="1037" y="3832"/>
                    <a:pt x="3144" y="2091"/>
                  </a:cubicBezTo>
                  <a:cubicBezTo>
                    <a:pt x="4949" y="697"/>
                    <a:pt x="7390" y="0"/>
                    <a:pt x="10533" y="0"/>
                  </a:cubicBezTo>
                  <a:close/>
                  <a:moveTo>
                    <a:pt x="10600" y="3252"/>
                  </a:moveTo>
                  <a:cubicBezTo>
                    <a:pt x="9831" y="3252"/>
                    <a:pt x="9162" y="3426"/>
                    <a:pt x="8560" y="3716"/>
                  </a:cubicBezTo>
                  <a:cubicBezTo>
                    <a:pt x="7958" y="4006"/>
                    <a:pt x="7524" y="4587"/>
                    <a:pt x="7189" y="5400"/>
                  </a:cubicBezTo>
                  <a:cubicBezTo>
                    <a:pt x="6788" y="6445"/>
                    <a:pt x="6587" y="8187"/>
                    <a:pt x="6621" y="10684"/>
                  </a:cubicBezTo>
                  <a:cubicBezTo>
                    <a:pt x="6654" y="13181"/>
                    <a:pt x="6888" y="14864"/>
                    <a:pt x="7290" y="15852"/>
                  </a:cubicBezTo>
                  <a:cubicBezTo>
                    <a:pt x="7691" y="16781"/>
                    <a:pt x="8192" y="17419"/>
                    <a:pt x="8794" y="17710"/>
                  </a:cubicBezTo>
                  <a:cubicBezTo>
                    <a:pt x="9396" y="18000"/>
                    <a:pt x="10098" y="18174"/>
                    <a:pt x="10867" y="18174"/>
                  </a:cubicBezTo>
                  <a:cubicBezTo>
                    <a:pt x="11636" y="18174"/>
                    <a:pt x="12338" y="18000"/>
                    <a:pt x="12907" y="17710"/>
                  </a:cubicBezTo>
                  <a:cubicBezTo>
                    <a:pt x="13509" y="17419"/>
                    <a:pt x="13977" y="16839"/>
                    <a:pt x="14278" y="16026"/>
                  </a:cubicBezTo>
                  <a:cubicBezTo>
                    <a:pt x="14679" y="14981"/>
                    <a:pt x="14880" y="13181"/>
                    <a:pt x="14813" y="10742"/>
                  </a:cubicBezTo>
                  <a:cubicBezTo>
                    <a:pt x="14746" y="8245"/>
                    <a:pt x="14512" y="6562"/>
                    <a:pt x="14111" y="5632"/>
                  </a:cubicBezTo>
                  <a:cubicBezTo>
                    <a:pt x="13709" y="4704"/>
                    <a:pt x="13208" y="4123"/>
                    <a:pt x="12606" y="3774"/>
                  </a:cubicBezTo>
                  <a:cubicBezTo>
                    <a:pt x="12037" y="3426"/>
                    <a:pt x="11369" y="3252"/>
                    <a:pt x="10600" y="325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56" name="Shape">
              <a:extLst>
                <a:ext uri="{FF2B5EF4-FFF2-40B4-BE49-F238E27FC236}">
                  <a16:creationId xmlns:a16="http://schemas.microsoft.com/office/drawing/2014/main" id="{1DCB022C-8920-F145-BF46-4C8031C314E5}"/>
                </a:ext>
              </a:extLst>
            </p:cNvPr>
            <p:cNvSpPr/>
            <p:nvPr/>
          </p:nvSpPr>
          <p:spPr>
            <a:xfrm>
              <a:off x="4559299" y="9207500"/>
              <a:ext cx="91950" cy="46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769" y="21600"/>
                  </a:moveTo>
                  <a:lnTo>
                    <a:pt x="12411" y="17174"/>
                  </a:lnTo>
                  <a:lnTo>
                    <a:pt x="268" y="17174"/>
                  </a:lnTo>
                  <a:lnTo>
                    <a:pt x="0" y="13515"/>
                  </a:lnTo>
                  <a:lnTo>
                    <a:pt x="11665" y="0"/>
                  </a:lnTo>
                  <a:lnTo>
                    <a:pt x="16349" y="0"/>
                  </a:lnTo>
                  <a:lnTo>
                    <a:pt x="17572" y="13515"/>
                  </a:lnTo>
                  <a:lnTo>
                    <a:pt x="21242" y="13515"/>
                  </a:lnTo>
                  <a:lnTo>
                    <a:pt x="21600" y="17174"/>
                  </a:lnTo>
                  <a:lnTo>
                    <a:pt x="17930" y="17174"/>
                  </a:lnTo>
                  <a:lnTo>
                    <a:pt x="18318" y="21600"/>
                  </a:lnTo>
                  <a:lnTo>
                    <a:pt x="12769" y="21600"/>
                  </a:lnTo>
                  <a:close/>
                  <a:moveTo>
                    <a:pt x="12113" y="13574"/>
                  </a:moveTo>
                  <a:lnTo>
                    <a:pt x="11486" y="6256"/>
                  </a:lnTo>
                  <a:lnTo>
                    <a:pt x="5310" y="13574"/>
                  </a:lnTo>
                  <a:lnTo>
                    <a:pt x="12113" y="13574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57" name="Shape">
              <a:extLst>
                <a:ext uri="{FF2B5EF4-FFF2-40B4-BE49-F238E27FC236}">
                  <a16:creationId xmlns:a16="http://schemas.microsoft.com/office/drawing/2014/main" id="{BC17D467-BB58-FD44-B589-0C4F6C56A2B0}"/>
                </a:ext>
              </a:extLst>
            </p:cNvPr>
            <p:cNvSpPr/>
            <p:nvPr/>
          </p:nvSpPr>
          <p:spPr>
            <a:xfrm>
              <a:off x="4686300" y="9207500"/>
              <a:ext cx="82683" cy="4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600" extrusionOk="0">
                  <a:moveTo>
                    <a:pt x="9070" y="0"/>
                  </a:moveTo>
                  <a:cubicBezTo>
                    <a:pt x="12123" y="0"/>
                    <a:pt x="14566" y="697"/>
                    <a:pt x="16495" y="2148"/>
                  </a:cubicBezTo>
                  <a:cubicBezTo>
                    <a:pt x="18777" y="3832"/>
                    <a:pt x="20191" y="6678"/>
                    <a:pt x="20738" y="10684"/>
                  </a:cubicBezTo>
                  <a:cubicBezTo>
                    <a:pt x="21284" y="14690"/>
                    <a:pt x="20641" y="17594"/>
                    <a:pt x="18809" y="19394"/>
                  </a:cubicBezTo>
                  <a:cubicBezTo>
                    <a:pt x="17266" y="20845"/>
                    <a:pt x="14952" y="21600"/>
                    <a:pt x="11834" y="21600"/>
                  </a:cubicBezTo>
                  <a:cubicBezTo>
                    <a:pt x="8716" y="21600"/>
                    <a:pt x="6080" y="20787"/>
                    <a:pt x="3991" y="19161"/>
                  </a:cubicBezTo>
                  <a:cubicBezTo>
                    <a:pt x="1902" y="17535"/>
                    <a:pt x="616" y="14690"/>
                    <a:pt x="134" y="10626"/>
                  </a:cubicBezTo>
                  <a:cubicBezTo>
                    <a:pt x="-316" y="6678"/>
                    <a:pt x="359" y="3832"/>
                    <a:pt x="2223" y="2091"/>
                  </a:cubicBezTo>
                  <a:cubicBezTo>
                    <a:pt x="3766" y="697"/>
                    <a:pt x="6048" y="0"/>
                    <a:pt x="9070" y="0"/>
                  </a:cubicBezTo>
                  <a:close/>
                  <a:moveTo>
                    <a:pt x="9520" y="3252"/>
                  </a:moveTo>
                  <a:cubicBezTo>
                    <a:pt x="8780" y="3252"/>
                    <a:pt x="8170" y="3426"/>
                    <a:pt x="7623" y="3716"/>
                  </a:cubicBezTo>
                  <a:cubicBezTo>
                    <a:pt x="7077" y="4006"/>
                    <a:pt x="6723" y="4587"/>
                    <a:pt x="6498" y="5400"/>
                  </a:cubicBezTo>
                  <a:cubicBezTo>
                    <a:pt x="6209" y="6445"/>
                    <a:pt x="6209" y="8187"/>
                    <a:pt x="6531" y="10684"/>
                  </a:cubicBezTo>
                  <a:cubicBezTo>
                    <a:pt x="6852" y="13181"/>
                    <a:pt x="7238" y="14864"/>
                    <a:pt x="7720" y="15852"/>
                  </a:cubicBezTo>
                  <a:cubicBezTo>
                    <a:pt x="8202" y="16781"/>
                    <a:pt x="8780" y="17419"/>
                    <a:pt x="9391" y="17710"/>
                  </a:cubicBezTo>
                  <a:cubicBezTo>
                    <a:pt x="10002" y="18000"/>
                    <a:pt x="10677" y="18174"/>
                    <a:pt x="11416" y="18174"/>
                  </a:cubicBezTo>
                  <a:cubicBezTo>
                    <a:pt x="12156" y="18174"/>
                    <a:pt x="12798" y="18000"/>
                    <a:pt x="13345" y="17710"/>
                  </a:cubicBezTo>
                  <a:cubicBezTo>
                    <a:pt x="13891" y="17419"/>
                    <a:pt x="14277" y="16839"/>
                    <a:pt x="14470" y="16026"/>
                  </a:cubicBezTo>
                  <a:cubicBezTo>
                    <a:pt x="14759" y="14981"/>
                    <a:pt x="14727" y="13181"/>
                    <a:pt x="14406" y="10742"/>
                  </a:cubicBezTo>
                  <a:cubicBezTo>
                    <a:pt x="14084" y="8245"/>
                    <a:pt x="13666" y="6562"/>
                    <a:pt x="13184" y="5632"/>
                  </a:cubicBezTo>
                  <a:cubicBezTo>
                    <a:pt x="12702" y="4704"/>
                    <a:pt x="12156" y="4123"/>
                    <a:pt x="11545" y="3774"/>
                  </a:cubicBezTo>
                  <a:cubicBezTo>
                    <a:pt x="10902" y="3426"/>
                    <a:pt x="10227" y="3252"/>
                    <a:pt x="9520" y="325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58" name="Shape">
              <a:extLst>
                <a:ext uri="{FF2B5EF4-FFF2-40B4-BE49-F238E27FC236}">
                  <a16:creationId xmlns:a16="http://schemas.microsoft.com/office/drawing/2014/main" id="{6CE3AC3A-0CF5-CC4F-A39D-CF6EC3EA4ED0}"/>
                </a:ext>
              </a:extLst>
            </p:cNvPr>
            <p:cNvSpPr/>
            <p:nvPr/>
          </p:nvSpPr>
          <p:spPr>
            <a:xfrm>
              <a:off x="4952999" y="9207500"/>
              <a:ext cx="89443" cy="47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600" extrusionOk="0">
                  <a:moveTo>
                    <a:pt x="1333" y="15462"/>
                  </a:moveTo>
                  <a:lnTo>
                    <a:pt x="6816" y="14998"/>
                  </a:lnTo>
                  <a:cubicBezTo>
                    <a:pt x="7180" y="15983"/>
                    <a:pt x="7816" y="16793"/>
                    <a:pt x="8695" y="17315"/>
                  </a:cubicBezTo>
                  <a:cubicBezTo>
                    <a:pt x="9573" y="17836"/>
                    <a:pt x="10573" y="18126"/>
                    <a:pt x="11694" y="18126"/>
                  </a:cubicBezTo>
                  <a:cubicBezTo>
                    <a:pt x="12875" y="18126"/>
                    <a:pt x="13814" y="17778"/>
                    <a:pt x="14511" y="17141"/>
                  </a:cubicBezTo>
                  <a:cubicBezTo>
                    <a:pt x="15208" y="16504"/>
                    <a:pt x="15450" y="15636"/>
                    <a:pt x="15238" y="14535"/>
                  </a:cubicBezTo>
                  <a:cubicBezTo>
                    <a:pt x="15026" y="13493"/>
                    <a:pt x="14481" y="12682"/>
                    <a:pt x="13602" y="12103"/>
                  </a:cubicBezTo>
                  <a:cubicBezTo>
                    <a:pt x="12724" y="11524"/>
                    <a:pt x="11694" y="11234"/>
                    <a:pt x="10603" y="11234"/>
                  </a:cubicBezTo>
                  <a:cubicBezTo>
                    <a:pt x="9876" y="11234"/>
                    <a:pt x="8997" y="11350"/>
                    <a:pt x="8028" y="11524"/>
                  </a:cubicBezTo>
                  <a:lnTo>
                    <a:pt x="8058" y="8223"/>
                  </a:lnTo>
                  <a:cubicBezTo>
                    <a:pt x="9603" y="8223"/>
                    <a:pt x="10755" y="7991"/>
                    <a:pt x="11451" y="7528"/>
                  </a:cubicBezTo>
                  <a:cubicBezTo>
                    <a:pt x="12178" y="7007"/>
                    <a:pt x="12451" y="6370"/>
                    <a:pt x="12300" y="5559"/>
                  </a:cubicBezTo>
                  <a:cubicBezTo>
                    <a:pt x="12178" y="4864"/>
                    <a:pt x="11754" y="4285"/>
                    <a:pt x="11088" y="3880"/>
                  </a:cubicBezTo>
                  <a:cubicBezTo>
                    <a:pt x="10421" y="3474"/>
                    <a:pt x="9573" y="3243"/>
                    <a:pt x="8604" y="3243"/>
                  </a:cubicBezTo>
                  <a:cubicBezTo>
                    <a:pt x="7634" y="3243"/>
                    <a:pt x="6847" y="3474"/>
                    <a:pt x="6241" y="3938"/>
                  </a:cubicBezTo>
                  <a:cubicBezTo>
                    <a:pt x="5635" y="4401"/>
                    <a:pt x="5362" y="5096"/>
                    <a:pt x="5362" y="6022"/>
                  </a:cubicBezTo>
                  <a:lnTo>
                    <a:pt x="0" y="5386"/>
                  </a:lnTo>
                  <a:cubicBezTo>
                    <a:pt x="151" y="4112"/>
                    <a:pt x="515" y="3127"/>
                    <a:pt x="1121" y="2374"/>
                  </a:cubicBezTo>
                  <a:cubicBezTo>
                    <a:pt x="1727" y="1621"/>
                    <a:pt x="2636" y="1042"/>
                    <a:pt x="3878" y="637"/>
                  </a:cubicBezTo>
                  <a:cubicBezTo>
                    <a:pt x="5120" y="232"/>
                    <a:pt x="6544" y="0"/>
                    <a:pt x="8180" y="0"/>
                  </a:cubicBezTo>
                  <a:cubicBezTo>
                    <a:pt x="10967" y="0"/>
                    <a:pt x="13330" y="637"/>
                    <a:pt x="15238" y="1853"/>
                  </a:cubicBezTo>
                  <a:cubicBezTo>
                    <a:pt x="16813" y="2895"/>
                    <a:pt x="17753" y="3996"/>
                    <a:pt x="17995" y="5328"/>
                  </a:cubicBezTo>
                  <a:cubicBezTo>
                    <a:pt x="18358" y="7181"/>
                    <a:pt x="17207" y="8628"/>
                    <a:pt x="14572" y="9729"/>
                  </a:cubicBezTo>
                  <a:cubicBezTo>
                    <a:pt x="16329" y="9960"/>
                    <a:pt x="17813" y="10540"/>
                    <a:pt x="19025" y="11466"/>
                  </a:cubicBezTo>
                  <a:cubicBezTo>
                    <a:pt x="20237" y="12392"/>
                    <a:pt x="20964" y="13435"/>
                    <a:pt x="21236" y="14767"/>
                  </a:cubicBezTo>
                  <a:cubicBezTo>
                    <a:pt x="21600" y="16620"/>
                    <a:pt x="20964" y="18241"/>
                    <a:pt x="19298" y="19573"/>
                  </a:cubicBezTo>
                  <a:cubicBezTo>
                    <a:pt x="17631" y="20905"/>
                    <a:pt x="15329" y="21600"/>
                    <a:pt x="12451" y="21600"/>
                  </a:cubicBezTo>
                  <a:cubicBezTo>
                    <a:pt x="9725" y="21600"/>
                    <a:pt x="7331" y="21021"/>
                    <a:pt x="5332" y="19921"/>
                  </a:cubicBezTo>
                  <a:cubicBezTo>
                    <a:pt x="3242" y="18705"/>
                    <a:pt x="1939" y="17257"/>
                    <a:pt x="1333" y="1546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59" name="Shape">
              <a:extLst>
                <a:ext uri="{FF2B5EF4-FFF2-40B4-BE49-F238E27FC236}">
                  <a16:creationId xmlns:a16="http://schemas.microsoft.com/office/drawing/2014/main" id="{BFF5D3DF-39B3-5140-95F9-5C5C8674CECD}"/>
                </a:ext>
              </a:extLst>
            </p:cNvPr>
            <p:cNvSpPr/>
            <p:nvPr/>
          </p:nvSpPr>
          <p:spPr>
            <a:xfrm>
              <a:off x="5092700" y="9207500"/>
              <a:ext cx="85500" cy="4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600" extrusionOk="0">
                  <a:moveTo>
                    <a:pt x="7921" y="0"/>
                  </a:moveTo>
                  <a:cubicBezTo>
                    <a:pt x="10853" y="0"/>
                    <a:pt x="13291" y="697"/>
                    <a:pt x="15265" y="2148"/>
                  </a:cubicBezTo>
                  <a:cubicBezTo>
                    <a:pt x="17641" y="3832"/>
                    <a:pt x="19277" y="6678"/>
                    <a:pt x="20233" y="10684"/>
                  </a:cubicBezTo>
                  <a:cubicBezTo>
                    <a:pt x="21190" y="14690"/>
                    <a:pt x="20881" y="17594"/>
                    <a:pt x="19277" y="19394"/>
                  </a:cubicBezTo>
                  <a:cubicBezTo>
                    <a:pt x="17950" y="20845"/>
                    <a:pt x="15790" y="21600"/>
                    <a:pt x="12828" y="21600"/>
                  </a:cubicBezTo>
                  <a:cubicBezTo>
                    <a:pt x="9835" y="21600"/>
                    <a:pt x="7243" y="20787"/>
                    <a:pt x="5052" y="19161"/>
                  </a:cubicBezTo>
                  <a:cubicBezTo>
                    <a:pt x="2861" y="17535"/>
                    <a:pt x="1349" y="14690"/>
                    <a:pt x="454" y="10626"/>
                  </a:cubicBezTo>
                  <a:cubicBezTo>
                    <a:pt x="-410" y="6678"/>
                    <a:pt x="-40" y="3832"/>
                    <a:pt x="1565" y="2091"/>
                  </a:cubicBezTo>
                  <a:cubicBezTo>
                    <a:pt x="2892" y="697"/>
                    <a:pt x="5021" y="0"/>
                    <a:pt x="7921" y="0"/>
                  </a:cubicBezTo>
                  <a:close/>
                  <a:moveTo>
                    <a:pt x="8693" y="3252"/>
                  </a:moveTo>
                  <a:cubicBezTo>
                    <a:pt x="7983" y="3252"/>
                    <a:pt x="7397" y="3426"/>
                    <a:pt x="6934" y="3716"/>
                  </a:cubicBezTo>
                  <a:cubicBezTo>
                    <a:pt x="6440" y="4006"/>
                    <a:pt x="6163" y="4587"/>
                    <a:pt x="6039" y="5400"/>
                  </a:cubicBezTo>
                  <a:cubicBezTo>
                    <a:pt x="5885" y="6445"/>
                    <a:pt x="6070" y="8187"/>
                    <a:pt x="6625" y="10684"/>
                  </a:cubicBezTo>
                  <a:cubicBezTo>
                    <a:pt x="7181" y="13181"/>
                    <a:pt x="7736" y="14864"/>
                    <a:pt x="8322" y="15852"/>
                  </a:cubicBezTo>
                  <a:cubicBezTo>
                    <a:pt x="8909" y="16781"/>
                    <a:pt x="9495" y="17419"/>
                    <a:pt x="10112" y="17710"/>
                  </a:cubicBezTo>
                  <a:cubicBezTo>
                    <a:pt x="10729" y="18000"/>
                    <a:pt x="11408" y="18174"/>
                    <a:pt x="12118" y="18174"/>
                  </a:cubicBezTo>
                  <a:cubicBezTo>
                    <a:pt x="12828" y="18174"/>
                    <a:pt x="13414" y="18000"/>
                    <a:pt x="13908" y="17710"/>
                  </a:cubicBezTo>
                  <a:cubicBezTo>
                    <a:pt x="14401" y="17419"/>
                    <a:pt x="14710" y="16839"/>
                    <a:pt x="14802" y="16026"/>
                  </a:cubicBezTo>
                  <a:cubicBezTo>
                    <a:pt x="14957" y="14981"/>
                    <a:pt x="14741" y="13181"/>
                    <a:pt x="14185" y="10742"/>
                  </a:cubicBezTo>
                  <a:cubicBezTo>
                    <a:pt x="13599" y="8245"/>
                    <a:pt x="13044" y="6562"/>
                    <a:pt x="12457" y="5632"/>
                  </a:cubicBezTo>
                  <a:cubicBezTo>
                    <a:pt x="11902" y="4704"/>
                    <a:pt x="11285" y="4123"/>
                    <a:pt x="10668" y="3774"/>
                  </a:cubicBezTo>
                  <a:cubicBezTo>
                    <a:pt x="10051" y="3426"/>
                    <a:pt x="9372" y="3252"/>
                    <a:pt x="8693" y="325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60" name="Shape">
              <a:extLst>
                <a:ext uri="{FF2B5EF4-FFF2-40B4-BE49-F238E27FC236}">
                  <a16:creationId xmlns:a16="http://schemas.microsoft.com/office/drawing/2014/main" id="{1FD4B825-E70E-2144-A3C4-A2263DFDEA6F}"/>
                </a:ext>
              </a:extLst>
            </p:cNvPr>
            <p:cNvSpPr/>
            <p:nvPr/>
          </p:nvSpPr>
          <p:spPr>
            <a:xfrm>
              <a:off x="5359400" y="9207500"/>
              <a:ext cx="100342" cy="46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extrusionOk="0">
                  <a:moveTo>
                    <a:pt x="20383" y="17705"/>
                  </a:moveTo>
                  <a:lnTo>
                    <a:pt x="21413" y="21600"/>
                  </a:lnTo>
                  <a:lnTo>
                    <a:pt x="3228" y="21600"/>
                  </a:lnTo>
                  <a:cubicBezTo>
                    <a:pt x="3065" y="20125"/>
                    <a:pt x="3309" y="18708"/>
                    <a:pt x="3960" y="17410"/>
                  </a:cubicBezTo>
                  <a:cubicBezTo>
                    <a:pt x="4610" y="16111"/>
                    <a:pt x="6101" y="14341"/>
                    <a:pt x="8431" y="12216"/>
                  </a:cubicBezTo>
                  <a:cubicBezTo>
                    <a:pt x="10301" y="10505"/>
                    <a:pt x="11412" y="9324"/>
                    <a:pt x="11765" y="8675"/>
                  </a:cubicBezTo>
                  <a:cubicBezTo>
                    <a:pt x="12253" y="7849"/>
                    <a:pt x="12388" y="7023"/>
                    <a:pt x="12171" y="6197"/>
                  </a:cubicBezTo>
                  <a:cubicBezTo>
                    <a:pt x="11927" y="5311"/>
                    <a:pt x="11440" y="4603"/>
                    <a:pt x="10708" y="4131"/>
                  </a:cubicBezTo>
                  <a:cubicBezTo>
                    <a:pt x="9976" y="3659"/>
                    <a:pt x="9055" y="3423"/>
                    <a:pt x="7998" y="3423"/>
                  </a:cubicBezTo>
                  <a:cubicBezTo>
                    <a:pt x="6941" y="3423"/>
                    <a:pt x="6155" y="3659"/>
                    <a:pt x="5667" y="4190"/>
                  </a:cubicBezTo>
                  <a:cubicBezTo>
                    <a:pt x="5179" y="4722"/>
                    <a:pt x="5017" y="5548"/>
                    <a:pt x="5233" y="6728"/>
                  </a:cubicBezTo>
                  <a:lnTo>
                    <a:pt x="57" y="6315"/>
                  </a:lnTo>
                  <a:cubicBezTo>
                    <a:pt x="-187" y="4072"/>
                    <a:pt x="355" y="2479"/>
                    <a:pt x="1710" y="1475"/>
                  </a:cubicBezTo>
                  <a:cubicBezTo>
                    <a:pt x="3065" y="531"/>
                    <a:pt x="4908" y="0"/>
                    <a:pt x="7293" y="0"/>
                  </a:cubicBezTo>
                  <a:cubicBezTo>
                    <a:pt x="9895" y="0"/>
                    <a:pt x="12090" y="531"/>
                    <a:pt x="13879" y="1653"/>
                  </a:cubicBezTo>
                  <a:cubicBezTo>
                    <a:pt x="15667" y="2774"/>
                    <a:pt x="16806" y="4190"/>
                    <a:pt x="17239" y="5843"/>
                  </a:cubicBezTo>
                  <a:cubicBezTo>
                    <a:pt x="17483" y="6787"/>
                    <a:pt x="17510" y="7732"/>
                    <a:pt x="17321" y="8558"/>
                  </a:cubicBezTo>
                  <a:cubicBezTo>
                    <a:pt x="17131" y="9443"/>
                    <a:pt x="16670" y="10328"/>
                    <a:pt x="15993" y="11273"/>
                  </a:cubicBezTo>
                  <a:cubicBezTo>
                    <a:pt x="15532" y="11922"/>
                    <a:pt x="14665" y="12807"/>
                    <a:pt x="13337" y="14046"/>
                  </a:cubicBezTo>
                  <a:cubicBezTo>
                    <a:pt x="12036" y="15227"/>
                    <a:pt x="11196" y="16053"/>
                    <a:pt x="10870" y="16466"/>
                  </a:cubicBezTo>
                  <a:cubicBezTo>
                    <a:pt x="10545" y="16879"/>
                    <a:pt x="10274" y="17233"/>
                    <a:pt x="10112" y="17646"/>
                  </a:cubicBezTo>
                  <a:lnTo>
                    <a:pt x="20383" y="17646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61" name="Shape">
              <a:extLst>
                <a:ext uri="{FF2B5EF4-FFF2-40B4-BE49-F238E27FC236}">
                  <a16:creationId xmlns:a16="http://schemas.microsoft.com/office/drawing/2014/main" id="{5526A8C3-6EC4-BB48-A9C6-AE74449FD8A4}"/>
                </a:ext>
              </a:extLst>
            </p:cNvPr>
            <p:cNvSpPr/>
            <p:nvPr/>
          </p:nvSpPr>
          <p:spPr>
            <a:xfrm>
              <a:off x="5486400" y="9207500"/>
              <a:ext cx="89468" cy="4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600" extrusionOk="0">
                  <a:moveTo>
                    <a:pt x="7008" y="0"/>
                  </a:moveTo>
                  <a:cubicBezTo>
                    <a:pt x="9827" y="0"/>
                    <a:pt x="12230" y="697"/>
                    <a:pt x="14277" y="2148"/>
                  </a:cubicBezTo>
                  <a:cubicBezTo>
                    <a:pt x="16710" y="3832"/>
                    <a:pt x="18609" y="6678"/>
                    <a:pt x="19915" y="10684"/>
                  </a:cubicBezTo>
                  <a:cubicBezTo>
                    <a:pt x="21250" y="14690"/>
                    <a:pt x="21220" y="17594"/>
                    <a:pt x="19885" y="19394"/>
                  </a:cubicBezTo>
                  <a:cubicBezTo>
                    <a:pt x="18758" y="20845"/>
                    <a:pt x="16770" y="21600"/>
                    <a:pt x="13892" y="21600"/>
                  </a:cubicBezTo>
                  <a:cubicBezTo>
                    <a:pt x="11014" y="21600"/>
                    <a:pt x="8432" y="20787"/>
                    <a:pt x="6148" y="19161"/>
                  </a:cubicBezTo>
                  <a:cubicBezTo>
                    <a:pt x="3893" y="17535"/>
                    <a:pt x="2113" y="14690"/>
                    <a:pt x="866" y="10626"/>
                  </a:cubicBezTo>
                  <a:cubicBezTo>
                    <a:pt x="-350" y="6678"/>
                    <a:pt x="-291" y="3832"/>
                    <a:pt x="1074" y="2091"/>
                  </a:cubicBezTo>
                  <a:cubicBezTo>
                    <a:pt x="2231" y="697"/>
                    <a:pt x="4189" y="0"/>
                    <a:pt x="7008" y="0"/>
                  </a:cubicBezTo>
                  <a:close/>
                  <a:moveTo>
                    <a:pt x="8047" y="3252"/>
                  </a:moveTo>
                  <a:cubicBezTo>
                    <a:pt x="7364" y="3252"/>
                    <a:pt x="6830" y="3426"/>
                    <a:pt x="6385" y="3716"/>
                  </a:cubicBezTo>
                  <a:cubicBezTo>
                    <a:pt x="5940" y="4006"/>
                    <a:pt x="5732" y="4587"/>
                    <a:pt x="5673" y="5400"/>
                  </a:cubicBezTo>
                  <a:cubicBezTo>
                    <a:pt x="5614" y="6445"/>
                    <a:pt x="5970" y="8187"/>
                    <a:pt x="6771" y="10684"/>
                  </a:cubicBezTo>
                  <a:cubicBezTo>
                    <a:pt x="7542" y="13181"/>
                    <a:pt x="8284" y="14864"/>
                    <a:pt x="8907" y="15852"/>
                  </a:cubicBezTo>
                  <a:cubicBezTo>
                    <a:pt x="9560" y="16781"/>
                    <a:pt x="10183" y="17419"/>
                    <a:pt x="10806" y="17710"/>
                  </a:cubicBezTo>
                  <a:cubicBezTo>
                    <a:pt x="11429" y="18000"/>
                    <a:pt x="12082" y="18174"/>
                    <a:pt x="12764" y="18174"/>
                  </a:cubicBezTo>
                  <a:cubicBezTo>
                    <a:pt x="13447" y="18174"/>
                    <a:pt x="14011" y="18000"/>
                    <a:pt x="14456" y="17710"/>
                  </a:cubicBezTo>
                  <a:cubicBezTo>
                    <a:pt x="14901" y="17419"/>
                    <a:pt x="15108" y="16839"/>
                    <a:pt x="15168" y="16026"/>
                  </a:cubicBezTo>
                  <a:cubicBezTo>
                    <a:pt x="15227" y="14981"/>
                    <a:pt x="14841" y="13181"/>
                    <a:pt x="14040" y="10742"/>
                  </a:cubicBezTo>
                  <a:cubicBezTo>
                    <a:pt x="13239" y="8245"/>
                    <a:pt x="12527" y="6562"/>
                    <a:pt x="11874" y="5632"/>
                  </a:cubicBezTo>
                  <a:cubicBezTo>
                    <a:pt x="11221" y="4704"/>
                    <a:pt x="10598" y="4123"/>
                    <a:pt x="9975" y="3774"/>
                  </a:cubicBezTo>
                  <a:cubicBezTo>
                    <a:pt x="9382" y="3426"/>
                    <a:pt x="8729" y="3252"/>
                    <a:pt x="8047" y="325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62" name="Shape">
              <a:extLst>
                <a:ext uri="{FF2B5EF4-FFF2-40B4-BE49-F238E27FC236}">
                  <a16:creationId xmlns:a16="http://schemas.microsoft.com/office/drawing/2014/main" id="{8202C9C0-F974-2248-B6FA-3D8DA079539E}"/>
                </a:ext>
              </a:extLst>
            </p:cNvPr>
            <p:cNvSpPr/>
            <p:nvPr/>
          </p:nvSpPr>
          <p:spPr>
            <a:xfrm>
              <a:off x="5791200" y="9207499"/>
              <a:ext cx="81915" cy="4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5204" y="21600"/>
                  </a:lnTo>
                  <a:lnTo>
                    <a:pt x="8406" y="5918"/>
                  </a:lnTo>
                  <a:cubicBezTo>
                    <a:pt x="6698" y="7338"/>
                    <a:pt x="4420" y="8344"/>
                    <a:pt x="1574" y="9054"/>
                  </a:cubicBezTo>
                  <a:lnTo>
                    <a:pt x="0" y="5326"/>
                  </a:lnTo>
                  <a:cubicBezTo>
                    <a:pt x="1507" y="4971"/>
                    <a:pt x="2981" y="4320"/>
                    <a:pt x="4521" y="3373"/>
                  </a:cubicBezTo>
                  <a:cubicBezTo>
                    <a:pt x="6028" y="2426"/>
                    <a:pt x="6865" y="1302"/>
                    <a:pt x="6999" y="0"/>
                  </a:cubicBezTo>
                  <a:lnTo>
                    <a:pt x="12089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63" name="Shape">
              <a:extLst>
                <a:ext uri="{FF2B5EF4-FFF2-40B4-BE49-F238E27FC236}">
                  <a16:creationId xmlns:a16="http://schemas.microsoft.com/office/drawing/2014/main" id="{9B532D35-AB03-3740-948A-C7E640DEAD37}"/>
                </a:ext>
              </a:extLst>
            </p:cNvPr>
            <p:cNvSpPr/>
            <p:nvPr/>
          </p:nvSpPr>
          <p:spPr>
            <a:xfrm>
              <a:off x="5892800" y="9207500"/>
              <a:ext cx="94082" cy="4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600" extrusionOk="0">
                  <a:moveTo>
                    <a:pt x="6065" y="0"/>
                  </a:moveTo>
                  <a:cubicBezTo>
                    <a:pt x="8726" y="0"/>
                    <a:pt x="11079" y="697"/>
                    <a:pt x="13153" y="2148"/>
                  </a:cubicBezTo>
                  <a:cubicBezTo>
                    <a:pt x="15618" y="3832"/>
                    <a:pt x="17663" y="6678"/>
                    <a:pt x="19288" y="10684"/>
                  </a:cubicBezTo>
                  <a:cubicBezTo>
                    <a:pt x="20913" y="14690"/>
                    <a:pt x="21193" y="17594"/>
                    <a:pt x="20100" y="19394"/>
                  </a:cubicBezTo>
                  <a:cubicBezTo>
                    <a:pt x="19176" y="20845"/>
                    <a:pt x="17355" y="21600"/>
                    <a:pt x="14665" y="21600"/>
                  </a:cubicBezTo>
                  <a:cubicBezTo>
                    <a:pt x="11948" y="21600"/>
                    <a:pt x="9427" y="20787"/>
                    <a:pt x="7129" y="19161"/>
                  </a:cubicBezTo>
                  <a:cubicBezTo>
                    <a:pt x="4832" y="17535"/>
                    <a:pt x="2899" y="14690"/>
                    <a:pt x="1330" y="10626"/>
                  </a:cubicBezTo>
                  <a:cubicBezTo>
                    <a:pt x="-211" y="6678"/>
                    <a:pt x="-407" y="3832"/>
                    <a:pt x="714" y="2091"/>
                  </a:cubicBezTo>
                  <a:cubicBezTo>
                    <a:pt x="1638" y="697"/>
                    <a:pt x="3431" y="0"/>
                    <a:pt x="6065" y="0"/>
                  </a:cubicBezTo>
                  <a:close/>
                  <a:moveTo>
                    <a:pt x="7381" y="3252"/>
                  </a:moveTo>
                  <a:cubicBezTo>
                    <a:pt x="6737" y="3252"/>
                    <a:pt x="6233" y="3426"/>
                    <a:pt x="5868" y="3716"/>
                  </a:cubicBezTo>
                  <a:cubicBezTo>
                    <a:pt x="5504" y="4006"/>
                    <a:pt x="5308" y="4587"/>
                    <a:pt x="5364" y="5400"/>
                  </a:cubicBezTo>
                  <a:cubicBezTo>
                    <a:pt x="5420" y="6445"/>
                    <a:pt x="5925" y="8187"/>
                    <a:pt x="6905" y="10684"/>
                  </a:cubicBezTo>
                  <a:cubicBezTo>
                    <a:pt x="7886" y="13181"/>
                    <a:pt x="8726" y="14864"/>
                    <a:pt x="9426" y="15852"/>
                  </a:cubicBezTo>
                  <a:cubicBezTo>
                    <a:pt x="10127" y="16781"/>
                    <a:pt x="10799" y="17419"/>
                    <a:pt x="11415" y="17710"/>
                  </a:cubicBezTo>
                  <a:cubicBezTo>
                    <a:pt x="12032" y="18000"/>
                    <a:pt x="12676" y="18174"/>
                    <a:pt x="13321" y="18174"/>
                  </a:cubicBezTo>
                  <a:cubicBezTo>
                    <a:pt x="13965" y="18174"/>
                    <a:pt x="14469" y="18000"/>
                    <a:pt x="14861" y="17710"/>
                  </a:cubicBezTo>
                  <a:cubicBezTo>
                    <a:pt x="15254" y="17419"/>
                    <a:pt x="15394" y="16839"/>
                    <a:pt x="15366" y="16026"/>
                  </a:cubicBezTo>
                  <a:cubicBezTo>
                    <a:pt x="15310" y="14981"/>
                    <a:pt x="14777" y="13181"/>
                    <a:pt x="13797" y="10742"/>
                  </a:cubicBezTo>
                  <a:cubicBezTo>
                    <a:pt x="12816" y="8245"/>
                    <a:pt x="11976" y="6562"/>
                    <a:pt x="11275" y="5632"/>
                  </a:cubicBezTo>
                  <a:cubicBezTo>
                    <a:pt x="10575" y="4704"/>
                    <a:pt x="9931" y="4123"/>
                    <a:pt x="9314" y="3774"/>
                  </a:cubicBezTo>
                  <a:cubicBezTo>
                    <a:pt x="8642" y="3426"/>
                    <a:pt x="8026" y="3252"/>
                    <a:pt x="7381" y="3252"/>
                  </a:cubicBezTo>
                  <a:close/>
                </a:path>
              </a:pathLst>
            </a:custGeom>
            <a:solidFill>
              <a:srgbClr val="F5F5F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64" name="Shape">
              <a:extLst>
                <a:ext uri="{FF2B5EF4-FFF2-40B4-BE49-F238E27FC236}">
                  <a16:creationId xmlns:a16="http://schemas.microsoft.com/office/drawing/2014/main" id="{A8F5A66D-3FB7-7F4C-8390-4510D56B22EB}"/>
                </a:ext>
              </a:extLst>
            </p:cNvPr>
            <p:cNvSpPr/>
            <p:nvPr/>
          </p:nvSpPr>
          <p:spPr>
            <a:xfrm>
              <a:off x="6184900" y="8013700"/>
              <a:ext cx="240793" cy="952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7" y="17474"/>
                  </a:moveTo>
                  <a:cubicBezTo>
                    <a:pt x="21577" y="17474"/>
                    <a:pt x="21577" y="17477"/>
                    <a:pt x="21577" y="17477"/>
                  </a:cubicBezTo>
                  <a:cubicBezTo>
                    <a:pt x="21600" y="17419"/>
                    <a:pt x="21201" y="17365"/>
                    <a:pt x="20518" y="17339"/>
                  </a:cubicBezTo>
                  <a:cubicBezTo>
                    <a:pt x="20449" y="17336"/>
                    <a:pt x="20381" y="17336"/>
                    <a:pt x="20324" y="17336"/>
                  </a:cubicBezTo>
                  <a:lnTo>
                    <a:pt x="20324" y="16201"/>
                  </a:lnTo>
                  <a:cubicBezTo>
                    <a:pt x="20324" y="16134"/>
                    <a:pt x="20301" y="16068"/>
                    <a:pt x="20256" y="16005"/>
                  </a:cubicBezTo>
                  <a:cubicBezTo>
                    <a:pt x="20233" y="15979"/>
                    <a:pt x="20210" y="15956"/>
                    <a:pt x="20176" y="15933"/>
                  </a:cubicBezTo>
                  <a:cubicBezTo>
                    <a:pt x="20142" y="15895"/>
                    <a:pt x="20108" y="15861"/>
                    <a:pt x="20062" y="15826"/>
                  </a:cubicBezTo>
                  <a:cubicBezTo>
                    <a:pt x="20016" y="15794"/>
                    <a:pt x="19959" y="15766"/>
                    <a:pt x="19903" y="15734"/>
                  </a:cubicBezTo>
                  <a:cubicBezTo>
                    <a:pt x="19857" y="15711"/>
                    <a:pt x="19823" y="15688"/>
                    <a:pt x="19766" y="15665"/>
                  </a:cubicBezTo>
                  <a:cubicBezTo>
                    <a:pt x="19686" y="15630"/>
                    <a:pt x="19595" y="15599"/>
                    <a:pt x="19504" y="15564"/>
                  </a:cubicBezTo>
                  <a:cubicBezTo>
                    <a:pt x="19470" y="15550"/>
                    <a:pt x="19424" y="15535"/>
                    <a:pt x="19390" y="15524"/>
                  </a:cubicBezTo>
                  <a:cubicBezTo>
                    <a:pt x="19276" y="15489"/>
                    <a:pt x="19151" y="15454"/>
                    <a:pt x="19014" y="15426"/>
                  </a:cubicBezTo>
                  <a:cubicBezTo>
                    <a:pt x="18991" y="15420"/>
                    <a:pt x="18957" y="15414"/>
                    <a:pt x="18934" y="15408"/>
                  </a:cubicBezTo>
                  <a:cubicBezTo>
                    <a:pt x="18786" y="15374"/>
                    <a:pt x="18615" y="15345"/>
                    <a:pt x="18444" y="15319"/>
                  </a:cubicBezTo>
                  <a:cubicBezTo>
                    <a:pt x="18433" y="15316"/>
                    <a:pt x="18422" y="15316"/>
                    <a:pt x="18410" y="15313"/>
                  </a:cubicBezTo>
                  <a:cubicBezTo>
                    <a:pt x="18228" y="15287"/>
                    <a:pt x="18034" y="15264"/>
                    <a:pt x="17840" y="15247"/>
                  </a:cubicBezTo>
                  <a:cubicBezTo>
                    <a:pt x="17840" y="15247"/>
                    <a:pt x="17840" y="15247"/>
                    <a:pt x="17829" y="15247"/>
                  </a:cubicBezTo>
                  <a:cubicBezTo>
                    <a:pt x="17624" y="15230"/>
                    <a:pt x="17408" y="15215"/>
                    <a:pt x="17191" y="15210"/>
                  </a:cubicBezTo>
                  <a:cubicBezTo>
                    <a:pt x="16884" y="15187"/>
                    <a:pt x="16565" y="15169"/>
                    <a:pt x="16223" y="15169"/>
                  </a:cubicBezTo>
                  <a:lnTo>
                    <a:pt x="13933" y="15169"/>
                  </a:lnTo>
                  <a:lnTo>
                    <a:pt x="13933" y="1997"/>
                  </a:lnTo>
                  <a:lnTo>
                    <a:pt x="12828" y="1997"/>
                  </a:lnTo>
                  <a:lnTo>
                    <a:pt x="12828" y="15169"/>
                  </a:lnTo>
                  <a:lnTo>
                    <a:pt x="8385" y="15169"/>
                  </a:lnTo>
                  <a:lnTo>
                    <a:pt x="1310" y="13711"/>
                  </a:lnTo>
                  <a:lnTo>
                    <a:pt x="1310" y="0"/>
                  </a:lnTo>
                  <a:lnTo>
                    <a:pt x="216" y="0"/>
                  </a:lnTo>
                  <a:lnTo>
                    <a:pt x="216" y="13671"/>
                  </a:lnTo>
                  <a:cubicBezTo>
                    <a:pt x="114" y="13700"/>
                    <a:pt x="34" y="13737"/>
                    <a:pt x="11" y="13781"/>
                  </a:cubicBezTo>
                  <a:cubicBezTo>
                    <a:pt x="11" y="13789"/>
                    <a:pt x="0" y="13795"/>
                    <a:pt x="0" y="13804"/>
                  </a:cubicBezTo>
                  <a:cubicBezTo>
                    <a:pt x="0" y="13876"/>
                    <a:pt x="148" y="13939"/>
                    <a:pt x="353" y="13971"/>
                  </a:cubicBezTo>
                  <a:cubicBezTo>
                    <a:pt x="342" y="13968"/>
                    <a:pt x="330" y="13968"/>
                    <a:pt x="308" y="13965"/>
                  </a:cubicBezTo>
                  <a:lnTo>
                    <a:pt x="13671" y="16719"/>
                  </a:lnTo>
                  <a:lnTo>
                    <a:pt x="13671" y="16716"/>
                  </a:lnTo>
                  <a:cubicBezTo>
                    <a:pt x="13773" y="16737"/>
                    <a:pt x="13887" y="16751"/>
                    <a:pt x="14013" y="16751"/>
                  </a:cubicBezTo>
                  <a:cubicBezTo>
                    <a:pt x="14366" y="16751"/>
                    <a:pt x="14651" y="16667"/>
                    <a:pt x="14651" y="16561"/>
                  </a:cubicBezTo>
                  <a:cubicBezTo>
                    <a:pt x="14651" y="16503"/>
                    <a:pt x="14559" y="16454"/>
                    <a:pt x="14434" y="16420"/>
                  </a:cubicBezTo>
                  <a:lnTo>
                    <a:pt x="14434" y="16420"/>
                  </a:lnTo>
                  <a:lnTo>
                    <a:pt x="13921" y="16313"/>
                  </a:lnTo>
                  <a:lnTo>
                    <a:pt x="13921" y="15478"/>
                  </a:lnTo>
                  <a:lnTo>
                    <a:pt x="16747" y="15478"/>
                  </a:lnTo>
                  <a:cubicBezTo>
                    <a:pt x="16827" y="15478"/>
                    <a:pt x="16906" y="15483"/>
                    <a:pt x="16975" y="15483"/>
                  </a:cubicBezTo>
                  <a:cubicBezTo>
                    <a:pt x="18023" y="15575"/>
                    <a:pt x="18797" y="15849"/>
                    <a:pt x="18797" y="16175"/>
                  </a:cubicBezTo>
                  <a:lnTo>
                    <a:pt x="18797" y="17347"/>
                  </a:lnTo>
                  <a:cubicBezTo>
                    <a:pt x="18456" y="17362"/>
                    <a:pt x="18148" y="17382"/>
                    <a:pt x="17966" y="17411"/>
                  </a:cubicBezTo>
                  <a:cubicBezTo>
                    <a:pt x="17738" y="17448"/>
                    <a:pt x="17715" y="17489"/>
                    <a:pt x="17875" y="17523"/>
                  </a:cubicBezTo>
                  <a:cubicBezTo>
                    <a:pt x="17875" y="17523"/>
                    <a:pt x="17875" y="17523"/>
                    <a:pt x="17863" y="17520"/>
                  </a:cubicBezTo>
                  <a:cubicBezTo>
                    <a:pt x="17852" y="17517"/>
                    <a:pt x="17840" y="17514"/>
                    <a:pt x="17829" y="17512"/>
                  </a:cubicBezTo>
                  <a:cubicBezTo>
                    <a:pt x="17818" y="17509"/>
                    <a:pt x="17806" y="17506"/>
                    <a:pt x="17806" y="17503"/>
                  </a:cubicBezTo>
                  <a:cubicBezTo>
                    <a:pt x="17795" y="17500"/>
                    <a:pt x="17795" y="17497"/>
                    <a:pt x="17784" y="17494"/>
                  </a:cubicBezTo>
                  <a:cubicBezTo>
                    <a:pt x="17784" y="17491"/>
                    <a:pt x="17772" y="17489"/>
                    <a:pt x="17772" y="17486"/>
                  </a:cubicBezTo>
                  <a:cubicBezTo>
                    <a:pt x="17772" y="17483"/>
                    <a:pt x="17772" y="17480"/>
                    <a:pt x="17772" y="17477"/>
                  </a:cubicBezTo>
                  <a:cubicBezTo>
                    <a:pt x="17772" y="17477"/>
                    <a:pt x="17772" y="17477"/>
                    <a:pt x="17772" y="17474"/>
                  </a:cubicBezTo>
                  <a:lnTo>
                    <a:pt x="17795" y="21450"/>
                  </a:lnTo>
                  <a:cubicBezTo>
                    <a:pt x="17795" y="21450"/>
                    <a:pt x="17795" y="21450"/>
                    <a:pt x="17795" y="21453"/>
                  </a:cubicBezTo>
                  <a:cubicBezTo>
                    <a:pt x="17795" y="21456"/>
                    <a:pt x="17795" y="21459"/>
                    <a:pt x="17795" y="21462"/>
                  </a:cubicBezTo>
                  <a:cubicBezTo>
                    <a:pt x="17795" y="21465"/>
                    <a:pt x="17806" y="21467"/>
                    <a:pt x="17806" y="21470"/>
                  </a:cubicBezTo>
                  <a:cubicBezTo>
                    <a:pt x="17806" y="21473"/>
                    <a:pt x="17818" y="21476"/>
                    <a:pt x="17829" y="21479"/>
                  </a:cubicBezTo>
                  <a:cubicBezTo>
                    <a:pt x="17840" y="21482"/>
                    <a:pt x="17840" y="21485"/>
                    <a:pt x="17852" y="21488"/>
                  </a:cubicBezTo>
                  <a:cubicBezTo>
                    <a:pt x="17863" y="21490"/>
                    <a:pt x="17875" y="21493"/>
                    <a:pt x="17886" y="21496"/>
                  </a:cubicBezTo>
                  <a:cubicBezTo>
                    <a:pt x="17897" y="21499"/>
                    <a:pt x="17909" y="21502"/>
                    <a:pt x="17920" y="21505"/>
                  </a:cubicBezTo>
                  <a:cubicBezTo>
                    <a:pt x="17932" y="21508"/>
                    <a:pt x="17954" y="21511"/>
                    <a:pt x="17966" y="21514"/>
                  </a:cubicBezTo>
                  <a:cubicBezTo>
                    <a:pt x="17977" y="21516"/>
                    <a:pt x="18000" y="21519"/>
                    <a:pt x="18023" y="21522"/>
                  </a:cubicBezTo>
                  <a:cubicBezTo>
                    <a:pt x="18046" y="21525"/>
                    <a:pt x="18068" y="21528"/>
                    <a:pt x="18091" y="21531"/>
                  </a:cubicBezTo>
                  <a:cubicBezTo>
                    <a:pt x="18114" y="21534"/>
                    <a:pt x="18137" y="21537"/>
                    <a:pt x="18171" y="21540"/>
                  </a:cubicBezTo>
                  <a:cubicBezTo>
                    <a:pt x="18205" y="21542"/>
                    <a:pt x="18228" y="21545"/>
                    <a:pt x="18262" y="21548"/>
                  </a:cubicBezTo>
                  <a:cubicBezTo>
                    <a:pt x="18308" y="21551"/>
                    <a:pt x="18342" y="21554"/>
                    <a:pt x="18387" y="21560"/>
                  </a:cubicBezTo>
                  <a:cubicBezTo>
                    <a:pt x="18444" y="21563"/>
                    <a:pt x="18513" y="21568"/>
                    <a:pt x="18570" y="21571"/>
                  </a:cubicBezTo>
                  <a:cubicBezTo>
                    <a:pt x="18661" y="21577"/>
                    <a:pt x="18752" y="21580"/>
                    <a:pt x="18866" y="21586"/>
                  </a:cubicBezTo>
                  <a:cubicBezTo>
                    <a:pt x="19002" y="21591"/>
                    <a:pt x="19151" y="21594"/>
                    <a:pt x="19299" y="21597"/>
                  </a:cubicBezTo>
                  <a:cubicBezTo>
                    <a:pt x="19344" y="21597"/>
                    <a:pt x="19401" y="21600"/>
                    <a:pt x="19447" y="21600"/>
                  </a:cubicBezTo>
                  <a:cubicBezTo>
                    <a:pt x="19492" y="21600"/>
                    <a:pt x="19527" y="21600"/>
                    <a:pt x="19572" y="21600"/>
                  </a:cubicBezTo>
                  <a:cubicBezTo>
                    <a:pt x="19606" y="21600"/>
                    <a:pt x="19652" y="21600"/>
                    <a:pt x="19686" y="21600"/>
                  </a:cubicBezTo>
                  <a:cubicBezTo>
                    <a:pt x="19720" y="21600"/>
                    <a:pt x="19754" y="21600"/>
                    <a:pt x="19800" y="21600"/>
                  </a:cubicBezTo>
                  <a:cubicBezTo>
                    <a:pt x="19834" y="21600"/>
                    <a:pt x="19868" y="21600"/>
                    <a:pt x="19902" y="21600"/>
                  </a:cubicBezTo>
                  <a:cubicBezTo>
                    <a:pt x="19937" y="21600"/>
                    <a:pt x="19971" y="21600"/>
                    <a:pt x="20005" y="21600"/>
                  </a:cubicBezTo>
                  <a:cubicBezTo>
                    <a:pt x="20039" y="21600"/>
                    <a:pt x="20073" y="21600"/>
                    <a:pt x="20108" y="21597"/>
                  </a:cubicBezTo>
                  <a:cubicBezTo>
                    <a:pt x="20142" y="21597"/>
                    <a:pt x="20176" y="21597"/>
                    <a:pt x="20210" y="21594"/>
                  </a:cubicBezTo>
                  <a:cubicBezTo>
                    <a:pt x="20244" y="21594"/>
                    <a:pt x="20278" y="21591"/>
                    <a:pt x="20313" y="21591"/>
                  </a:cubicBezTo>
                  <a:cubicBezTo>
                    <a:pt x="20347" y="21591"/>
                    <a:pt x="20381" y="21588"/>
                    <a:pt x="20415" y="21588"/>
                  </a:cubicBezTo>
                  <a:cubicBezTo>
                    <a:pt x="20449" y="21588"/>
                    <a:pt x="20483" y="21586"/>
                    <a:pt x="20518" y="21586"/>
                  </a:cubicBezTo>
                  <a:cubicBezTo>
                    <a:pt x="20552" y="21586"/>
                    <a:pt x="20586" y="21583"/>
                    <a:pt x="20620" y="21580"/>
                  </a:cubicBezTo>
                  <a:cubicBezTo>
                    <a:pt x="20654" y="21577"/>
                    <a:pt x="20689" y="21577"/>
                    <a:pt x="20734" y="21574"/>
                  </a:cubicBezTo>
                  <a:cubicBezTo>
                    <a:pt x="20768" y="21571"/>
                    <a:pt x="20814" y="21571"/>
                    <a:pt x="20848" y="21568"/>
                  </a:cubicBezTo>
                  <a:cubicBezTo>
                    <a:pt x="20894" y="21565"/>
                    <a:pt x="20928" y="21563"/>
                    <a:pt x="20973" y="21560"/>
                  </a:cubicBezTo>
                  <a:cubicBezTo>
                    <a:pt x="21019" y="21557"/>
                    <a:pt x="21076" y="21551"/>
                    <a:pt x="21110" y="21548"/>
                  </a:cubicBezTo>
                  <a:cubicBezTo>
                    <a:pt x="21224" y="21537"/>
                    <a:pt x="21326" y="21525"/>
                    <a:pt x="21406" y="21514"/>
                  </a:cubicBezTo>
                  <a:cubicBezTo>
                    <a:pt x="21543" y="21493"/>
                    <a:pt x="21600" y="21470"/>
                    <a:pt x="21600" y="21447"/>
                  </a:cubicBezTo>
                  <a:lnTo>
                    <a:pt x="21577" y="17474"/>
                  </a:lnTo>
                  <a:close/>
                  <a:moveTo>
                    <a:pt x="12805" y="16083"/>
                  </a:moveTo>
                  <a:lnTo>
                    <a:pt x="9854" y="15475"/>
                  </a:lnTo>
                  <a:lnTo>
                    <a:pt x="12805" y="15475"/>
                  </a:lnTo>
                  <a:lnTo>
                    <a:pt x="12805" y="16083"/>
                  </a:lnTo>
                  <a:close/>
                  <a:moveTo>
                    <a:pt x="17932" y="17540"/>
                  </a:moveTo>
                  <a:cubicBezTo>
                    <a:pt x="17920" y="17538"/>
                    <a:pt x="17897" y="17535"/>
                    <a:pt x="17886" y="17532"/>
                  </a:cubicBezTo>
                  <a:cubicBezTo>
                    <a:pt x="17875" y="17529"/>
                    <a:pt x="17863" y="17529"/>
                    <a:pt x="17863" y="17526"/>
                  </a:cubicBezTo>
                  <a:cubicBezTo>
                    <a:pt x="17897" y="17535"/>
                    <a:pt x="17954" y="17543"/>
                    <a:pt x="18011" y="17552"/>
                  </a:cubicBezTo>
                  <a:cubicBezTo>
                    <a:pt x="18000" y="17552"/>
                    <a:pt x="18000" y="17549"/>
                    <a:pt x="17989" y="17549"/>
                  </a:cubicBezTo>
                  <a:cubicBezTo>
                    <a:pt x="17966" y="17543"/>
                    <a:pt x="17943" y="17543"/>
                    <a:pt x="17932" y="17540"/>
                  </a:cubicBezTo>
                  <a:close/>
                  <a:moveTo>
                    <a:pt x="18125" y="17563"/>
                  </a:moveTo>
                  <a:cubicBezTo>
                    <a:pt x="18103" y="17561"/>
                    <a:pt x="18068" y="17558"/>
                    <a:pt x="18046" y="17555"/>
                  </a:cubicBezTo>
                  <a:cubicBezTo>
                    <a:pt x="18034" y="17552"/>
                    <a:pt x="18023" y="17552"/>
                    <a:pt x="18011" y="17549"/>
                  </a:cubicBezTo>
                  <a:cubicBezTo>
                    <a:pt x="18068" y="17558"/>
                    <a:pt x="18137" y="17563"/>
                    <a:pt x="18216" y="17572"/>
                  </a:cubicBezTo>
                  <a:cubicBezTo>
                    <a:pt x="18216" y="17572"/>
                    <a:pt x="18216" y="17572"/>
                    <a:pt x="18216" y="17572"/>
                  </a:cubicBezTo>
                  <a:cubicBezTo>
                    <a:pt x="18182" y="17572"/>
                    <a:pt x="18148" y="17566"/>
                    <a:pt x="18125" y="17563"/>
                  </a:cubicBezTo>
                  <a:close/>
                  <a:moveTo>
                    <a:pt x="18342" y="17584"/>
                  </a:moveTo>
                  <a:cubicBezTo>
                    <a:pt x="18296" y="17581"/>
                    <a:pt x="18262" y="17578"/>
                    <a:pt x="18216" y="17575"/>
                  </a:cubicBezTo>
                  <a:cubicBezTo>
                    <a:pt x="18285" y="17581"/>
                    <a:pt x="18376" y="17587"/>
                    <a:pt x="18456" y="17592"/>
                  </a:cubicBezTo>
                  <a:cubicBezTo>
                    <a:pt x="18422" y="17589"/>
                    <a:pt x="18376" y="17587"/>
                    <a:pt x="18342" y="17584"/>
                  </a:cubicBezTo>
                  <a:close/>
                  <a:moveTo>
                    <a:pt x="19515" y="17624"/>
                  </a:moveTo>
                  <a:cubicBezTo>
                    <a:pt x="19470" y="17624"/>
                    <a:pt x="19435" y="17624"/>
                    <a:pt x="19390" y="17624"/>
                  </a:cubicBezTo>
                  <a:cubicBezTo>
                    <a:pt x="19344" y="17624"/>
                    <a:pt x="19287" y="17624"/>
                    <a:pt x="19242" y="17621"/>
                  </a:cubicBezTo>
                  <a:cubicBezTo>
                    <a:pt x="19094" y="17618"/>
                    <a:pt x="18957" y="17615"/>
                    <a:pt x="18809" y="17610"/>
                  </a:cubicBezTo>
                  <a:cubicBezTo>
                    <a:pt x="18706" y="17607"/>
                    <a:pt x="18604" y="17601"/>
                    <a:pt x="18513" y="17595"/>
                  </a:cubicBezTo>
                  <a:cubicBezTo>
                    <a:pt x="18501" y="17595"/>
                    <a:pt x="18501" y="17595"/>
                    <a:pt x="18490" y="17592"/>
                  </a:cubicBezTo>
                  <a:cubicBezTo>
                    <a:pt x="18592" y="17598"/>
                    <a:pt x="18695" y="17604"/>
                    <a:pt x="18809" y="17607"/>
                  </a:cubicBezTo>
                  <a:cubicBezTo>
                    <a:pt x="19048" y="17615"/>
                    <a:pt x="19287" y="17621"/>
                    <a:pt x="19538" y="17621"/>
                  </a:cubicBezTo>
                  <a:cubicBezTo>
                    <a:pt x="19538" y="17624"/>
                    <a:pt x="19527" y="17624"/>
                    <a:pt x="19515" y="17624"/>
                  </a:cubicBezTo>
                  <a:close/>
                  <a:moveTo>
                    <a:pt x="20176" y="17618"/>
                  </a:moveTo>
                  <a:cubicBezTo>
                    <a:pt x="20142" y="17618"/>
                    <a:pt x="20108" y="17621"/>
                    <a:pt x="20073" y="17621"/>
                  </a:cubicBezTo>
                  <a:cubicBezTo>
                    <a:pt x="20039" y="17621"/>
                    <a:pt x="20005" y="17621"/>
                    <a:pt x="19971" y="17624"/>
                  </a:cubicBezTo>
                  <a:cubicBezTo>
                    <a:pt x="19937" y="17624"/>
                    <a:pt x="19903" y="17624"/>
                    <a:pt x="19868" y="17624"/>
                  </a:cubicBezTo>
                  <a:cubicBezTo>
                    <a:pt x="19834" y="17624"/>
                    <a:pt x="19800" y="17624"/>
                    <a:pt x="19766" y="17624"/>
                  </a:cubicBezTo>
                  <a:cubicBezTo>
                    <a:pt x="19732" y="17624"/>
                    <a:pt x="19697" y="17624"/>
                    <a:pt x="19652" y="17624"/>
                  </a:cubicBezTo>
                  <a:cubicBezTo>
                    <a:pt x="19629" y="17624"/>
                    <a:pt x="19606" y="17624"/>
                    <a:pt x="19584" y="17624"/>
                  </a:cubicBezTo>
                  <a:cubicBezTo>
                    <a:pt x="19834" y="17624"/>
                    <a:pt x="20073" y="17621"/>
                    <a:pt x="20301" y="17615"/>
                  </a:cubicBezTo>
                  <a:cubicBezTo>
                    <a:pt x="20301" y="17615"/>
                    <a:pt x="20301" y="17615"/>
                    <a:pt x="20301" y="17615"/>
                  </a:cubicBezTo>
                  <a:cubicBezTo>
                    <a:pt x="20244" y="17618"/>
                    <a:pt x="20210" y="17618"/>
                    <a:pt x="20176" y="17618"/>
                  </a:cubicBezTo>
                  <a:close/>
                  <a:moveTo>
                    <a:pt x="20814" y="17595"/>
                  </a:moveTo>
                  <a:cubicBezTo>
                    <a:pt x="20780" y="17598"/>
                    <a:pt x="20734" y="17598"/>
                    <a:pt x="20700" y="17601"/>
                  </a:cubicBezTo>
                  <a:cubicBezTo>
                    <a:pt x="20666" y="17604"/>
                    <a:pt x="20632" y="17604"/>
                    <a:pt x="20586" y="17607"/>
                  </a:cubicBezTo>
                  <a:cubicBezTo>
                    <a:pt x="20552" y="17610"/>
                    <a:pt x="20518" y="17610"/>
                    <a:pt x="20484" y="17612"/>
                  </a:cubicBezTo>
                  <a:cubicBezTo>
                    <a:pt x="20449" y="17612"/>
                    <a:pt x="20415" y="17615"/>
                    <a:pt x="20381" y="17615"/>
                  </a:cubicBezTo>
                  <a:cubicBezTo>
                    <a:pt x="20347" y="17615"/>
                    <a:pt x="20313" y="17618"/>
                    <a:pt x="20278" y="17618"/>
                  </a:cubicBezTo>
                  <a:cubicBezTo>
                    <a:pt x="20506" y="17612"/>
                    <a:pt x="20723" y="17601"/>
                    <a:pt x="20905" y="17589"/>
                  </a:cubicBezTo>
                  <a:cubicBezTo>
                    <a:pt x="20882" y="17589"/>
                    <a:pt x="20848" y="17592"/>
                    <a:pt x="20814" y="17595"/>
                  </a:cubicBezTo>
                  <a:close/>
                  <a:moveTo>
                    <a:pt x="21087" y="17575"/>
                  </a:moveTo>
                  <a:cubicBezTo>
                    <a:pt x="21042" y="17578"/>
                    <a:pt x="20996" y="17584"/>
                    <a:pt x="20951" y="17587"/>
                  </a:cubicBezTo>
                  <a:cubicBezTo>
                    <a:pt x="20939" y="17587"/>
                    <a:pt x="20939" y="17587"/>
                    <a:pt x="20928" y="17587"/>
                  </a:cubicBezTo>
                  <a:cubicBezTo>
                    <a:pt x="21110" y="17575"/>
                    <a:pt x="21270" y="17558"/>
                    <a:pt x="21384" y="17540"/>
                  </a:cubicBezTo>
                  <a:cubicBezTo>
                    <a:pt x="21304" y="17552"/>
                    <a:pt x="21201" y="17563"/>
                    <a:pt x="21087" y="17575"/>
                  </a:cubicBezTo>
                  <a:close/>
                  <a:moveTo>
                    <a:pt x="21520" y="17509"/>
                  </a:moveTo>
                  <a:cubicBezTo>
                    <a:pt x="21532" y="17506"/>
                    <a:pt x="21532" y="17503"/>
                    <a:pt x="21543" y="17497"/>
                  </a:cubicBezTo>
                  <a:cubicBezTo>
                    <a:pt x="21532" y="17503"/>
                    <a:pt x="21532" y="17506"/>
                    <a:pt x="21520" y="17509"/>
                  </a:cubicBezTo>
                  <a:close/>
                </a:path>
              </a:pathLst>
            </a:custGeom>
            <a:solidFill>
              <a:srgbClr val="F6BF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65" name="Shape">
              <a:extLst>
                <a:ext uri="{FF2B5EF4-FFF2-40B4-BE49-F238E27FC236}">
                  <a16:creationId xmlns:a16="http://schemas.microsoft.com/office/drawing/2014/main" id="{06F3C941-6515-7A44-BBCD-0DA75098C3F2}"/>
                </a:ext>
              </a:extLst>
            </p:cNvPr>
            <p:cNvSpPr/>
            <p:nvPr/>
          </p:nvSpPr>
          <p:spPr>
            <a:xfrm>
              <a:off x="2095500" y="8013699"/>
              <a:ext cx="240793" cy="952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3797"/>
                  </a:moveTo>
                  <a:cubicBezTo>
                    <a:pt x="21600" y="13788"/>
                    <a:pt x="21589" y="13783"/>
                    <a:pt x="21589" y="13774"/>
                  </a:cubicBezTo>
                  <a:cubicBezTo>
                    <a:pt x="21566" y="13728"/>
                    <a:pt x="21486" y="13693"/>
                    <a:pt x="21384" y="13665"/>
                  </a:cubicBezTo>
                  <a:lnTo>
                    <a:pt x="21384" y="0"/>
                  </a:lnTo>
                  <a:lnTo>
                    <a:pt x="20290" y="0"/>
                  </a:lnTo>
                  <a:lnTo>
                    <a:pt x="20290" y="13708"/>
                  </a:lnTo>
                  <a:lnTo>
                    <a:pt x="13215" y="15165"/>
                  </a:lnTo>
                  <a:lnTo>
                    <a:pt x="8772" y="15165"/>
                  </a:lnTo>
                  <a:lnTo>
                    <a:pt x="8772" y="1996"/>
                  </a:lnTo>
                  <a:lnTo>
                    <a:pt x="7678" y="1996"/>
                  </a:lnTo>
                  <a:lnTo>
                    <a:pt x="7678" y="15165"/>
                  </a:lnTo>
                  <a:lnTo>
                    <a:pt x="5389" y="15165"/>
                  </a:lnTo>
                  <a:cubicBezTo>
                    <a:pt x="5058" y="15165"/>
                    <a:pt x="4739" y="15182"/>
                    <a:pt x="4420" y="15206"/>
                  </a:cubicBezTo>
                  <a:cubicBezTo>
                    <a:pt x="4204" y="15214"/>
                    <a:pt x="3987" y="15226"/>
                    <a:pt x="3782" y="15246"/>
                  </a:cubicBezTo>
                  <a:cubicBezTo>
                    <a:pt x="3782" y="15246"/>
                    <a:pt x="3782" y="15246"/>
                    <a:pt x="3771" y="15246"/>
                  </a:cubicBezTo>
                  <a:cubicBezTo>
                    <a:pt x="3566" y="15263"/>
                    <a:pt x="3384" y="15286"/>
                    <a:pt x="3190" y="15312"/>
                  </a:cubicBezTo>
                  <a:cubicBezTo>
                    <a:pt x="3178" y="15315"/>
                    <a:pt x="3167" y="15315"/>
                    <a:pt x="3156" y="15318"/>
                  </a:cubicBezTo>
                  <a:cubicBezTo>
                    <a:pt x="2985" y="15344"/>
                    <a:pt x="2825" y="15373"/>
                    <a:pt x="2666" y="15407"/>
                  </a:cubicBezTo>
                  <a:cubicBezTo>
                    <a:pt x="2643" y="15413"/>
                    <a:pt x="2609" y="15419"/>
                    <a:pt x="2586" y="15424"/>
                  </a:cubicBezTo>
                  <a:cubicBezTo>
                    <a:pt x="2449" y="15456"/>
                    <a:pt x="2324" y="15488"/>
                    <a:pt x="2210" y="15522"/>
                  </a:cubicBezTo>
                  <a:cubicBezTo>
                    <a:pt x="2165" y="15534"/>
                    <a:pt x="2130" y="15548"/>
                    <a:pt x="2096" y="15563"/>
                  </a:cubicBezTo>
                  <a:cubicBezTo>
                    <a:pt x="2005" y="15594"/>
                    <a:pt x="1914" y="15626"/>
                    <a:pt x="1834" y="15664"/>
                  </a:cubicBezTo>
                  <a:cubicBezTo>
                    <a:pt x="1789" y="15687"/>
                    <a:pt x="1743" y="15710"/>
                    <a:pt x="1697" y="15733"/>
                  </a:cubicBezTo>
                  <a:cubicBezTo>
                    <a:pt x="1641" y="15761"/>
                    <a:pt x="1584" y="15793"/>
                    <a:pt x="1538" y="15825"/>
                  </a:cubicBezTo>
                  <a:cubicBezTo>
                    <a:pt x="1492" y="15859"/>
                    <a:pt x="1458" y="15897"/>
                    <a:pt x="1424" y="15931"/>
                  </a:cubicBezTo>
                  <a:cubicBezTo>
                    <a:pt x="1401" y="15957"/>
                    <a:pt x="1367" y="15980"/>
                    <a:pt x="1344" y="16003"/>
                  </a:cubicBezTo>
                  <a:cubicBezTo>
                    <a:pt x="1299" y="16067"/>
                    <a:pt x="1276" y="16130"/>
                    <a:pt x="1276" y="16199"/>
                  </a:cubicBezTo>
                  <a:lnTo>
                    <a:pt x="1276" y="17334"/>
                  </a:lnTo>
                  <a:cubicBezTo>
                    <a:pt x="1208" y="17337"/>
                    <a:pt x="1139" y="17337"/>
                    <a:pt x="1082" y="17337"/>
                  </a:cubicBezTo>
                  <a:cubicBezTo>
                    <a:pt x="387" y="17363"/>
                    <a:pt x="0" y="17418"/>
                    <a:pt x="23" y="17475"/>
                  </a:cubicBezTo>
                  <a:cubicBezTo>
                    <a:pt x="23" y="17475"/>
                    <a:pt x="23" y="17472"/>
                    <a:pt x="23" y="17472"/>
                  </a:cubicBezTo>
                  <a:lnTo>
                    <a:pt x="0" y="21447"/>
                  </a:lnTo>
                  <a:cubicBezTo>
                    <a:pt x="0" y="21470"/>
                    <a:pt x="57" y="21491"/>
                    <a:pt x="194" y="21514"/>
                  </a:cubicBezTo>
                  <a:cubicBezTo>
                    <a:pt x="273" y="21525"/>
                    <a:pt x="376" y="21537"/>
                    <a:pt x="490" y="21548"/>
                  </a:cubicBezTo>
                  <a:cubicBezTo>
                    <a:pt x="535" y="21551"/>
                    <a:pt x="581" y="21557"/>
                    <a:pt x="627" y="21560"/>
                  </a:cubicBezTo>
                  <a:cubicBezTo>
                    <a:pt x="661" y="21563"/>
                    <a:pt x="706" y="21565"/>
                    <a:pt x="752" y="21568"/>
                  </a:cubicBezTo>
                  <a:cubicBezTo>
                    <a:pt x="786" y="21571"/>
                    <a:pt x="832" y="21571"/>
                    <a:pt x="866" y="21574"/>
                  </a:cubicBezTo>
                  <a:cubicBezTo>
                    <a:pt x="900" y="21577"/>
                    <a:pt x="934" y="21577"/>
                    <a:pt x="980" y="21580"/>
                  </a:cubicBezTo>
                  <a:cubicBezTo>
                    <a:pt x="1014" y="21583"/>
                    <a:pt x="1048" y="21583"/>
                    <a:pt x="1082" y="21586"/>
                  </a:cubicBezTo>
                  <a:cubicBezTo>
                    <a:pt x="1116" y="21586"/>
                    <a:pt x="1151" y="21588"/>
                    <a:pt x="1185" y="21588"/>
                  </a:cubicBezTo>
                  <a:cubicBezTo>
                    <a:pt x="1219" y="21588"/>
                    <a:pt x="1253" y="21591"/>
                    <a:pt x="1287" y="21591"/>
                  </a:cubicBezTo>
                  <a:cubicBezTo>
                    <a:pt x="1322" y="21591"/>
                    <a:pt x="1356" y="21594"/>
                    <a:pt x="1390" y="21594"/>
                  </a:cubicBezTo>
                  <a:cubicBezTo>
                    <a:pt x="1424" y="21594"/>
                    <a:pt x="1458" y="21597"/>
                    <a:pt x="1492" y="21597"/>
                  </a:cubicBezTo>
                  <a:cubicBezTo>
                    <a:pt x="1527" y="21597"/>
                    <a:pt x="1561" y="21597"/>
                    <a:pt x="1595" y="21600"/>
                  </a:cubicBezTo>
                  <a:cubicBezTo>
                    <a:pt x="1629" y="21600"/>
                    <a:pt x="1663" y="21600"/>
                    <a:pt x="1697" y="21600"/>
                  </a:cubicBezTo>
                  <a:cubicBezTo>
                    <a:pt x="1732" y="21600"/>
                    <a:pt x="1766" y="21600"/>
                    <a:pt x="1800" y="21600"/>
                  </a:cubicBezTo>
                  <a:cubicBezTo>
                    <a:pt x="1834" y="21600"/>
                    <a:pt x="1868" y="21600"/>
                    <a:pt x="1914" y="21600"/>
                  </a:cubicBezTo>
                  <a:cubicBezTo>
                    <a:pt x="1948" y="21600"/>
                    <a:pt x="1994" y="21600"/>
                    <a:pt x="2028" y="21600"/>
                  </a:cubicBezTo>
                  <a:cubicBezTo>
                    <a:pt x="2073" y="21600"/>
                    <a:pt x="2108" y="21600"/>
                    <a:pt x="2153" y="21600"/>
                  </a:cubicBezTo>
                  <a:cubicBezTo>
                    <a:pt x="2199" y="21600"/>
                    <a:pt x="2256" y="21600"/>
                    <a:pt x="2301" y="21597"/>
                  </a:cubicBezTo>
                  <a:cubicBezTo>
                    <a:pt x="2449" y="21594"/>
                    <a:pt x="2586" y="21591"/>
                    <a:pt x="2734" y="21586"/>
                  </a:cubicBezTo>
                  <a:cubicBezTo>
                    <a:pt x="2837" y="21583"/>
                    <a:pt x="2939" y="21577"/>
                    <a:pt x="3030" y="21571"/>
                  </a:cubicBezTo>
                  <a:cubicBezTo>
                    <a:pt x="3099" y="21568"/>
                    <a:pt x="3156" y="21563"/>
                    <a:pt x="3213" y="21560"/>
                  </a:cubicBezTo>
                  <a:cubicBezTo>
                    <a:pt x="3258" y="21557"/>
                    <a:pt x="3304" y="21554"/>
                    <a:pt x="3338" y="21548"/>
                  </a:cubicBezTo>
                  <a:cubicBezTo>
                    <a:pt x="3372" y="21545"/>
                    <a:pt x="3406" y="21542"/>
                    <a:pt x="3429" y="21540"/>
                  </a:cubicBezTo>
                  <a:cubicBezTo>
                    <a:pt x="3452" y="21537"/>
                    <a:pt x="3486" y="21534"/>
                    <a:pt x="3509" y="21531"/>
                  </a:cubicBezTo>
                  <a:cubicBezTo>
                    <a:pt x="3532" y="21528"/>
                    <a:pt x="3554" y="21525"/>
                    <a:pt x="3577" y="21522"/>
                  </a:cubicBezTo>
                  <a:cubicBezTo>
                    <a:pt x="3600" y="21519"/>
                    <a:pt x="3611" y="21516"/>
                    <a:pt x="3634" y="21514"/>
                  </a:cubicBezTo>
                  <a:cubicBezTo>
                    <a:pt x="3646" y="21511"/>
                    <a:pt x="3668" y="21508"/>
                    <a:pt x="3680" y="21505"/>
                  </a:cubicBezTo>
                  <a:cubicBezTo>
                    <a:pt x="3691" y="21502"/>
                    <a:pt x="3703" y="21499"/>
                    <a:pt x="3714" y="21496"/>
                  </a:cubicBezTo>
                  <a:cubicBezTo>
                    <a:pt x="3725" y="21493"/>
                    <a:pt x="3737" y="21491"/>
                    <a:pt x="3748" y="21488"/>
                  </a:cubicBezTo>
                  <a:cubicBezTo>
                    <a:pt x="3759" y="21485"/>
                    <a:pt x="3771" y="21482"/>
                    <a:pt x="3771" y="21479"/>
                  </a:cubicBezTo>
                  <a:cubicBezTo>
                    <a:pt x="3782" y="21476"/>
                    <a:pt x="3782" y="21473"/>
                    <a:pt x="3794" y="21470"/>
                  </a:cubicBezTo>
                  <a:cubicBezTo>
                    <a:pt x="3794" y="21467"/>
                    <a:pt x="3805" y="21465"/>
                    <a:pt x="3805" y="21462"/>
                  </a:cubicBezTo>
                  <a:cubicBezTo>
                    <a:pt x="3805" y="21459"/>
                    <a:pt x="3805" y="21456"/>
                    <a:pt x="3805" y="21453"/>
                  </a:cubicBezTo>
                  <a:cubicBezTo>
                    <a:pt x="3805" y="21453"/>
                    <a:pt x="3805" y="21453"/>
                    <a:pt x="3805" y="21450"/>
                  </a:cubicBezTo>
                  <a:lnTo>
                    <a:pt x="3828" y="17475"/>
                  </a:lnTo>
                  <a:cubicBezTo>
                    <a:pt x="3828" y="17475"/>
                    <a:pt x="3828" y="17475"/>
                    <a:pt x="3828" y="17478"/>
                  </a:cubicBezTo>
                  <a:cubicBezTo>
                    <a:pt x="3828" y="17481"/>
                    <a:pt x="3828" y="17484"/>
                    <a:pt x="3828" y="17487"/>
                  </a:cubicBezTo>
                  <a:cubicBezTo>
                    <a:pt x="3828" y="17490"/>
                    <a:pt x="3816" y="17493"/>
                    <a:pt x="3816" y="17495"/>
                  </a:cubicBezTo>
                  <a:cubicBezTo>
                    <a:pt x="3816" y="17498"/>
                    <a:pt x="3805" y="17501"/>
                    <a:pt x="3794" y="17504"/>
                  </a:cubicBezTo>
                  <a:cubicBezTo>
                    <a:pt x="3782" y="17507"/>
                    <a:pt x="3782" y="17510"/>
                    <a:pt x="3771" y="17513"/>
                  </a:cubicBezTo>
                  <a:cubicBezTo>
                    <a:pt x="3759" y="17516"/>
                    <a:pt x="3748" y="17518"/>
                    <a:pt x="3737" y="17521"/>
                  </a:cubicBezTo>
                  <a:cubicBezTo>
                    <a:pt x="3737" y="17521"/>
                    <a:pt x="3737" y="17521"/>
                    <a:pt x="3725" y="17524"/>
                  </a:cubicBezTo>
                  <a:cubicBezTo>
                    <a:pt x="3885" y="17490"/>
                    <a:pt x="3862" y="17446"/>
                    <a:pt x="3634" y="17412"/>
                  </a:cubicBezTo>
                  <a:cubicBezTo>
                    <a:pt x="3452" y="17383"/>
                    <a:pt x="3144" y="17363"/>
                    <a:pt x="2803" y="17349"/>
                  </a:cubicBezTo>
                  <a:lnTo>
                    <a:pt x="2803" y="16176"/>
                  </a:lnTo>
                  <a:cubicBezTo>
                    <a:pt x="2803" y="15851"/>
                    <a:pt x="3577" y="15577"/>
                    <a:pt x="4625" y="15485"/>
                  </a:cubicBezTo>
                  <a:cubicBezTo>
                    <a:pt x="4705" y="15482"/>
                    <a:pt x="4773" y="15479"/>
                    <a:pt x="4853" y="15479"/>
                  </a:cubicBezTo>
                  <a:lnTo>
                    <a:pt x="7678" y="15479"/>
                  </a:lnTo>
                  <a:lnTo>
                    <a:pt x="7678" y="16314"/>
                  </a:lnTo>
                  <a:lnTo>
                    <a:pt x="7166" y="16421"/>
                  </a:lnTo>
                  <a:lnTo>
                    <a:pt x="7166" y="16421"/>
                  </a:lnTo>
                  <a:cubicBezTo>
                    <a:pt x="7029" y="16456"/>
                    <a:pt x="6949" y="16505"/>
                    <a:pt x="6949" y="16562"/>
                  </a:cubicBezTo>
                  <a:cubicBezTo>
                    <a:pt x="6949" y="16666"/>
                    <a:pt x="7234" y="16752"/>
                    <a:pt x="7587" y="16752"/>
                  </a:cubicBezTo>
                  <a:cubicBezTo>
                    <a:pt x="7713" y="16752"/>
                    <a:pt x="7838" y="16738"/>
                    <a:pt x="7929" y="16718"/>
                  </a:cubicBezTo>
                  <a:lnTo>
                    <a:pt x="7929" y="16721"/>
                  </a:lnTo>
                  <a:lnTo>
                    <a:pt x="21292" y="13967"/>
                  </a:lnTo>
                  <a:cubicBezTo>
                    <a:pt x="21281" y="13970"/>
                    <a:pt x="21270" y="13970"/>
                    <a:pt x="21247" y="13973"/>
                  </a:cubicBezTo>
                  <a:cubicBezTo>
                    <a:pt x="21452" y="13930"/>
                    <a:pt x="21600" y="13869"/>
                    <a:pt x="21600" y="13797"/>
                  </a:cubicBezTo>
                  <a:close/>
                  <a:moveTo>
                    <a:pt x="23" y="17495"/>
                  </a:moveTo>
                  <a:cubicBezTo>
                    <a:pt x="34" y="17498"/>
                    <a:pt x="34" y="17501"/>
                    <a:pt x="46" y="17507"/>
                  </a:cubicBezTo>
                  <a:cubicBezTo>
                    <a:pt x="34" y="17501"/>
                    <a:pt x="23" y="17498"/>
                    <a:pt x="23" y="17495"/>
                  </a:cubicBezTo>
                  <a:close/>
                  <a:moveTo>
                    <a:pt x="478" y="17570"/>
                  </a:moveTo>
                  <a:cubicBezTo>
                    <a:pt x="365" y="17559"/>
                    <a:pt x="262" y="17547"/>
                    <a:pt x="182" y="17536"/>
                  </a:cubicBezTo>
                  <a:cubicBezTo>
                    <a:pt x="296" y="17553"/>
                    <a:pt x="456" y="17570"/>
                    <a:pt x="638" y="17582"/>
                  </a:cubicBezTo>
                  <a:cubicBezTo>
                    <a:pt x="627" y="17582"/>
                    <a:pt x="627" y="17582"/>
                    <a:pt x="615" y="17582"/>
                  </a:cubicBezTo>
                  <a:cubicBezTo>
                    <a:pt x="570" y="17579"/>
                    <a:pt x="524" y="17573"/>
                    <a:pt x="478" y="17570"/>
                  </a:cubicBezTo>
                  <a:close/>
                  <a:moveTo>
                    <a:pt x="1173" y="17608"/>
                  </a:moveTo>
                  <a:cubicBezTo>
                    <a:pt x="1139" y="17608"/>
                    <a:pt x="1105" y="17605"/>
                    <a:pt x="1071" y="17605"/>
                  </a:cubicBezTo>
                  <a:cubicBezTo>
                    <a:pt x="1037" y="17605"/>
                    <a:pt x="1003" y="17602"/>
                    <a:pt x="968" y="17599"/>
                  </a:cubicBezTo>
                  <a:cubicBezTo>
                    <a:pt x="934" y="17596"/>
                    <a:pt x="900" y="17596"/>
                    <a:pt x="854" y="17593"/>
                  </a:cubicBezTo>
                  <a:cubicBezTo>
                    <a:pt x="820" y="17590"/>
                    <a:pt x="775" y="17590"/>
                    <a:pt x="740" y="17588"/>
                  </a:cubicBezTo>
                  <a:cubicBezTo>
                    <a:pt x="706" y="17585"/>
                    <a:pt x="684" y="17585"/>
                    <a:pt x="649" y="17582"/>
                  </a:cubicBezTo>
                  <a:cubicBezTo>
                    <a:pt x="832" y="17593"/>
                    <a:pt x="1048" y="17605"/>
                    <a:pt x="1276" y="17611"/>
                  </a:cubicBezTo>
                  <a:cubicBezTo>
                    <a:pt x="1242" y="17611"/>
                    <a:pt x="1208" y="17611"/>
                    <a:pt x="1173" y="17608"/>
                  </a:cubicBezTo>
                  <a:close/>
                  <a:moveTo>
                    <a:pt x="1811" y="17619"/>
                  </a:moveTo>
                  <a:cubicBezTo>
                    <a:pt x="1777" y="17619"/>
                    <a:pt x="1743" y="17619"/>
                    <a:pt x="1709" y="17619"/>
                  </a:cubicBezTo>
                  <a:cubicBezTo>
                    <a:pt x="1675" y="17619"/>
                    <a:pt x="1641" y="17619"/>
                    <a:pt x="1606" y="17619"/>
                  </a:cubicBezTo>
                  <a:cubicBezTo>
                    <a:pt x="1572" y="17619"/>
                    <a:pt x="1538" y="17619"/>
                    <a:pt x="1504" y="17616"/>
                  </a:cubicBezTo>
                  <a:cubicBezTo>
                    <a:pt x="1470" y="17616"/>
                    <a:pt x="1435" y="17616"/>
                    <a:pt x="1401" y="17614"/>
                  </a:cubicBezTo>
                  <a:cubicBezTo>
                    <a:pt x="1367" y="17614"/>
                    <a:pt x="1333" y="17611"/>
                    <a:pt x="1299" y="17611"/>
                  </a:cubicBezTo>
                  <a:cubicBezTo>
                    <a:pt x="1299" y="17611"/>
                    <a:pt x="1299" y="17611"/>
                    <a:pt x="1299" y="17611"/>
                  </a:cubicBezTo>
                  <a:cubicBezTo>
                    <a:pt x="1527" y="17616"/>
                    <a:pt x="1766" y="17619"/>
                    <a:pt x="2016" y="17619"/>
                  </a:cubicBezTo>
                  <a:cubicBezTo>
                    <a:pt x="1994" y="17619"/>
                    <a:pt x="1971" y="17619"/>
                    <a:pt x="1948" y="17619"/>
                  </a:cubicBezTo>
                  <a:cubicBezTo>
                    <a:pt x="1891" y="17619"/>
                    <a:pt x="1857" y="17619"/>
                    <a:pt x="1811" y="17619"/>
                  </a:cubicBezTo>
                  <a:close/>
                  <a:moveTo>
                    <a:pt x="2734" y="17605"/>
                  </a:moveTo>
                  <a:cubicBezTo>
                    <a:pt x="2597" y="17611"/>
                    <a:pt x="2449" y="17614"/>
                    <a:pt x="2301" y="17616"/>
                  </a:cubicBezTo>
                  <a:cubicBezTo>
                    <a:pt x="2256" y="17616"/>
                    <a:pt x="2199" y="17619"/>
                    <a:pt x="2153" y="17619"/>
                  </a:cubicBezTo>
                  <a:cubicBezTo>
                    <a:pt x="2108" y="17619"/>
                    <a:pt x="2073" y="17619"/>
                    <a:pt x="2028" y="17619"/>
                  </a:cubicBezTo>
                  <a:cubicBezTo>
                    <a:pt x="2016" y="17619"/>
                    <a:pt x="2005" y="17619"/>
                    <a:pt x="1994" y="17619"/>
                  </a:cubicBezTo>
                  <a:cubicBezTo>
                    <a:pt x="2256" y="17619"/>
                    <a:pt x="2506" y="17614"/>
                    <a:pt x="2734" y="17605"/>
                  </a:cubicBezTo>
                  <a:cubicBezTo>
                    <a:pt x="2848" y="17602"/>
                    <a:pt x="2951" y="17596"/>
                    <a:pt x="3053" y="17590"/>
                  </a:cubicBezTo>
                  <a:cubicBezTo>
                    <a:pt x="3042" y="17590"/>
                    <a:pt x="3042" y="17590"/>
                    <a:pt x="3030" y="17593"/>
                  </a:cubicBezTo>
                  <a:cubicBezTo>
                    <a:pt x="2939" y="17596"/>
                    <a:pt x="2837" y="17602"/>
                    <a:pt x="2734" y="17605"/>
                  </a:cubicBezTo>
                  <a:close/>
                  <a:moveTo>
                    <a:pt x="3213" y="17579"/>
                  </a:moveTo>
                  <a:cubicBezTo>
                    <a:pt x="3178" y="17582"/>
                    <a:pt x="3133" y="17585"/>
                    <a:pt x="3087" y="17588"/>
                  </a:cubicBezTo>
                  <a:cubicBezTo>
                    <a:pt x="3178" y="17582"/>
                    <a:pt x="3258" y="17576"/>
                    <a:pt x="3327" y="17570"/>
                  </a:cubicBezTo>
                  <a:cubicBezTo>
                    <a:pt x="3292" y="17573"/>
                    <a:pt x="3258" y="17576"/>
                    <a:pt x="3213" y="17579"/>
                  </a:cubicBezTo>
                  <a:close/>
                  <a:moveTo>
                    <a:pt x="3440" y="17559"/>
                  </a:moveTo>
                  <a:cubicBezTo>
                    <a:pt x="3406" y="17562"/>
                    <a:pt x="3384" y="17565"/>
                    <a:pt x="3349" y="17567"/>
                  </a:cubicBezTo>
                  <a:cubicBezTo>
                    <a:pt x="3349" y="17567"/>
                    <a:pt x="3349" y="17567"/>
                    <a:pt x="3349" y="17567"/>
                  </a:cubicBezTo>
                  <a:cubicBezTo>
                    <a:pt x="3429" y="17562"/>
                    <a:pt x="3497" y="17553"/>
                    <a:pt x="3554" y="17544"/>
                  </a:cubicBezTo>
                  <a:cubicBezTo>
                    <a:pt x="3543" y="17547"/>
                    <a:pt x="3532" y="17547"/>
                    <a:pt x="3520" y="17550"/>
                  </a:cubicBezTo>
                  <a:cubicBezTo>
                    <a:pt x="3486" y="17553"/>
                    <a:pt x="3463" y="17556"/>
                    <a:pt x="3440" y="17559"/>
                  </a:cubicBezTo>
                  <a:close/>
                  <a:moveTo>
                    <a:pt x="3703" y="17521"/>
                  </a:moveTo>
                  <a:cubicBezTo>
                    <a:pt x="3691" y="17524"/>
                    <a:pt x="3680" y="17524"/>
                    <a:pt x="3680" y="17527"/>
                  </a:cubicBezTo>
                  <a:cubicBezTo>
                    <a:pt x="3668" y="17530"/>
                    <a:pt x="3646" y="17533"/>
                    <a:pt x="3634" y="17536"/>
                  </a:cubicBezTo>
                  <a:cubicBezTo>
                    <a:pt x="3623" y="17539"/>
                    <a:pt x="3600" y="17542"/>
                    <a:pt x="3577" y="17544"/>
                  </a:cubicBezTo>
                  <a:cubicBezTo>
                    <a:pt x="3566" y="17544"/>
                    <a:pt x="3566" y="17547"/>
                    <a:pt x="3554" y="17547"/>
                  </a:cubicBezTo>
                  <a:cubicBezTo>
                    <a:pt x="3611" y="17539"/>
                    <a:pt x="3668" y="17530"/>
                    <a:pt x="3703" y="17521"/>
                  </a:cubicBezTo>
                  <a:close/>
                  <a:moveTo>
                    <a:pt x="8749" y="15471"/>
                  </a:moveTo>
                  <a:lnTo>
                    <a:pt x="11700" y="15471"/>
                  </a:lnTo>
                  <a:lnTo>
                    <a:pt x="8749" y="16078"/>
                  </a:lnTo>
                  <a:lnTo>
                    <a:pt x="8749" y="15471"/>
                  </a:lnTo>
                  <a:close/>
                </a:path>
              </a:pathLst>
            </a:custGeom>
            <a:solidFill>
              <a:srgbClr val="F6BF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66" name="Shape">
              <a:extLst>
                <a:ext uri="{FF2B5EF4-FFF2-40B4-BE49-F238E27FC236}">
                  <a16:creationId xmlns:a16="http://schemas.microsoft.com/office/drawing/2014/main" id="{6D37A594-4605-E544-853E-D3E8095E18D8}"/>
                </a:ext>
              </a:extLst>
            </p:cNvPr>
            <p:cNvSpPr/>
            <p:nvPr/>
          </p:nvSpPr>
          <p:spPr>
            <a:xfrm>
              <a:off x="1651000" y="8674100"/>
              <a:ext cx="5229480" cy="754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3672" y="0"/>
                  </a:lnTo>
                  <a:lnTo>
                    <a:pt x="17928" y="0"/>
                  </a:lnTo>
                  <a:lnTo>
                    <a:pt x="21600" y="21600"/>
                  </a:lnTo>
                  <a:close/>
                  <a:moveTo>
                    <a:pt x="205" y="21211"/>
                  </a:moveTo>
                  <a:lnTo>
                    <a:pt x="21394" y="21211"/>
                  </a:lnTo>
                  <a:lnTo>
                    <a:pt x="17864" y="171"/>
                  </a:lnTo>
                  <a:lnTo>
                    <a:pt x="3736" y="171"/>
                  </a:lnTo>
                  <a:lnTo>
                    <a:pt x="205" y="21211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67" name="Shape">
              <a:extLst>
                <a:ext uri="{FF2B5EF4-FFF2-40B4-BE49-F238E27FC236}">
                  <a16:creationId xmlns:a16="http://schemas.microsoft.com/office/drawing/2014/main" id="{199C5A9A-CDB6-7E4B-BD8F-237A29E8A5B3}"/>
                </a:ext>
              </a:extLst>
            </p:cNvPr>
            <p:cNvSpPr/>
            <p:nvPr/>
          </p:nvSpPr>
          <p:spPr>
            <a:xfrm>
              <a:off x="2057400" y="8674099"/>
              <a:ext cx="764794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4" y="21600"/>
                  </a:moveTo>
                  <a:lnTo>
                    <a:pt x="0" y="21600"/>
                  </a:lnTo>
                  <a:lnTo>
                    <a:pt x="20965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68" name="Shape">
              <a:extLst>
                <a:ext uri="{FF2B5EF4-FFF2-40B4-BE49-F238E27FC236}">
                  <a16:creationId xmlns:a16="http://schemas.microsoft.com/office/drawing/2014/main" id="{54D78F00-5285-1B4F-8748-B7FA56176BF3}"/>
                </a:ext>
              </a:extLst>
            </p:cNvPr>
            <p:cNvSpPr/>
            <p:nvPr/>
          </p:nvSpPr>
          <p:spPr>
            <a:xfrm>
              <a:off x="2285999" y="8674099"/>
              <a:ext cx="671831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39" y="21600"/>
                  </a:moveTo>
                  <a:lnTo>
                    <a:pt x="0" y="21600"/>
                  </a:lnTo>
                  <a:lnTo>
                    <a:pt x="21375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69" name="Shape">
              <a:extLst>
                <a:ext uri="{FF2B5EF4-FFF2-40B4-BE49-F238E27FC236}">
                  <a16:creationId xmlns:a16="http://schemas.microsoft.com/office/drawing/2014/main" id="{5AE016B8-F673-9D4E-A224-549F49DC23DF}"/>
                </a:ext>
              </a:extLst>
            </p:cNvPr>
            <p:cNvSpPr/>
            <p:nvPr/>
          </p:nvSpPr>
          <p:spPr>
            <a:xfrm>
              <a:off x="2514599" y="8674099"/>
              <a:ext cx="598171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81" y="21600"/>
                  </a:moveTo>
                  <a:lnTo>
                    <a:pt x="0" y="21600"/>
                  </a:lnTo>
                  <a:lnTo>
                    <a:pt x="21348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70" name="Shape">
              <a:extLst>
                <a:ext uri="{FF2B5EF4-FFF2-40B4-BE49-F238E27FC236}">
                  <a16:creationId xmlns:a16="http://schemas.microsoft.com/office/drawing/2014/main" id="{4D865645-DBD2-1542-B692-A65782A6B6B4}"/>
                </a:ext>
              </a:extLst>
            </p:cNvPr>
            <p:cNvSpPr/>
            <p:nvPr/>
          </p:nvSpPr>
          <p:spPr>
            <a:xfrm>
              <a:off x="2730500" y="8674099"/>
              <a:ext cx="524510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34" y="21600"/>
                  </a:moveTo>
                  <a:lnTo>
                    <a:pt x="0" y="21600"/>
                  </a:lnTo>
                  <a:lnTo>
                    <a:pt x="21307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71" name="Shape">
              <a:extLst>
                <a:ext uri="{FF2B5EF4-FFF2-40B4-BE49-F238E27FC236}">
                  <a16:creationId xmlns:a16="http://schemas.microsoft.com/office/drawing/2014/main" id="{41E93317-0D6A-854A-899D-FD0B68334502}"/>
                </a:ext>
              </a:extLst>
            </p:cNvPr>
            <p:cNvSpPr/>
            <p:nvPr/>
          </p:nvSpPr>
          <p:spPr>
            <a:xfrm>
              <a:off x="2946400" y="8674099"/>
              <a:ext cx="450850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05" y="21600"/>
                  </a:moveTo>
                  <a:lnTo>
                    <a:pt x="0" y="21600"/>
                  </a:lnTo>
                  <a:lnTo>
                    <a:pt x="21259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72" name="Shape">
              <a:extLst>
                <a:ext uri="{FF2B5EF4-FFF2-40B4-BE49-F238E27FC236}">
                  <a16:creationId xmlns:a16="http://schemas.microsoft.com/office/drawing/2014/main" id="{623E309F-1EA6-454C-A5A1-2DB66786F007}"/>
                </a:ext>
              </a:extLst>
            </p:cNvPr>
            <p:cNvSpPr/>
            <p:nvPr/>
          </p:nvSpPr>
          <p:spPr>
            <a:xfrm>
              <a:off x="3162300" y="8674099"/>
              <a:ext cx="377064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04" y="21600"/>
                  </a:moveTo>
                  <a:lnTo>
                    <a:pt x="0" y="21600"/>
                  </a:lnTo>
                  <a:lnTo>
                    <a:pt x="2120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73" name="Shape">
              <a:extLst>
                <a:ext uri="{FF2B5EF4-FFF2-40B4-BE49-F238E27FC236}">
                  <a16:creationId xmlns:a16="http://schemas.microsoft.com/office/drawing/2014/main" id="{0860CDE0-6B22-7D45-89E4-A46F56E50047}"/>
                </a:ext>
              </a:extLst>
            </p:cNvPr>
            <p:cNvSpPr/>
            <p:nvPr/>
          </p:nvSpPr>
          <p:spPr>
            <a:xfrm>
              <a:off x="3378200" y="8674099"/>
              <a:ext cx="303404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50" y="21600"/>
                  </a:moveTo>
                  <a:lnTo>
                    <a:pt x="0" y="21600"/>
                  </a:lnTo>
                  <a:lnTo>
                    <a:pt x="21103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74" name="Shape">
              <a:extLst>
                <a:ext uri="{FF2B5EF4-FFF2-40B4-BE49-F238E27FC236}">
                  <a16:creationId xmlns:a16="http://schemas.microsoft.com/office/drawing/2014/main" id="{4CBC218B-4A48-8241-9D96-67A855424177}"/>
                </a:ext>
              </a:extLst>
            </p:cNvPr>
            <p:cNvSpPr/>
            <p:nvPr/>
          </p:nvSpPr>
          <p:spPr>
            <a:xfrm>
              <a:off x="3606799" y="8674099"/>
              <a:ext cx="229745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91" y="21600"/>
                  </a:moveTo>
                  <a:lnTo>
                    <a:pt x="0" y="21600"/>
                  </a:lnTo>
                  <a:lnTo>
                    <a:pt x="20943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75" name="Shape">
              <a:extLst>
                <a:ext uri="{FF2B5EF4-FFF2-40B4-BE49-F238E27FC236}">
                  <a16:creationId xmlns:a16="http://schemas.microsoft.com/office/drawing/2014/main" id="{8B0A8FD5-8F33-D64C-9400-BA4355C8E8F2}"/>
                </a:ext>
              </a:extLst>
            </p:cNvPr>
            <p:cNvSpPr/>
            <p:nvPr/>
          </p:nvSpPr>
          <p:spPr>
            <a:xfrm>
              <a:off x="3822699" y="8674099"/>
              <a:ext cx="156084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59" y="21600"/>
                  </a:moveTo>
                  <a:lnTo>
                    <a:pt x="0" y="21600"/>
                  </a:lnTo>
                  <a:lnTo>
                    <a:pt x="20633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76" name="Shape">
              <a:extLst>
                <a:ext uri="{FF2B5EF4-FFF2-40B4-BE49-F238E27FC236}">
                  <a16:creationId xmlns:a16="http://schemas.microsoft.com/office/drawing/2014/main" id="{D1703133-6460-6F45-BA6A-71B359E8A549}"/>
                </a:ext>
              </a:extLst>
            </p:cNvPr>
            <p:cNvSpPr/>
            <p:nvPr/>
          </p:nvSpPr>
          <p:spPr>
            <a:xfrm>
              <a:off x="4038599" y="8674099"/>
              <a:ext cx="82425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762" y="21600"/>
                  </a:moveTo>
                  <a:lnTo>
                    <a:pt x="0" y="21600"/>
                  </a:lnTo>
                  <a:lnTo>
                    <a:pt x="19769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77" name="Shape">
              <a:extLst>
                <a:ext uri="{FF2B5EF4-FFF2-40B4-BE49-F238E27FC236}">
                  <a16:creationId xmlns:a16="http://schemas.microsoft.com/office/drawing/2014/main" id="{D0F8612F-78D8-AA4F-81DA-BD5938826645}"/>
                </a:ext>
              </a:extLst>
            </p:cNvPr>
            <p:cNvSpPr/>
            <p:nvPr/>
          </p:nvSpPr>
          <p:spPr>
            <a:xfrm>
              <a:off x="4254499" y="8674099"/>
              <a:ext cx="10542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3643" y="0"/>
                  </a:lnTo>
                  <a:lnTo>
                    <a:pt x="17957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78" name="Shape">
              <a:extLst>
                <a:ext uri="{FF2B5EF4-FFF2-40B4-BE49-F238E27FC236}">
                  <a16:creationId xmlns:a16="http://schemas.microsoft.com/office/drawing/2014/main" id="{EAAEBAEB-6E87-5541-AB7A-501C5D104CA1}"/>
                </a:ext>
              </a:extLst>
            </p:cNvPr>
            <p:cNvSpPr/>
            <p:nvPr/>
          </p:nvSpPr>
          <p:spPr>
            <a:xfrm>
              <a:off x="4406900" y="8674099"/>
              <a:ext cx="82550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8809" y="21600"/>
                  </a:lnTo>
                  <a:lnTo>
                    <a:pt x="0" y="0"/>
                  </a:lnTo>
                  <a:lnTo>
                    <a:pt x="1861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79" name="Shape">
              <a:extLst>
                <a:ext uri="{FF2B5EF4-FFF2-40B4-BE49-F238E27FC236}">
                  <a16:creationId xmlns:a16="http://schemas.microsoft.com/office/drawing/2014/main" id="{B432E0A4-8FE2-1944-8B95-FE8E32D55E6D}"/>
                </a:ext>
              </a:extLst>
            </p:cNvPr>
            <p:cNvSpPr/>
            <p:nvPr/>
          </p:nvSpPr>
          <p:spPr>
            <a:xfrm>
              <a:off x="4546599" y="8674099"/>
              <a:ext cx="156212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0125" y="21600"/>
                  </a:lnTo>
                  <a:lnTo>
                    <a:pt x="0" y="0"/>
                  </a:lnTo>
                  <a:lnTo>
                    <a:pt x="983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80" name="Shape">
              <a:extLst>
                <a:ext uri="{FF2B5EF4-FFF2-40B4-BE49-F238E27FC236}">
                  <a16:creationId xmlns:a16="http://schemas.microsoft.com/office/drawing/2014/main" id="{E871F7F4-FF8A-9A4C-A5C0-E878C4C7DA78}"/>
                </a:ext>
              </a:extLst>
            </p:cNvPr>
            <p:cNvSpPr/>
            <p:nvPr/>
          </p:nvSpPr>
          <p:spPr>
            <a:xfrm>
              <a:off x="4698999" y="8674099"/>
              <a:ext cx="229872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0598" y="21600"/>
                  </a:lnTo>
                  <a:lnTo>
                    <a:pt x="0" y="0"/>
                  </a:lnTo>
                  <a:lnTo>
                    <a:pt x="656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81" name="Shape">
              <a:extLst>
                <a:ext uri="{FF2B5EF4-FFF2-40B4-BE49-F238E27FC236}">
                  <a16:creationId xmlns:a16="http://schemas.microsoft.com/office/drawing/2014/main" id="{D5695902-914B-B244-9188-EC80BE0F6153}"/>
                </a:ext>
              </a:extLst>
            </p:cNvPr>
            <p:cNvSpPr/>
            <p:nvPr/>
          </p:nvSpPr>
          <p:spPr>
            <a:xfrm>
              <a:off x="4838700" y="8674099"/>
              <a:ext cx="303530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0841" y="21600"/>
                  </a:lnTo>
                  <a:lnTo>
                    <a:pt x="0" y="0"/>
                  </a:lnTo>
                  <a:lnTo>
                    <a:pt x="497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82" name="Shape">
              <a:extLst>
                <a:ext uri="{FF2B5EF4-FFF2-40B4-BE49-F238E27FC236}">
                  <a16:creationId xmlns:a16="http://schemas.microsoft.com/office/drawing/2014/main" id="{6BE9EEA4-33ED-3E4D-82DD-6022C7C4A7ED}"/>
                </a:ext>
              </a:extLst>
            </p:cNvPr>
            <p:cNvSpPr/>
            <p:nvPr/>
          </p:nvSpPr>
          <p:spPr>
            <a:xfrm>
              <a:off x="4991100" y="8674099"/>
              <a:ext cx="377064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0996" y="21600"/>
                  </a:lnTo>
                  <a:lnTo>
                    <a:pt x="0" y="0"/>
                  </a:lnTo>
                  <a:lnTo>
                    <a:pt x="40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83" name="Shape">
              <a:extLst>
                <a:ext uri="{FF2B5EF4-FFF2-40B4-BE49-F238E27FC236}">
                  <a16:creationId xmlns:a16="http://schemas.microsoft.com/office/drawing/2014/main" id="{B79B8E5E-79B6-C645-B3BB-C5F2CC8BC4A2}"/>
                </a:ext>
              </a:extLst>
            </p:cNvPr>
            <p:cNvSpPr/>
            <p:nvPr/>
          </p:nvSpPr>
          <p:spPr>
            <a:xfrm>
              <a:off x="5130800" y="8674099"/>
              <a:ext cx="450724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095" y="21600"/>
                  </a:lnTo>
                  <a:lnTo>
                    <a:pt x="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84" name="Shape">
              <a:extLst>
                <a:ext uri="{FF2B5EF4-FFF2-40B4-BE49-F238E27FC236}">
                  <a16:creationId xmlns:a16="http://schemas.microsoft.com/office/drawing/2014/main" id="{BBE58EDC-C4C2-C74C-A500-93CB8D2526E9}"/>
                </a:ext>
              </a:extLst>
            </p:cNvPr>
            <p:cNvSpPr/>
            <p:nvPr/>
          </p:nvSpPr>
          <p:spPr>
            <a:xfrm>
              <a:off x="5283200" y="8674099"/>
              <a:ext cx="524384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166" y="21600"/>
                  </a:lnTo>
                  <a:lnTo>
                    <a:pt x="0" y="0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85" name="Shape">
              <a:extLst>
                <a:ext uri="{FF2B5EF4-FFF2-40B4-BE49-F238E27FC236}">
                  <a16:creationId xmlns:a16="http://schemas.microsoft.com/office/drawing/2014/main" id="{3EA15B5A-6815-EE4F-944A-0117EEBB79E1}"/>
                </a:ext>
              </a:extLst>
            </p:cNvPr>
            <p:cNvSpPr/>
            <p:nvPr/>
          </p:nvSpPr>
          <p:spPr>
            <a:xfrm>
              <a:off x="5422900" y="8674099"/>
              <a:ext cx="598044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219" y="21600"/>
                  </a:lnTo>
                  <a:lnTo>
                    <a:pt x="0" y="0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86" name="Shape">
              <a:extLst>
                <a:ext uri="{FF2B5EF4-FFF2-40B4-BE49-F238E27FC236}">
                  <a16:creationId xmlns:a16="http://schemas.microsoft.com/office/drawing/2014/main" id="{D5DE244F-9BC8-AD4C-93A0-95762F7B1967}"/>
                </a:ext>
              </a:extLst>
            </p:cNvPr>
            <p:cNvSpPr/>
            <p:nvPr/>
          </p:nvSpPr>
          <p:spPr>
            <a:xfrm>
              <a:off x="5562599" y="8674099"/>
              <a:ext cx="671831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261" y="21600"/>
                  </a:lnTo>
                  <a:lnTo>
                    <a:pt x="0" y="0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87" name="Shape">
              <a:extLst>
                <a:ext uri="{FF2B5EF4-FFF2-40B4-BE49-F238E27FC236}">
                  <a16:creationId xmlns:a16="http://schemas.microsoft.com/office/drawing/2014/main" id="{C78495F6-D78E-C643-9B2D-C0E4FD0AFBDA}"/>
                </a:ext>
              </a:extLst>
            </p:cNvPr>
            <p:cNvSpPr/>
            <p:nvPr/>
          </p:nvSpPr>
          <p:spPr>
            <a:xfrm>
              <a:off x="5702300" y="8674099"/>
              <a:ext cx="764794" cy="74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0642" y="21600"/>
                  </a:lnTo>
                  <a:lnTo>
                    <a:pt x="0" y="0"/>
                  </a:lnTo>
                  <a:lnTo>
                    <a:pt x="631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16" name="Pentagon 15">
            <a:extLst>
              <a:ext uri="{FF2B5EF4-FFF2-40B4-BE49-F238E27FC236}">
                <a16:creationId xmlns:a16="http://schemas.microsoft.com/office/drawing/2014/main" id="{9BC96FE3-783B-7040-9665-FCE0A8AE402E}"/>
              </a:ext>
            </a:extLst>
          </p:cNvPr>
          <p:cNvSpPr/>
          <p:nvPr/>
        </p:nvSpPr>
        <p:spPr>
          <a:xfrm>
            <a:off x="5364075" y="3821033"/>
            <a:ext cx="1868122" cy="406304"/>
          </a:xfrm>
          <a:prstGeom prst="homePlate">
            <a:avLst/>
          </a:prstGeom>
          <a:solidFill>
            <a:schemeClr val="accent6"/>
          </a:solidFill>
          <a:ln w="38100">
            <a:solidFill>
              <a:srgbClr val="2B323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cap="all" dirty="0">
                <a:solidFill>
                  <a:schemeClr val="accent6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589" name="Pentagon 588">
            <a:extLst>
              <a:ext uri="{FF2B5EF4-FFF2-40B4-BE49-F238E27FC236}">
                <a16:creationId xmlns:a16="http://schemas.microsoft.com/office/drawing/2014/main" id="{10190337-D152-534D-A3D1-1B4B29C1F215}"/>
              </a:ext>
            </a:extLst>
          </p:cNvPr>
          <p:cNvSpPr/>
          <p:nvPr/>
        </p:nvSpPr>
        <p:spPr>
          <a:xfrm rot="10800000" flipV="1">
            <a:off x="1897388" y="3821030"/>
            <a:ext cx="3045037" cy="406304"/>
          </a:xfrm>
          <a:prstGeom prst="homePlate">
            <a:avLst/>
          </a:prstGeom>
          <a:solidFill>
            <a:schemeClr val="accent5"/>
          </a:solidFill>
          <a:ln w="38100">
            <a:solidFill>
              <a:srgbClr val="2B323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cap="all" dirty="0"/>
              <a:t>Lorem Ipsum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898C955-988D-3F44-9B7E-5EA5B1B4CB41}"/>
              </a:ext>
            </a:extLst>
          </p:cNvPr>
          <p:cNvGrpSpPr/>
          <p:nvPr/>
        </p:nvGrpSpPr>
        <p:grpSpPr>
          <a:xfrm>
            <a:off x="4920253" y="2289230"/>
            <a:ext cx="444980" cy="2350376"/>
            <a:chOff x="761999" y="533400"/>
            <a:chExt cx="1352044" cy="7141464"/>
          </a:xfrm>
        </p:grpSpPr>
        <p:sp>
          <p:nvSpPr>
            <p:cNvPr id="590" name="Rectangle">
              <a:extLst>
                <a:ext uri="{FF2B5EF4-FFF2-40B4-BE49-F238E27FC236}">
                  <a16:creationId xmlns:a16="http://schemas.microsoft.com/office/drawing/2014/main" id="{09D09EFA-0AA9-EE4C-94BC-91D9EA9C95A3}"/>
                </a:ext>
              </a:extLst>
            </p:cNvPr>
            <p:cNvSpPr/>
            <p:nvPr/>
          </p:nvSpPr>
          <p:spPr>
            <a:xfrm>
              <a:off x="1320800" y="1727200"/>
              <a:ext cx="234442" cy="267082"/>
            </a:xfrm>
            <a:prstGeom prst="rect">
              <a:avLst/>
            </a:prstGeom>
            <a:solidFill>
              <a:srgbClr val="C0454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91" name="Shape">
              <a:extLst>
                <a:ext uri="{FF2B5EF4-FFF2-40B4-BE49-F238E27FC236}">
                  <a16:creationId xmlns:a16="http://schemas.microsoft.com/office/drawing/2014/main" id="{1ED22BC1-B4EB-364B-A283-7523BF29C81E}"/>
                </a:ext>
              </a:extLst>
            </p:cNvPr>
            <p:cNvSpPr/>
            <p:nvPr/>
          </p:nvSpPr>
          <p:spPr>
            <a:xfrm>
              <a:off x="1447799" y="7086599"/>
              <a:ext cx="92330" cy="588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14997"/>
                  </a:lnTo>
                  <a:lnTo>
                    <a:pt x="3862" y="14997"/>
                  </a:lnTo>
                  <a:lnTo>
                    <a:pt x="6061" y="21600"/>
                  </a:lnTo>
                  <a:lnTo>
                    <a:pt x="16311" y="21600"/>
                  </a:lnTo>
                  <a:lnTo>
                    <a:pt x="18124" y="14997"/>
                  </a:lnTo>
                  <a:lnTo>
                    <a:pt x="21600" y="14997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92" name="Circle">
              <a:extLst>
                <a:ext uri="{FF2B5EF4-FFF2-40B4-BE49-F238E27FC236}">
                  <a16:creationId xmlns:a16="http://schemas.microsoft.com/office/drawing/2014/main" id="{33941F53-F23E-5946-9E5F-C47F9DC2507B}"/>
                </a:ext>
              </a:extLst>
            </p:cNvPr>
            <p:cNvSpPr/>
            <p:nvPr/>
          </p:nvSpPr>
          <p:spPr>
            <a:xfrm>
              <a:off x="762000" y="533400"/>
              <a:ext cx="1352043" cy="1352043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  <p:sp>
          <p:nvSpPr>
            <p:cNvPr id="593" name="Shape">
              <a:extLst>
                <a:ext uri="{FF2B5EF4-FFF2-40B4-BE49-F238E27FC236}">
                  <a16:creationId xmlns:a16="http://schemas.microsoft.com/office/drawing/2014/main" id="{BBAFBD7E-A68B-1A42-B664-918D5487F9C5}"/>
                </a:ext>
              </a:extLst>
            </p:cNvPr>
            <p:cNvSpPr/>
            <p:nvPr/>
          </p:nvSpPr>
          <p:spPr>
            <a:xfrm>
              <a:off x="761999" y="1993899"/>
              <a:ext cx="1351916" cy="5237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0766" y="2016"/>
                  </a:lnTo>
                  <a:lnTo>
                    <a:pt x="20738" y="2090"/>
                  </a:lnTo>
                  <a:lnTo>
                    <a:pt x="20312" y="3121"/>
                  </a:lnTo>
                  <a:lnTo>
                    <a:pt x="20281" y="3194"/>
                  </a:lnTo>
                  <a:lnTo>
                    <a:pt x="19737" y="4510"/>
                  </a:lnTo>
                  <a:lnTo>
                    <a:pt x="19707" y="4582"/>
                  </a:lnTo>
                  <a:lnTo>
                    <a:pt x="19281" y="5614"/>
                  </a:lnTo>
                  <a:lnTo>
                    <a:pt x="19250" y="5686"/>
                  </a:lnTo>
                  <a:lnTo>
                    <a:pt x="18706" y="7003"/>
                  </a:lnTo>
                  <a:lnTo>
                    <a:pt x="18676" y="7076"/>
                  </a:lnTo>
                  <a:lnTo>
                    <a:pt x="18250" y="8107"/>
                  </a:lnTo>
                  <a:lnTo>
                    <a:pt x="18219" y="8180"/>
                  </a:lnTo>
                  <a:lnTo>
                    <a:pt x="17678" y="9495"/>
                  </a:lnTo>
                  <a:lnTo>
                    <a:pt x="17645" y="9569"/>
                  </a:lnTo>
                  <a:lnTo>
                    <a:pt x="17219" y="10600"/>
                  </a:lnTo>
                  <a:lnTo>
                    <a:pt x="17189" y="10673"/>
                  </a:lnTo>
                  <a:lnTo>
                    <a:pt x="16645" y="11989"/>
                  </a:lnTo>
                  <a:lnTo>
                    <a:pt x="16614" y="12062"/>
                  </a:lnTo>
                  <a:lnTo>
                    <a:pt x="16188" y="13093"/>
                  </a:lnTo>
                  <a:lnTo>
                    <a:pt x="16158" y="13167"/>
                  </a:lnTo>
                  <a:lnTo>
                    <a:pt x="15614" y="14482"/>
                  </a:lnTo>
                  <a:lnTo>
                    <a:pt x="15586" y="14555"/>
                  </a:lnTo>
                  <a:lnTo>
                    <a:pt x="15160" y="15587"/>
                  </a:lnTo>
                  <a:lnTo>
                    <a:pt x="15129" y="15659"/>
                  </a:lnTo>
                  <a:lnTo>
                    <a:pt x="12672" y="21600"/>
                  </a:lnTo>
                  <a:lnTo>
                    <a:pt x="10801" y="21600"/>
                  </a:lnTo>
                  <a:lnTo>
                    <a:pt x="7830" y="15659"/>
                  </a:lnTo>
                  <a:lnTo>
                    <a:pt x="7794" y="15587"/>
                  </a:lnTo>
                  <a:lnTo>
                    <a:pt x="7278" y="14555"/>
                  </a:lnTo>
                  <a:lnTo>
                    <a:pt x="7242" y="14482"/>
                  </a:lnTo>
                  <a:lnTo>
                    <a:pt x="6584" y="13167"/>
                  </a:lnTo>
                  <a:lnTo>
                    <a:pt x="6546" y="13093"/>
                  </a:lnTo>
                  <a:lnTo>
                    <a:pt x="6031" y="12062"/>
                  </a:lnTo>
                  <a:lnTo>
                    <a:pt x="5994" y="11989"/>
                  </a:lnTo>
                  <a:lnTo>
                    <a:pt x="5337" y="10673"/>
                  </a:lnTo>
                  <a:lnTo>
                    <a:pt x="5300" y="10600"/>
                  </a:lnTo>
                  <a:lnTo>
                    <a:pt x="4785" y="9569"/>
                  </a:lnTo>
                  <a:lnTo>
                    <a:pt x="4748" y="9495"/>
                  </a:lnTo>
                  <a:lnTo>
                    <a:pt x="4091" y="8180"/>
                  </a:lnTo>
                  <a:lnTo>
                    <a:pt x="4054" y="8107"/>
                  </a:lnTo>
                  <a:lnTo>
                    <a:pt x="3539" y="7076"/>
                  </a:lnTo>
                  <a:lnTo>
                    <a:pt x="3502" y="7003"/>
                  </a:lnTo>
                  <a:lnTo>
                    <a:pt x="2845" y="5686"/>
                  </a:lnTo>
                  <a:lnTo>
                    <a:pt x="2806" y="5614"/>
                  </a:lnTo>
                  <a:lnTo>
                    <a:pt x="2293" y="4582"/>
                  </a:lnTo>
                  <a:lnTo>
                    <a:pt x="2254" y="4510"/>
                  </a:lnTo>
                  <a:lnTo>
                    <a:pt x="1597" y="3194"/>
                  </a:lnTo>
                  <a:lnTo>
                    <a:pt x="1560" y="3121"/>
                  </a:lnTo>
                  <a:lnTo>
                    <a:pt x="1045" y="2090"/>
                  </a:lnTo>
                  <a:lnTo>
                    <a:pt x="1008" y="20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  <p:sp>
          <p:nvSpPr>
            <p:cNvPr id="594" name="Circle">
              <a:extLst>
                <a:ext uri="{FF2B5EF4-FFF2-40B4-BE49-F238E27FC236}">
                  <a16:creationId xmlns:a16="http://schemas.microsoft.com/office/drawing/2014/main" id="{A3F67236-DDB5-4240-A65B-9CE00142ECFB}"/>
                </a:ext>
              </a:extLst>
            </p:cNvPr>
            <p:cNvSpPr/>
            <p:nvPr/>
          </p:nvSpPr>
          <p:spPr>
            <a:xfrm>
              <a:off x="1168400" y="939800"/>
              <a:ext cx="550799" cy="550673"/>
            </a:xfrm>
            <a:prstGeom prst="ellipse">
              <a:avLst/>
            </a:prstGeom>
            <a:solidFill>
              <a:srgbClr val="23232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95" name="Shape">
              <a:extLst>
                <a:ext uri="{FF2B5EF4-FFF2-40B4-BE49-F238E27FC236}">
                  <a16:creationId xmlns:a16="http://schemas.microsoft.com/office/drawing/2014/main" id="{08EB8EC7-8F47-154E-B9D1-7DAB7BC6E4EF}"/>
                </a:ext>
              </a:extLst>
            </p:cNvPr>
            <p:cNvSpPr/>
            <p:nvPr/>
          </p:nvSpPr>
          <p:spPr>
            <a:xfrm>
              <a:off x="825500" y="2489199"/>
              <a:ext cx="1236599" cy="26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40" y="1434"/>
                  </a:lnTo>
                  <a:lnTo>
                    <a:pt x="603" y="21600"/>
                  </a:lnTo>
                  <a:lnTo>
                    <a:pt x="21103" y="21600"/>
                  </a:lnTo>
                  <a:lnTo>
                    <a:pt x="21569" y="1434"/>
                  </a:lnTo>
                  <a:close/>
                </a:path>
              </a:pathLst>
            </a:custGeom>
            <a:solidFill>
              <a:srgbClr val="23232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96" name="Shape">
              <a:extLst>
                <a:ext uri="{FF2B5EF4-FFF2-40B4-BE49-F238E27FC236}">
                  <a16:creationId xmlns:a16="http://schemas.microsoft.com/office/drawing/2014/main" id="{F0DFE9D8-A65F-6F42-AA89-624376B73885}"/>
                </a:ext>
              </a:extLst>
            </p:cNvPr>
            <p:cNvSpPr/>
            <p:nvPr/>
          </p:nvSpPr>
          <p:spPr>
            <a:xfrm>
              <a:off x="901699" y="3086100"/>
              <a:ext cx="1094233" cy="267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562" y="1424"/>
                  </a:lnTo>
                  <a:lnTo>
                    <a:pt x="21036" y="21600"/>
                  </a:lnTo>
                  <a:lnTo>
                    <a:pt x="682" y="21600"/>
                  </a:lnTo>
                  <a:lnTo>
                    <a:pt x="48" y="1424"/>
                  </a:lnTo>
                  <a:close/>
                </a:path>
              </a:pathLst>
            </a:custGeom>
            <a:solidFill>
              <a:srgbClr val="23232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97" name="Shape">
              <a:extLst>
                <a:ext uri="{FF2B5EF4-FFF2-40B4-BE49-F238E27FC236}">
                  <a16:creationId xmlns:a16="http://schemas.microsoft.com/office/drawing/2014/main" id="{E789DFD4-783F-D040-86FB-B7704CECDFBB}"/>
                </a:ext>
              </a:extLst>
            </p:cNvPr>
            <p:cNvSpPr/>
            <p:nvPr/>
          </p:nvSpPr>
          <p:spPr>
            <a:xfrm>
              <a:off x="977900" y="3695700"/>
              <a:ext cx="951612" cy="267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52" y="1424"/>
                  </a:lnTo>
                  <a:lnTo>
                    <a:pt x="784" y="21600"/>
                  </a:lnTo>
                  <a:lnTo>
                    <a:pt x="20951" y="21600"/>
                  </a:lnTo>
                  <a:lnTo>
                    <a:pt x="21557" y="1424"/>
                  </a:lnTo>
                  <a:close/>
                </a:path>
              </a:pathLst>
            </a:custGeom>
            <a:solidFill>
              <a:srgbClr val="23232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98" name="Shape">
              <a:extLst>
                <a:ext uri="{FF2B5EF4-FFF2-40B4-BE49-F238E27FC236}">
                  <a16:creationId xmlns:a16="http://schemas.microsoft.com/office/drawing/2014/main" id="{50F2972F-6BDE-964D-B85F-2C555AABA47C}"/>
                </a:ext>
              </a:extLst>
            </p:cNvPr>
            <p:cNvSpPr/>
            <p:nvPr/>
          </p:nvSpPr>
          <p:spPr>
            <a:xfrm>
              <a:off x="1066800" y="4292599"/>
              <a:ext cx="809245" cy="267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546" y="1433"/>
                  </a:lnTo>
                  <a:lnTo>
                    <a:pt x="20834" y="21600"/>
                  </a:lnTo>
                  <a:lnTo>
                    <a:pt x="922" y="21600"/>
                  </a:lnTo>
                  <a:lnTo>
                    <a:pt x="61" y="1433"/>
                  </a:lnTo>
                  <a:close/>
                </a:path>
              </a:pathLst>
            </a:custGeom>
            <a:solidFill>
              <a:srgbClr val="23232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99" name="Shape">
              <a:extLst>
                <a:ext uri="{FF2B5EF4-FFF2-40B4-BE49-F238E27FC236}">
                  <a16:creationId xmlns:a16="http://schemas.microsoft.com/office/drawing/2014/main" id="{21168BD7-E2BF-534C-A612-0E80C02C209A}"/>
                </a:ext>
              </a:extLst>
            </p:cNvPr>
            <p:cNvSpPr/>
            <p:nvPr/>
          </p:nvSpPr>
          <p:spPr>
            <a:xfrm>
              <a:off x="1142999" y="4902199"/>
              <a:ext cx="666625" cy="26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538" y="1424"/>
                  </a:lnTo>
                  <a:lnTo>
                    <a:pt x="20674" y="21600"/>
                  </a:lnTo>
                  <a:lnTo>
                    <a:pt x="1119" y="21600"/>
                  </a:lnTo>
                  <a:lnTo>
                    <a:pt x="74" y="1424"/>
                  </a:lnTo>
                  <a:close/>
                </a:path>
              </a:pathLst>
            </a:custGeom>
            <a:solidFill>
              <a:srgbClr val="23232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00" name="Shape">
              <a:extLst>
                <a:ext uri="{FF2B5EF4-FFF2-40B4-BE49-F238E27FC236}">
                  <a16:creationId xmlns:a16="http://schemas.microsoft.com/office/drawing/2014/main" id="{3A84C156-F034-6E48-B807-C005E251C23F}"/>
                </a:ext>
              </a:extLst>
            </p:cNvPr>
            <p:cNvSpPr/>
            <p:nvPr/>
          </p:nvSpPr>
          <p:spPr>
            <a:xfrm>
              <a:off x="1219200" y="5511799"/>
              <a:ext cx="524003" cy="26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94" y="1424"/>
                  </a:lnTo>
                  <a:lnTo>
                    <a:pt x="1424" y="21600"/>
                  </a:lnTo>
                  <a:lnTo>
                    <a:pt x="20427" y="21600"/>
                  </a:lnTo>
                  <a:lnTo>
                    <a:pt x="21527" y="1424"/>
                  </a:lnTo>
                  <a:close/>
                </a:path>
              </a:pathLst>
            </a:custGeom>
            <a:solidFill>
              <a:srgbClr val="23232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01" name="Shape">
              <a:extLst>
                <a:ext uri="{FF2B5EF4-FFF2-40B4-BE49-F238E27FC236}">
                  <a16:creationId xmlns:a16="http://schemas.microsoft.com/office/drawing/2014/main" id="{8F7E71E1-E660-894C-B656-848B53BB343F}"/>
                </a:ext>
              </a:extLst>
            </p:cNvPr>
            <p:cNvSpPr/>
            <p:nvPr/>
          </p:nvSpPr>
          <p:spPr>
            <a:xfrm>
              <a:off x="888999" y="660399"/>
              <a:ext cx="1101599" cy="1101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3" y="0"/>
                    <a:pt x="0" y="4836"/>
                    <a:pt x="0" y="10800"/>
                  </a:cubicBezTo>
                  <a:cubicBezTo>
                    <a:pt x="0" y="16764"/>
                    <a:pt x="4833" y="21600"/>
                    <a:pt x="10800" y="21600"/>
                  </a:cubicBezTo>
                  <a:cubicBezTo>
                    <a:pt x="16762" y="21600"/>
                    <a:pt x="21600" y="16764"/>
                    <a:pt x="21600" y="10800"/>
                  </a:cubicBezTo>
                  <a:cubicBezTo>
                    <a:pt x="21600" y="4836"/>
                    <a:pt x="16762" y="0"/>
                    <a:pt x="10800" y="0"/>
                  </a:cubicBezTo>
                  <a:close/>
                  <a:moveTo>
                    <a:pt x="10800" y="19147"/>
                  </a:moveTo>
                  <a:cubicBezTo>
                    <a:pt x="6191" y="19147"/>
                    <a:pt x="2455" y="15412"/>
                    <a:pt x="2455" y="10800"/>
                  </a:cubicBezTo>
                  <a:cubicBezTo>
                    <a:pt x="2455" y="6191"/>
                    <a:pt x="6191" y="2455"/>
                    <a:pt x="10800" y="2455"/>
                  </a:cubicBezTo>
                  <a:cubicBezTo>
                    <a:pt x="15407" y="2455"/>
                    <a:pt x="19145" y="6191"/>
                    <a:pt x="19145" y="10800"/>
                  </a:cubicBezTo>
                  <a:cubicBezTo>
                    <a:pt x="19145" y="15412"/>
                    <a:pt x="15407" y="19147"/>
                    <a:pt x="10800" y="19147"/>
                  </a:cubicBezTo>
                  <a:close/>
                </a:path>
              </a:pathLst>
            </a:custGeom>
            <a:solidFill>
              <a:srgbClr val="23232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602" name="Group 601">
            <a:extLst>
              <a:ext uri="{FF2B5EF4-FFF2-40B4-BE49-F238E27FC236}">
                <a16:creationId xmlns:a16="http://schemas.microsoft.com/office/drawing/2014/main" id="{19F9F98D-917D-4C4D-A8FC-D51AADAF0D34}"/>
              </a:ext>
            </a:extLst>
          </p:cNvPr>
          <p:cNvGrpSpPr/>
          <p:nvPr/>
        </p:nvGrpSpPr>
        <p:grpSpPr>
          <a:xfrm>
            <a:off x="2317783" y="2004581"/>
            <a:ext cx="2484897" cy="968086"/>
            <a:chOff x="332936" y="2268692"/>
            <a:chExt cx="2937088" cy="1721042"/>
          </a:xfrm>
        </p:grpSpPr>
        <p:sp>
          <p:nvSpPr>
            <p:cNvPr id="603" name="TextBox 602">
              <a:extLst>
                <a:ext uri="{FF2B5EF4-FFF2-40B4-BE49-F238E27FC236}">
                  <a16:creationId xmlns:a16="http://schemas.microsoft.com/office/drawing/2014/main" id="{18EDF1A5-A8BF-EB4A-9FDA-C1EAE12B432F}"/>
                </a:ext>
              </a:extLst>
            </p:cNvPr>
            <p:cNvSpPr txBox="1"/>
            <p:nvPr/>
          </p:nvSpPr>
          <p:spPr>
            <a:xfrm>
              <a:off x="332936" y="2268692"/>
              <a:ext cx="2937088" cy="82073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604" name="TextBox 603">
              <a:extLst>
                <a:ext uri="{FF2B5EF4-FFF2-40B4-BE49-F238E27FC236}">
                  <a16:creationId xmlns:a16="http://schemas.microsoft.com/office/drawing/2014/main" id="{76830F33-EB0C-6549-9013-3EB86609152B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90281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605" name="Group 604">
            <a:extLst>
              <a:ext uri="{FF2B5EF4-FFF2-40B4-BE49-F238E27FC236}">
                <a16:creationId xmlns:a16="http://schemas.microsoft.com/office/drawing/2014/main" id="{B8030D25-011C-684E-8B88-A46E8E19744B}"/>
              </a:ext>
            </a:extLst>
          </p:cNvPr>
          <p:cNvGrpSpPr/>
          <p:nvPr/>
        </p:nvGrpSpPr>
        <p:grpSpPr>
          <a:xfrm>
            <a:off x="5508516" y="1635248"/>
            <a:ext cx="1364038" cy="1752916"/>
            <a:chOff x="332936" y="1612107"/>
            <a:chExt cx="2937088" cy="3116286"/>
          </a:xfrm>
        </p:grpSpPr>
        <p:sp>
          <p:nvSpPr>
            <p:cNvPr id="606" name="TextBox 605">
              <a:extLst>
                <a:ext uri="{FF2B5EF4-FFF2-40B4-BE49-F238E27FC236}">
                  <a16:creationId xmlns:a16="http://schemas.microsoft.com/office/drawing/2014/main" id="{1A3DAA20-457D-0144-9B00-D0F1A00180F7}"/>
                </a:ext>
              </a:extLst>
            </p:cNvPr>
            <p:cNvSpPr txBox="1"/>
            <p:nvPr/>
          </p:nvSpPr>
          <p:spPr>
            <a:xfrm>
              <a:off x="332936" y="1612107"/>
              <a:ext cx="2937088" cy="147732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07" name="TextBox 606">
              <a:extLst>
                <a:ext uri="{FF2B5EF4-FFF2-40B4-BE49-F238E27FC236}">
                  <a16:creationId xmlns:a16="http://schemas.microsoft.com/office/drawing/2014/main" id="{6D1B8237-41C0-AC46-8EDE-01CDB6ED1DC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6414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sp>
        <p:nvSpPr>
          <p:cNvPr id="122" name="TextBox 121">
            <a:extLst>
              <a:ext uri="{FF2B5EF4-FFF2-40B4-BE49-F238E27FC236}">
                <a16:creationId xmlns:a16="http://schemas.microsoft.com/office/drawing/2014/main" id="{BE869175-9CE9-410C-AA58-0E24AA0DABF9}"/>
              </a:ext>
            </a:extLst>
          </p:cNvPr>
          <p:cNvSpPr txBox="1"/>
          <p:nvPr/>
        </p:nvSpPr>
        <p:spPr>
          <a:xfrm>
            <a:off x="728020" y="1920280"/>
            <a:ext cx="1347672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b="1" noProof="1">
                <a:solidFill>
                  <a:schemeClr val="bg1"/>
                </a:solidFill>
              </a:rPr>
              <a:t>TOUCHDOWN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A448DDBB-320F-46C1-B103-B80801E2846A}"/>
              </a:ext>
            </a:extLst>
          </p:cNvPr>
          <p:cNvSpPr txBox="1"/>
          <p:nvPr/>
        </p:nvSpPr>
        <p:spPr>
          <a:xfrm>
            <a:off x="7061585" y="1920280"/>
            <a:ext cx="1347672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500" b="1" noProof="1">
                <a:solidFill>
                  <a:schemeClr val="bg1"/>
                </a:solidFill>
              </a:rPr>
              <a:t>TOUCHDOWN</a:t>
            </a:r>
          </a:p>
        </p:txBody>
      </p:sp>
    </p:spTree>
    <p:extLst>
      <p:ext uri="{BB962C8B-B14F-4D97-AF65-F5344CB8AC3E}">
        <p14:creationId xmlns:p14="http://schemas.microsoft.com/office/powerpoint/2010/main" val="2140294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10125</TotalTime>
  <Words>184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Football &amp; Diverging Ideas for PowerPoint</vt:lpstr>
      <vt:lpstr>Football &amp; Diverging Ideas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Diagram with Callouts for PowerPoint</dc:title>
  <dc:creator>PresentationGO.com</dc:creator>
  <dc:description>© Copyright PresentationGO.com</dc:description>
  <dcterms:created xsi:type="dcterms:W3CDTF">2014-11-26T05:14:11Z</dcterms:created>
  <dcterms:modified xsi:type="dcterms:W3CDTF">2019-02-01T05:12:38Z</dcterms:modified>
  <cp:category>Charts &amp; Diagrams</cp:category>
</cp:coreProperties>
</file>