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5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Football Field List Blocks for PowerPoint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9F87E5D-5E52-FC49-8A6A-9BDD59BA5610}"/>
              </a:ext>
            </a:extLst>
          </p:cNvPr>
          <p:cNvSpPr/>
          <p:nvPr/>
        </p:nvSpPr>
        <p:spPr>
          <a:xfrm>
            <a:off x="1130909" y="1478222"/>
            <a:ext cx="1844532" cy="43366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91F65-3048-F244-9D3E-FF7ECD602ABC}"/>
              </a:ext>
            </a:extLst>
          </p:cNvPr>
          <p:cNvSpPr/>
          <p:nvPr/>
        </p:nvSpPr>
        <p:spPr>
          <a:xfrm>
            <a:off x="6161837" y="1478222"/>
            <a:ext cx="1860351" cy="43366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55AD36B-1422-7C47-B6F2-D0F23CDAC779}"/>
              </a:ext>
            </a:extLst>
          </p:cNvPr>
          <p:cNvSpPr/>
          <p:nvPr/>
        </p:nvSpPr>
        <p:spPr>
          <a:xfrm>
            <a:off x="3318922" y="1478222"/>
            <a:ext cx="2480926" cy="43366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9FF2E8-50E2-A44C-A07F-0AAB4F8B9BBE}"/>
              </a:ext>
            </a:extLst>
          </p:cNvPr>
          <p:cNvGrpSpPr/>
          <p:nvPr/>
        </p:nvGrpSpPr>
        <p:grpSpPr>
          <a:xfrm rot="5400000">
            <a:off x="3306214" y="1511715"/>
            <a:ext cx="2532731" cy="4179838"/>
            <a:chOff x="5214302" y="1972286"/>
            <a:chExt cx="1750865" cy="2889505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E74134F6-5487-334D-BA9C-1BDCBD3DCC59}"/>
                </a:ext>
              </a:extLst>
            </p:cNvPr>
            <p:cNvSpPr/>
            <p:nvPr/>
          </p:nvSpPr>
          <p:spPr>
            <a:xfrm>
              <a:off x="5214302" y="2467586"/>
              <a:ext cx="1750865" cy="192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42" extrusionOk="0">
                  <a:moveTo>
                    <a:pt x="18787" y="18540"/>
                  </a:moveTo>
                  <a:cubicBezTo>
                    <a:pt x="20368" y="16219"/>
                    <a:pt x="21600" y="13175"/>
                    <a:pt x="21600" y="9422"/>
                  </a:cubicBezTo>
                  <a:cubicBezTo>
                    <a:pt x="21600" y="6120"/>
                    <a:pt x="20436" y="3198"/>
                    <a:pt x="18963" y="918"/>
                  </a:cubicBezTo>
                  <a:lnTo>
                    <a:pt x="18957" y="934"/>
                  </a:lnTo>
                  <a:cubicBezTo>
                    <a:pt x="10141" y="-1151"/>
                    <a:pt x="3191" y="878"/>
                    <a:pt x="2529" y="1082"/>
                  </a:cubicBezTo>
                  <a:cubicBezTo>
                    <a:pt x="1106" y="3338"/>
                    <a:pt x="0" y="6198"/>
                    <a:pt x="0" y="9421"/>
                  </a:cubicBezTo>
                  <a:cubicBezTo>
                    <a:pt x="0" y="13104"/>
                    <a:pt x="1192" y="16098"/>
                    <a:pt x="2733" y="18401"/>
                  </a:cubicBezTo>
                  <a:cubicBezTo>
                    <a:pt x="4225" y="18798"/>
                    <a:pt x="11294" y="20449"/>
                    <a:pt x="18787" y="1854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2A15C443-6E62-CA4E-8720-241165156203}"/>
                </a:ext>
              </a:extLst>
            </p:cNvPr>
            <p:cNvSpPr/>
            <p:nvPr/>
          </p:nvSpPr>
          <p:spPr>
            <a:xfrm>
              <a:off x="5569902" y="1972286"/>
              <a:ext cx="1035431" cy="35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5" extrusionOk="0">
                  <a:moveTo>
                    <a:pt x="21600" y="20479"/>
                  </a:moveTo>
                  <a:cubicBezTo>
                    <a:pt x="19785" y="13717"/>
                    <a:pt x="17992" y="8898"/>
                    <a:pt x="16656" y="6514"/>
                  </a:cubicBezTo>
                  <a:cubicBezTo>
                    <a:pt x="12539" y="-845"/>
                    <a:pt x="11458" y="37"/>
                    <a:pt x="11458" y="37"/>
                  </a:cubicBezTo>
                  <a:cubicBezTo>
                    <a:pt x="11458" y="37"/>
                    <a:pt x="10719" y="-46"/>
                    <a:pt x="10213" y="37"/>
                  </a:cubicBezTo>
                  <a:cubicBezTo>
                    <a:pt x="10213" y="37"/>
                    <a:pt x="9132" y="-845"/>
                    <a:pt x="5015" y="6514"/>
                  </a:cubicBezTo>
                  <a:cubicBezTo>
                    <a:pt x="3661" y="8935"/>
                    <a:pt x="1836" y="13851"/>
                    <a:pt x="0" y="20755"/>
                  </a:cubicBezTo>
                  <a:cubicBezTo>
                    <a:pt x="4681" y="17826"/>
                    <a:pt x="12380" y="15226"/>
                    <a:pt x="21600" y="2047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0660E8FF-BED7-0C46-A7B3-C59E3F99E3CA}"/>
                </a:ext>
              </a:extLst>
            </p:cNvPr>
            <p:cNvSpPr/>
            <p:nvPr/>
          </p:nvSpPr>
          <p:spPr>
            <a:xfrm>
              <a:off x="5595301" y="4524987"/>
              <a:ext cx="980442" cy="33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extrusionOk="0">
                  <a:moveTo>
                    <a:pt x="0" y="0"/>
                  </a:moveTo>
                  <a:cubicBezTo>
                    <a:pt x="1343" y="4739"/>
                    <a:pt x="2686" y="8645"/>
                    <a:pt x="3900" y="11693"/>
                  </a:cubicBezTo>
                  <a:cubicBezTo>
                    <a:pt x="7848" y="21600"/>
                    <a:pt x="10643" y="20687"/>
                    <a:pt x="10643" y="20687"/>
                  </a:cubicBezTo>
                  <a:lnTo>
                    <a:pt x="11133" y="20687"/>
                  </a:lnTo>
                  <a:cubicBezTo>
                    <a:pt x="11133" y="20687"/>
                    <a:pt x="14085" y="21052"/>
                    <a:pt x="17879" y="11693"/>
                  </a:cubicBezTo>
                  <a:cubicBezTo>
                    <a:pt x="19043" y="8819"/>
                    <a:pt x="20319" y="5160"/>
                    <a:pt x="21600" y="730"/>
                  </a:cubicBezTo>
                  <a:cubicBezTo>
                    <a:pt x="18100" y="2675"/>
                    <a:pt x="14731" y="3421"/>
                    <a:pt x="11634" y="3421"/>
                  </a:cubicBezTo>
                  <a:cubicBezTo>
                    <a:pt x="7023" y="3413"/>
                    <a:pt x="3002" y="177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EA1D653-E8D6-5743-AB1B-4242B32B6AAA}"/>
                </a:ext>
              </a:extLst>
            </p:cNvPr>
            <p:cNvSpPr/>
            <p:nvPr/>
          </p:nvSpPr>
          <p:spPr>
            <a:xfrm>
              <a:off x="5417501" y="2264386"/>
              <a:ext cx="1341629" cy="30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01" extrusionOk="0">
                  <a:moveTo>
                    <a:pt x="21592" y="18271"/>
                  </a:moveTo>
                  <a:lnTo>
                    <a:pt x="21600" y="18167"/>
                  </a:lnTo>
                  <a:cubicBezTo>
                    <a:pt x="20833" y="12533"/>
                    <a:pt x="20003" y="7523"/>
                    <a:pt x="19177" y="3243"/>
                  </a:cubicBezTo>
                  <a:cubicBezTo>
                    <a:pt x="12062" y="-2399"/>
                    <a:pt x="6120" y="398"/>
                    <a:pt x="2507" y="3540"/>
                  </a:cubicBezTo>
                  <a:cubicBezTo>
                    <a:pt x="1650" y="8020"/>
                    <a:pt x="787" y="13270"/>
                    <a:pt x="0" y="19201"/>
                  </a:cubicBezTo>
                  <a:cubicBezTo>
                    <a:pt x="869" y="17919"/>
                    <a:pt x="10005" y="5247"/>
                    <a:pt x="21592" y="182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908E1F0F-C82C-E546-9845-58326951D890}"/>
                </a:ext>
              </a:extLst>
            </p:cNvPr>
            <p:cNvSpPr/>
            <p:nvPr/>
          </p:nvSpPr>
          <p:spPr>
            <a:xfrm>
              <a:off x="5433390" y="4283687"/>
              <a:ext cx="1310641" cy="30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50" y="6728"/>
                    <a:pt x="1779" y="12614"/>
                    <a:pt x="2708" y="17669"/>
                  </a:cubicBezTo>
                  <a:cubicBezTo>
                    <a:pt x="4954" y="19717"/>
                    <a:pt x="7962" y="21600"/>
                    <a:pt x="11409" y="21600"/>
                  </a:cubicBezTo>
                  <a:cubicBezTo>
                    <a:pt x="13728" y="21600"/>
                    <a:pt x="16246" y="20741"/>
                    <a:pt x="18864" y="18501"/>
                  </a:cubicBezTo>
                  <a:cubicBezTo>
                    <a:pt x="19802" y="13510"/>
                    <a:pt x="20738" y="7660"/>
                    <a:pt x="21600" y="969"/>
                  </a:cubicBezTo>
                  <a:cubicBezTo>
                    <a:pt x="11518" y="14571"/>
                    <a:pt x="2007" y="2815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6A620AD-DE27-A14D-84FC-8A389D86ABB3}"/>
                </a:ext>
              </a:extLst>
            </p:cNvPr>
            <p:cNvSpPr/>
            <p:nvPr/>
          </p:nvSpPr>
          <p:spPr>
            <a:xfrm>
              <a:off x="5874701" y="2746987"/>
              <a:ext cx="438897" cy="140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912" extrusionOk="0">
                  <a:moveTo>
                    <a:pt x="19362" y="4078"/>
                  </a:moveTo>
                  <a:cubicBezTo>
                    <a:pt x="20087" y="4157"/>
                    <a:pt x="20885" y="4040"/>
                    <a:pt x="21143" y="3817"/>
                  </a:cubicBezTo>
                  <a:cubicBezTo>
                    <a:pt x="21401" y="3594"/>
                    <a:pt x="21026" y="3349"/>
                    <a:pt x="20302" y="3269"/>
                  </a:cubicBezTo>
                  <a:cubicBezTo>
                    <a:pt x="18201" y="3039"/>
                    <a:pt x="16205" y="2901"/>
                    <a:pt x="14338" y="2825"/>
                  </a:cubicBezTo>
                  <a:lnTo>
                    <a:pt x="14338" y="940"/>
                  </a:lnTo>
                  <a:cubicBezTo>
                    <a:pt x="15917" y="1008"/>
                    <a:pt x="17605" y="1129"/>
                    <a:pt x="19362" y="1322"/>
                  </a:cubicBezTo>
                  <a:cubicBezTo>
                    <a:pt x="20087" y="1401"/>
                    <a:pt x="20885" y="1284"/>
                    <a:pt x="21143" y="1061"/>
                  </a:cubicBezTo>
                  <a:cubicBezTo>
                    <a:pt x="21401" y="838"/>
                    <a:pt x="21026" y="593"/>
                    <a:pt x="20302" y="513"/>
                  </a:cubicBezTo>
                  <a:cubicBezTo>
                    <a:pt x="9345" y="-688"/>
                    <a:pt x="1109" y="589"/>
                    <a:pt x="765" y="644"/>
                  </a:cubicBezTo>
                  <a:cubicBezTo>
                    <a:pt x="84" y="753"/>
                    <a:pt x="-181" y="1010"/>
                    <a:pt x="169" y="1220"/>
                  </a:cubicBezTo>
                  <a:cubicBezTo>
                    <a:pt x="415" y="1367"/>
                    <a:pt x="906" y="1452"/>
                    <a:pt x="1410" y="1452"/>
                  </a:cubicBezTo>
                  <a:cubicBezTo>
                    <a:pt x="1625" y="1452"/>
                    <a:pt x="1840" y="1437"/>
                    <a:pt x="2043" y="1405"/>
                  </a:cubicBezTo>
                  <a:cubicBezTo>
                    <a:pt x="2080" y="1399"/>
                    <a:pt x="3904" y="1122"/>
                    <a:pt x="6901" y="965"/>
                  </a:cubicBezTo>
                  <a:lnTo>
                    <a:pt x="6901" y="2844"/>
                  </a:lnTo>
                  <a:cubicBezTo>
                    <a:pt x="3228" y="3014"/>
                    <a:pt x="943" y="3368"/>
                    <a:pt x="765" y="3396"/>
                  </a:cubicBezTo>
                  <a:cubicBezTo>
                    <a:pt x="84" y="3504"/>
                    <a:pt x="-181" y="3762"/>
                    <a:pt x="169" y="3972"/>
                  </a:cubicBezTo>
                  <a:cubicBezTo>
                    <a:pt x="415" y="4119"/>
                    <a:pt x="906" y="4204"/>
                    <a:pt x="1410" y="4204"/>
                  </a:cubicBezTo>
                  <a:cubicBezTo>
                    <a:pt x="1625" y="4204"/>
                    <a:pt x="1840" y="4189"/>
                    <a:pt x="2043" y="4157"/>
                  </a:cubicBezTo>
                  <a:cubicBezTo>
                    <a:pt x="2080" y="4151"/>
                    <a:pt x="3904" y="3874"/>
                    <a:pt x="6901" y="3717"/>
                  </a:cubicBezTo>
                  <a:lnTo>
                    <a:pt x="6901" y="5496"/>
                  </a:lnTo>
                  <a:cubicBezTo>
                    <a:pt x="3228" y="5666"/>
                    <a:pt x="943" y="6020"/>
                    <a:pt x="765" y="6048"/>
                  </a:cubicBezTo>
                  <a:cubicBezTo>
                    <a:pt x="84" y="6156"/>
                    <a:pt x="-181" y="6414"/>
                    <a:pt x="169" y="6624"/>
                  </a:cubicBezTo>
                  <a:cubicBezTo>
                    <a:pt x="415" y="6771"/>
                    <a:pt x="906" y="6856"/>
                    <a:pt x="1410" y="6856"/>
                  </a:cubicBezTo>
                  <a:cubicBezTo>
                    <a:pt x="1625" y="6856"/>
                    <a:pt x="1840" y="6841"/>
                    <a:pt x="2043" y="6809"/>
                  </a:cubicBezTo>
                  <a:cubicBezTo>
                    <a:pt x="2080" y="6804"/>
                    <a:pt x="3904" y="6526"/>
                    <a:pt x="6901" y="6369"/>
                  </a:cubicBezTo>
                  <a:lnTo>
                    <a:pt x="6901" y="8685"/>
                  </a:lnTo>
                  <a:lnTo>
                    <a:pt x="1484" y="8685"/>
                  </a:lnTo>
                  <a:cubicBezTo>
                    <a:pt x="716" y="8685"/>
                    <a:pt x="90" y="8878"/>
                    <a:pt x="90" y="9114"/>
                  </a:cubicBezTo>
                  <a:cubicBezTo>
                    <a:pt x="90" y="9350"/>
                    <a:pt x="716" y="9543"/>
                    <a:pt x="1484" y="9543"/>
                  </a:cubicBezTo>
                  <a:lnTo>
                    <a:pt x="6901" y="9543"/>
                  </a:lnTo>
                  <a:lnTo>
                    <a:pt x="6901" y="11360"/>
                  </a:lnTo>
                  <a:lnTo>
                    <a:pt x="1484" y="11360"/>
                  </a:lnTo>
                  <a:cubicBezTo>
                    <a:pt x="716" y="11360"/>
                    <a:pt x="90" y="11552"/>
                    <a:pt x="90" y="11788"/>
                  </a:cubicBezTo>
                  <a:cubicBezTo>
                    <a:pt x="90" y="12026"/>
                    <a:pt x="716" y="12217"/>
                    <a:pt x="1484" y="12217"/>
                  </a:cubicBezTo>
                  <a:lnTo>
                    <a:pt x="6901" y="12217"/>
                  </a:lnTo>
                  <a:lnTo>
                    <a:pt x="6901" y="14533"/>
                  </a:lnTo>
                  <a:cubicBezTo>
                    <a:pt x="3910" y="14378"/>
                    <a:pt x="2086" y="14101"/>
                    <a:pt x="2043" y="14095"/>
                  </a:cubicBezTo>
                  <a:cubicBezTo>
                    <a:pt x="1361" y="13987"/>
                    <a:pt x="520" y="14068"/>
                    <a:pt x="169" y="14280"/>
                  </a:cubicBezTo>
                  <a:cubicBezTo>
                    <a:pt x="-187" y="14490"/>
                    <a:pt x="84" y="14748"/>
                    <a:pt x="765" y="14858"/>
                  </a:cubicBezTo>
                  <a:cubicBezTo>
                    <a:pt x="943" y="14886"/>
                    <a:pt x="3228" y="15240"/>
                    <a:pt x="6901" y="15411"/>
                  </a:cubicBezTo>
                  <a:lnTo>
                    <a:pt x="6901" y="17191"/>
                  </a:lnTo>
                  <a:cubicBezTo>
                    <a:pt x="3910" y="17036"/>
                    <a:pt x="2086" y="16758"/>
                    <a:pt x="2043" y="16753"/>
                  </a:cubicBezTo>
                  <a:cubicBezTo>
                    <a:pt x="1361" y="16645"/>
                    <a:pt x="520" y="16726"/>
                    <a:pt x="163" y="16936"/>
                  </a:cubicBezTo>
                  <a:cubicBezTo>
                    <a:pt x="-193" y="17147"/>
                    <a:pt x="77" y="17406"/>
                    <a:pt x="759" y="17514"/>
                  </a:cubicBezTo>
                  <a:cubicBezTo>
                    <a:pt x="937" y="17542"/>
                    <a:pt x="3222" y="17895"/>
                    <a:pt x="6895" y="18065"/>
                  </a:cubicBezTo>
                  <a:lnTo>
                    <a:pt x="6895" y="19945"/>
                  </a:lnTo>
                  <a:cubicBezTo>
                    <a:pt x="3904" y="19790"/>
                    <a:pt x="2080" y="19512"/>
                    <a:pt x="2037" y="19507"/>
                  </a:cubicBezTo>
                  <a:cubicBezTo>
                    <a:pt x="1355" y="19399"/>
                    <a:pt x="513" y="19480"/>
                    <a:pt x="157" y="19690"/>
                  </a:cubicBezTo>
                  <a:cubicBezTo>
                    <a:pt x="-199" y="19900"/>
                    <a:pt x="71" y="20160"/>
                    <a:pt x="753" y="20268"/>
                  </a:cubicBezTo>
                  <a:cubicBezTo>
                    <a:pt x="986" y="20306"/>
                    <a:pt x="4899" y="20912"/>
                    <a:pt x="10831" y="20912"/>
                  </a:cubicBezTo>
                  <a:cubicBezTo>
                    <a:pt x="13595" y="20912"/>
                    <a:pt x="16807" y="20782"/>
                    <a:pt x="20289" y="20398"/>
                  </a:cubicBezTo>
                  <a:cubicBezTo>
                    <a:pt x="21014" y="20319"/>
                    <a:pt x="21395" y="20073"/>
                    <a:pt x="21131" y="19850"/>
                  </a:cubicBezTo>
                  <a:cubicBezTo>
                    <a:pt x="20873" y="19628"/>
                    <a:pt x="20074" y="19510"/>
                    <a:pt x="19350" y="19590"/>
                  </a:cubicBezTo>
                  <a:cubicBezTo>
                    <a:pt x="17587" y="19782"/>
                    <a:pt x="15904" y="19903"/>
                    <a:pt x="14326" y="19971"/>
                  </a:cubicBezTo>
                  <a:lnTo>
                    <a:pt x="14326" y="18084"/>
                  </a:lnTo>
                  <a:cubicBezTo>
                    <a:pt x="16187" y="18011"/>
                    <a:pt x="18189" y="17873"/>
                    <a:pt x="20289" y="17640"/>
                  </a:cubicBezTo>
                  <a:cubicBezTo>
                    <a:pt x="21014" y="17561"/>
                    <a:pt x="21395" y="17315"/>
                    <a:pt x="21131" y="17093"/>
                  </a:cubicBezTo>
                  <a:cubicBezTo>
                    <a:pt x="20873" y="16870"/>
                    <a:pt x="20074" y="16753"/>
                    <a:pt x="19350" y="16832"/>
                  </a:cubicBezTo>
                  <a:cubicBezTo>
                    <a:pt x="17587" y="17025"/>
                    <a:pt x="15904" y="17145"/>
                    <a:pt x="14326" y="17213"/>
                  </a:cubicBezTo>
                  <a:lnTo>
                    <a:pt x="14326" y="15427"/>
                  </a:lnTo>
                  <a:cubicBezTo>
                    <a:pt x="16187" y="15353"/>
                    <a:pt x="18189" y="15215"/>
                    <a:pt x="20289" y="14983"/>
                  </a:cubicBezTo>
                  <a:cubicBezTo>
                    <a:pt x="21014" y="14903"/>
                    <a:pt x="21395" y="14658"/>
                    <a:pt x="21131" y="14435"/>
                  </a:cubicBezTo>
                  <a:cubicBezTo>
                    <a:pt x="20873" y="14212"/>
                    <a:pt x="20074" y="14095"/>
                    <a:pt x="19350" y="14174"/>
                  </a:cubicBezTo>
                  <a:cubicBezTo>
                    <a:pt x="17587" y="14367"/>
                    <a:pt x="15904" y="14488"/>
                    <a:pt x="14326" y="14556"/>
                  </a:cubicBezTo>
                  <a:lnTo>
                    <a:pt x="14326" y="12213"/>
                  </a:lnTo>
                  <a:lnTo>
                    <a:pt x="19743" y="12213"/>
                  </a:lnTo>
                  <a:cubicBezTo>
                    <a:pt x="20510" y="12213"/>
                    <a:pt x="21137" y="12021"/>
                    <a:pt x="21137" y="11785"/>
                  </a:cubicBezTo>
                  <a:cubicBezTo>
                    <a:pt x="21137" y="11549"/>
                    <a:pt x="20510" y="11356"/>
                    <a:pt x="19743" y="11356"/>
                  </a:cubicBezTo>
                  <a:lnTo>
                    <a:pt x="14326" y="11356"/>
                  </a:lnTo>
                  <a:lnTo>
                    <a:pt x="14326" y="9539"/>
                  </a:lnTo>
                  <a:lnTo>
                    <a:pt x="19743" y="9539"/>
                  </a:lnTo>
                  <a:cubicBezTo>
                    <a:pt x="20510" y="9539"/>
                    <a:pt x="21137" y="9346"/>
                    <a:pt x="21137" y="9110"/>
                  </a:cubicBezTo>
                  <a:cubicBezTo>
                    <a:pt x="21137" y="8874"/>
                    <a:pt x="20510" y="8681"/>
                    <a:pt x="19743" y="8681"/>
                  </a:cubicBezTo>
                  <a:lnTo>
                    <a:pt x="14326" y="8681"/>
                  </a:lnTo>
                  <a:lnTo>
                    <a:pt x="14326" y="6339"/>
                  </a:lnTo>
                  <a:cubicBezTo>
                    <a:pt x="15904" y="6407"/>
                    <a:pt x="17593" y="6528"/>
                    <a:pt x="19350" y="6720"/>
                  </a:cubicBezTo>
                  <a:cubicBezTo>
                    <a:pt x="20074" y="6800"/>
                    <a:pt x="20873" y="6683"/>
                    <a:pt x="21131" y="6460"/>
                  </a:cubicBezTo>
                  <a:cubicBezTo>
                    <a:pt x="21389" y="6237"/>
                    <a:pt x="21014" y="5991"/>
                    <a:pt x="20289" y="5912"/>
                  </a:cubicBezTo>
                  <a:cubicBezTo>
                    <a:pt x="18189" y="5681"/>
                    <a:pt x="16193" y="5544"/>
                    <a:pt x="14326" y="5468"/>
                  </a:cubicBezTo>
                  <a:lnTo>
                    <a:pt x="14326" y="3683"/>
                  </a:lnTo>
                  <a:cubicBezTo>
                    <a:pt x="15917" y="3764"/>
                    <a:pt x="17599" y="3883"/>
                    <a:pt x="19362" y="4078"/>
                  </a:cubicBez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AC50B19-D07D-F94F-B5ED-9F6DA658E68F}"/>
                </a:ext>
              </a:extLst>
            </p:cNvPr>
            <p:cNvSpPr/>
            <p:nvPr/>
          </p:nvSpPr>
          <p:spPr>
            <a:xfrm>
              <a:off x="6077902" y="1972287"/>
              <a:ext cx="38100" cy="28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4976" y="1800"/>
                    <a:pt x="17784" y="3600"/>
                    <a:pt x="19224" y="5400"/>
                  </a:cubicBezTo>
                  <a:cubicBezTo>
                    <a:pt x="20232" y="6300"/>
                    <a:pt x="20448" y="7200"/>
                    <a:pt x="21024" y="8100"/>
                  </a:cubicBezTo>
                  <a:lnTo>
                    <a:pt x="21600" y="10800"/>
                  </a:lnTo>
                  <a:lnTo>
                    <a:pt x="21024" y="13500"/>
                  </a:lnTo>
                  <a:cubicBezTo>
                    <a:pt x="20448" y="14400"/>
                    <a:pt x="20232" y="15300"/>
                    <a:pt x="19224" y="16200"/>
                  </a:cubicBezTo>
                  <a:cubicBezTo>
                    <a:pt x="17784" y="18000"/>
                    <a:pt x="14976" y="19800"/>
                    <a:pt x="10800" y="21600"/>
                  </a:cubicBezTo>
                  <a:cubicBezTo>
                    <a:pt x="6624" y="19800"/>
                    <a:pt x="3816" y="18000"/>
                    <a:pt x="2376" y="16200"/>
                  </a:cubicBezTo>
                  <a:cubicBezTo>
                    <a:pt x="1368" y="15300"/>
                    <a:pt x="1152" y="14400"/>
                    <a:pt x="576" y="13500"/>
                  </a:cubicBezTo>
                  <a:lnTo>
                    <a:pt x="0" y="10800"/>
                  </a:lnTo>
                  <a:lnTo>
                    <a:pt x="576" y="8100"/>
                  </a:lnTo>
                  <a:cubicBezTo>
                    <a:pt x="1152" y="7200"/>
                    <a:pt x="1368" y="6300"/>
                    <a:pt x="2376" y="5400"/>
                  </a:cubicBezTo>
                  <a:cubicBezTo>
                    <a:pt x="3816" y="3600"/>
                    <a:pt x="6624" y="1800"/>
                    <a:pt x="108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CC2209-9854-0847-892D-2AAD2F99414E}"/>
              </a:ext>
            </a:extLst>
          </p:cNvPr>
          <p:cNvGrpSpPr/>
          <p:nvPr/>
        </p:nvGrpSpPr>
        <p:grpSpPr>
          <a:xfrm>
            <a:off x="1390393" y="1657307"/>
            <a:ext cx="1306788" cy="1260474"/>
            <a:chOff x="332936" y="2487558"/>
            <a:chExt cx="2937088" cy="224083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A8BDDC1-3D17-BF4B-B11C-70D6E53E5F0A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B0D05B1-2D28-C744-9707-A87BDCFEAE09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4B5DA05-6A94-8346-91D0-D59910F70CF8}"/>
              </a:ext>
            </a:extLst>
          </p:cNvPr>
          <p:cNvGrpSpPr/>
          <p:nvPr/>
        </p:nvGrpSpPr>
        <p:grpSpPr>
          <a:xfrm>
            <a:off x="1390393" y="4409289"/>
            <a:ext cx="1306788" cy="1260474"/>
            <a:chOff x="332936" y="2487558"/>
            <a:chExt cx="2937088" cy="224083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D2E43B4-4465-7C45-9DBC-D8386EE64B14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3850AB1-0A08-1649-B5DB-D092BA2AE38A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3F65BAC-0A79-EF44-9195-C120E36CD508}"/>
              </a:ext>
            </a:extLst>
          </p:cNvPr>
          <p:cNvGrpSpPr/>
          <p:nvPr/>
        </p:nvGrpSpPr>
        <p:grpSpPr>
          <a:xfrm>
            <a:off x="6444213" y="1657307"/>
            <a:ext cx="1306788" cy="1260474"/>
            <a:chOff x="332936" y="2487558"/>
            <a:chExt cx="2937088" cy="224083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527EDD3-4174-4645-B863-D43EB27747E0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9A5A7AD-8A8D-C744-A745-4D9DD94EC4B3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3F2CD08-32DD-FB4E-A6C2-9C0075C56ED9}"/>
              </a:ext>
            </a:extLst>
          </p:cNvPr>
          <p:cNvGrpSpPr/>
          <p:nvPr/>
        </p:nvGrpSpPr>
        <p:grpSpPr>
          <a:xfrm>
            <a:off x="6444213" y="4409289"/>
            <a:ext cx="1306788" cy="1260474"/>
            <a:chOff x="332936" y="2487558"/>
            <a:chExt cx="2937088" cy="224083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176AA99-B959-0F41-B47D-60061FB4D31E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CF654CB-DFE6-284F-A89B-D5B3F2C1B3CC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BD95D381-4711-D043-8DF0-AC1E59069966}"/>
              </a:ext>
            </a:extLst>
          </p:cNvPr>
          <p:cNvSpPr txBox="1"/>
          <p:nvPr/>
        </p:nvSpPr>
        <p:spPr>
          <a:xfrm>
            <a:off x="3901882" y="1657306"/>
            <a:ext cx="1306788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noProof="1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EBAEED6-3A79-AC40-83CD-DB6F8E9B2566}"/>
              </a:ext>
            </a:extLst>
          </p:cNvPr>
          <p:cNvSpPr txBox="1"/>
          <p:nvPr/>
        </p:nvSpPr>
        <p:spPr>
          <a:xfrm>
            <a:off x="3508015" y="5036939"/>
            <a:ext cx="214719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/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3B9E56B-159B-D743-AAFD-2ED02EA2A06E}"/>
              </a:ext>
            </a:extLst>
          </p:cNvPr>
          <p:cNvSpPr txBox="1"/>
          <p:nvPr/>
        </p:nvSpPr>
        <p:spPr>
          <a:xfrm rot="16200000">
            <a:off x="-745233" y="3400271"/>
            <a:ext cx="2241004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/>
              <a:t>TOUCHDOWN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98F5CB0-486B-5C43-8D9E-03AA6F50A35A}"/>
              </a:ext>
            </a:extLst>
          </p:cNvPr>
          <p:cNvSpPr txBox="1"/>
          <p:nvPr/>
        </p:nvSpPr>
        <p:spPr>
          <a:xfrm rot="5400000">
            <a:off x="7648230" y="3400273"/>
            <a:ext cx="2241004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/>
              <a:t>TOUCHDOWN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9BE60F-77E3-416C-9F34-DEAAEF05F90F}"/>
              </a:ext>
            </a:extLst>
          </p:cNvPr>
          <p:cNvGrpSpPr/>
          <p:nvPr/>
        </p:nvGrpSpPr>
        <p:grpSpPr>
          <a:xfrm>
            <a:off x="607394" y="3080227"/>
            <a:ext cx="426788" cy="1055585"/>
            <a:chOff x="809859" y="2805793"/>
            <a:chExt cx="569050" cy="1407446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04762933-0FDA-444B-BC44-ABC8909C26AD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7AEB7225-E165-4405-8AD3-476E983F4D19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6BAEED0-0581-4F25-8C99-CB5DA4634090}"/>
              </a:ext>
            </a:extLst>
          </p:cNvPr>
          <p:cNvGrpSpPr/>
          <p:nvPr/>
        </p:nvGrpSpPr>
        <p:grpSpPr>
          <a:xfrm rot="10800000">
            <a:off x="8105774" y="3080227"/>
            <a:ext cx="426788" cy="1055585"/>
            <a:chOff x="809859" y="2805793"/>
            <a:chExt cx="569050" cy="1407446"/>
          </a:xfrm>
        </p:grpSpPr>
        <p:sp>
          <p:nvSpPr>
            <p:cNvPr id="36" name="Left Bracket 35">
              <a:extLst>
                <a:ext uri="{FF2B5EF4-FFF2-40B4-BE49-F238E27FC236}">
                  <a16:creationId xmlns:a16="http://schemas.microsoft.com/office/drawing/2014/main" id="{70933365-04C3-4F65-AB23-97A43A2F8DFB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AA6B9527-E292-495F-8A82-C93EE395043E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690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Football Field List Blocks for PowerPoint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78ABF79-22B9-4E6E-BD4F-52EA794471FA}"/>
              </a:ext>
            </a:extLst>
          </p:cNvPr>
          <p:cNvSpPr/>
          <p:nvPr/>
        </p:nvSpPr>
        <p:spPr>
          <a:xfrm>
            <a:off x="1130909" y="1478222"/>
            <a:ext cx="1844532" cy="43366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189570-48AD-4FED-8C62-4B1D1F9C282F}"/>
              </a:ext>
            </a:extLst>
          </p:cNvPr>
          <p:cNvSpPr/>
          <p:nvPr/>
        </p:nvSpPr>
        <p:spPr>
          <a:xfrm>
            <a:off x="6161837" y="1478222"/>
            <a:ext cx="1860351" cy="43366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778A3F-44E1-47C0-87F7-DD7483CC1D5A}"/>
              </a:ext>
            </a:extLst>
          </p:cNvPr>
          <p:cNvSpPr/>
          <p:nvPr/>
        </p:nvSpPr>
        <p:spPr>
          <a:xfrm>
            <a:off x="3318922" y="1478222"/>
            <a:ext cx="2480926" cy="43366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85363D-CD5F-4035-A4CE-108AFCE93FD1}"/>
              </a:ext>
            </a:extLst>
          </p:cNvPr>
          <p:cNvGrpSpPr/>
          <p:nvPr/>
        </p:nvGrpSpPr>
        <p:grpSpPr>
          <a:xfrm rot="5400000">
            <a:off x="3306214" y="1511715"/>
            <a:ext cx="2532731" cy="4179838"/>
            <a:chOff x="5214302" y="1972286"/>
            <a:chExt cx="1750865" cy="2889505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46374CD3-B777-47AA-9F0D-1BE40225D7FA}"/>
                </a:ext>
              </a:extLst>
            </p:cNvPr>
            <p:cNvSpPr/>
            <p:nvPr/>
          </p:nvSpPr>
          <p:spPr>
            <a:xfrm>
              <a:off x="5214302" y="2467586"/>
              <a:ext cx="1750865" cy="192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42" extrusionOk="0">
                  <a:moveTo>
                    <a:pt x="18787" y="18540"/>
                  </a:moveTo>
                  <a:cubicBezTo>
                    <a:pt x="20368" y="16219"/>
                    <a:pt x="21600" y="13175"/>
                    <a:pt x="21600" y="9422"/>
                  </a:cubicBezTo>
                  <a:cubicBezTo>
                    <a:pt x="21600" y="6120"/>
                    <a:pt x="20436" y="3198"/>
                    <a:pt x="18963" y="918"/>
                  </a:cubicBezTo>
                  <a:lnTo>
                    <a:pt x="18957" y="934"/>
                  </a:lnTo>
                  <a:cubicBezTo>
                    <a:pt x="10141" y="-1151"/>
                    <a:pt x="3191" y="878"/>
                    <a:pt x="2529" y="1082"/>
                  </a:cubicBezTo>
                  <a:cubicBezTo>
                    <a:pt x="1106" y="3338"/>
                    <a:pt x="0" y="6198"/>
                    <a:pt x="0" y="9421"/>
                  </a:cubicBezTo>
                  <a:cubicBezTo>
                    <a:pt x="0" y="13104"/>
                    <a:pt x="1192" y="16098"/>
                    <a:pt x="2733" y="18401"/>
                  </a:cubicBezTo>
                  <a:cubicBezTo>
                    <a:pt x="4225" y="18798"/>
                    <a:pt x="11294" y="20449"/>
                    <a:pt x="18787" y="1854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9BF22EC-7348-457D-8242-F9793DAFF099}"/>
                </a:ext>
              </a:extLst>
            </p:cNvPr>
            <p:cNvSpPr/>
            <p:nvPr/>
          </p:nvSpPr>
          <p:spPr>
            <a:xfrm>
              <a:off x="5569902" y="1972286"/>
              <a:ext cx="1035431" cy="35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5" extrusionOk="0">
                  <a:moveTo>
                    <a:pt x="21600" y="20479"/>
                  </a:moveTo>
                  <a:cubicBezTo>
                    <a:pt x="19785" y="13717"/>
                    <a:pt x="17992" y="8898"/>
                    <a:pt x="16656" y="6514"/>
                  </a:cubicBezTo>
                  <a:cubicBezTo>
                    <a:pt x="12539" y="-845"/>
                    <a:pt x="11458" y="37"/>
                    <a:pt x="11458" y="37"/>
                  </a:cubicBezTo>
                  <a:cubicBezTo>
                    <a:pt x="11458" y="37"/>
                    <a:pt x="10719" y="-46"/>
                    <a:pt x="10213" y="37"/>
                  </a:cubicBezTo>
                  <a:cubicBezTo>
                    <a:pt x="10213" y="37"/>
                    <a:pt x="9132" y="-845"/>
                    <a:pt x="5015" y="6514"/>
                  </a:cubicBezTo>
                  <a:cubicBezTo>
                    <a:pt x="3661" y="8935"/>
                    <a:pt x="1836" y="13851"/>
                    <a:pt x="0" y="20755"/>
                  </a:cubicBezTo>
                  <a:cubicBezTo>
                    <a:pt x="4681" y="17826"/>
                    <a:pt x="12380" y="15226"/>
                    <a:pt x="21600" y="2047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194318EE-5CC3-41FE-9562-121797EEBEB5}"/>
                </a:ext>
              </a:extLst>
            </p:cNvPr>
            <p:cNvSpPr/>
            <p:nvPr/>
          </p:nvSpPr>
          <p:spPr>
            <a:xfrm>
              <a:off x="5595301" y="4524987"/>
              <a:ext cx="980442" cy="33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extrusionOk="0">
                  <a:moveTo>
                    <a:pt x="0" y="0"/>
                  </a:moveTo>
                  <a:cubicBezTo>
                    <a:pt x="1343" y="4739"/>
                    <a:pt x="2686" y="8645"/>
                    <a:pt x="3900" y="11693"/>
                  </a:cubicBezTo>
                  <a:cubicBezTo>
                    <a:pt x="7848" y="21600"/>
                    <a:pt x="10643" y="20687"/>
                    <a:pt x="10643" y="20687"/>
                  </a:cubicBezTo>
                  <a:lnTo>
                    <a:pt x="11133" y="20687"/>
                  </a:lnTo>
                  <a:cubicBezTo>
                    <a:pt x="11133" y="20687"/>
                    <a:pt x="14085" y="21052"/>
                    <a:pt x="17879" y="11693"/>
                  </a:cubicBezTo>
                  <a:cubicBezTo>
                    <a:pt x="19043" y="8819"/>
                    <a:pt x="20319" y="5160"/>
                    <a:pt x="21600" y="730"/>
                  </a:cubicBezTo>
                  <a:cubicBezTo>
                    <a:pt x="18100" y="2675"/>
                    <a:pt x="14731" y="3421"/>
                    <a:pt x="11634" y="3421"/>
                  </a:cubicBezTo>
                  <a:cubicBezTo>
                    <a:pt x="7023" y="3413"/>
                    <a:pt x="3002" y="177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DB3A41E-452C-4E6C-9451-3E27A98AF5CE}"/>
                </a:ext>
              </a:extLst>
            </p:cNvPr>
            <p:cNvSpPr/>
            <p:nvPr/>
          </p:nvSpPr>
          <p:spPr>
            <a:xfrm>
              <a:off x="5417501" y="2264386"/>
              <a:ext cx="1341629" cy="30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01" extrusionOk="0">
                  <a:moveTo>
                    <a:pt x="21592" y="18271"/>
                  </a:moveTo>
                  <a:lnTo>
                    <a:pt x="21600" y="18167"/>
                  </a:lnTo>
                  <a:cubicBezTo>
                    <a:pt x="20833" y="12533"/>
                    <a:pt x="20003" y="7523"/>
                    <a:pt x="19177" y="3243"/>
                  </a:cubicBezTo>
                  <a:cubicBezTo>
                    <a:pt x="12062" y="-2399"/>
                    <a:pt x="6120" y="398"/>
                    <a:pt x="2507" y="3540"/>
                  </a:cubicBezTo>
                  <a:cubicBezTo>
                    <a:pt x="1650" y="8020"/>
                    <a:pt x="787" y="13270"/>
                    <a:pt x="0" y="19201"/>
                  </a:cubicBezTo>
                  <a:cubicBezTo>
                    <a:pt x="869" y="17919"/>
                    <a:pt x="10005" y="5247"/>
                    <a:pt x="21592" y="182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4F742C7F-028A-4530-9495-78C485FCC4B4}"/>
                </a:ext>
              </a:extLst>
            </p:cNvPr>
            <p:cNvSpPr/>
            <p:nvPr/>
          </p:nvSpPr>
          <p:spPr>
            <a:xfrm>
              <a:off x="5433390" y="4283687"/>
              <a:ext cx="1310641" cy="30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50" y="6728"/>
                    <a:pt x="1779" y="12614"/>
                    <a:pt x="2708" y="17669"/>
                  </a:cubicBezTo>
                  <a:cubicBezTo>
                    <a:pt x="4954" y="19717"/>
                    <a:pt x="7962" y="21600"/>
                    <a:pt x="11409" y="21600"/>
                  </a:cubicBezTo>
                  <a:cubicBezTo>
                    <a:pt x="13728" y="21600"/>
                    <a:pt x="16246" y="20741"/>
                    <a:pt x="18864" y="18501"/>
                  </a:cubicBezTo>
                  <a:cubicBezTo>
                    <a:pt x="19802" y="13510"/>
                    <a:pt x="20738" y="7660"/>
                    <a:pt x="21600" y="969"/>
                  </a:cubicBezTo>
                  <a:cubicBezTo>
                    <a:pt x="11518" y="14571"/>
                    <a:pt x="2007" y="2815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3D02F620-5193-44EC-ABD6-5DCF834A9E03}"/>
                </a:ext>
              </a:extLst>
            </p:cNvPr>
            <p:cNvSpPr/>
            <p:nvPr/>
          </p:nvSpPr>
          <p:spPr>
            <a:xfrm>
              <a:off x="5874701" y="2746987"/>
              <a:ext cx="438897" cy="140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912" extrusionOk="0">
                  <a:moveTo>
                    <a:pt x="19362" y="4078"/>
                  </a:moveTo>
                  <a:cubicBezTo>
                    <a:pt x="20087" y="4157"/>
                    <a:pt x="20885" y="4040"/>
                    <a:pt x="21143" y="3817"/>
                  </a:cubicBezTo>
                  <a:cubicBezTo>
                    <a:pt x="21401" y="3594"/>
                    <a:pt x="21026" y="3349"/>
                    <a:pt x="20302" y="3269"/>
                  </a:cubicBezTo>
                  <a:cubicBezTo>
                    <a:pt x="18201" y="3039"/>
                    <a:pt x="16205" y="2901"/>
                    <a:pt x="14338" y="2825"/>
                  </a:cubicBezTo>
                  <a:lnTo>
                    <a:pt x="14338" y="940"/>
                  </a:lnTo>
                  <a:cubicBezTo>
                    <a:pt x="15917" y="1008"/>
                    <a:pt x="17605" y="1129"/>
                    <a:pt x="19362" y="1322"/>
                  </a:cubicBezTo>
                  <a:cubicBezTo>
                    <a:pt x="20087" y="1401"/>
                    <a:pt x="20885" y="1284"/>
                    <a:pt x="21143" y="1061"/>
                  </a:cubicBezTo>
                  <a:cubicBezTo>
                    <a:pt x="21401" y="838"/>
                    <a:pt x="21026" y="593"/>
                    <a:pt x="20302" y="513"/>
                  </a:cubicBezTo>
                  <a:cubicBezTo>
                    <a:pt x="9345" y="-688"/>
                    <a:pt x="1109" y="589"/>
                    <a:pt x="765" y="644"/>
                  </a:cubicBezTo>
                  <a:cubicBezTo>
                    <a:pt x="84" y="753"/>
                    <a:pt x="-181" y="1010"/>
                    <a:pt x="169" y="1220"/>
                  </a:cubicBezTo>
                  <a:cubicBezTo>
                    <a:pt x="415" y="1367"/>
                    <a:pt x="906" y="1452"/>
                    <a:pt x="1410" y="1452"/>
                  </a:cubicBezTo>
                  <a:cubicBezTo>
                    <a:pt x="1625" y="1452"/>
                    <a:pt x="1840" y="1437"/>
                    <a:pt x="2043" y="1405"/>
                  </a:cubicBezTo>
                  <a:cubicBezTo>
                    <a:pt x="2080" y="1399"/>
                    <a:pt x="3904" y="1122"/>
                    <a:pt x="6901" y="965"/>
                  </a:cubicBezTo>
                  <a:lnTo>
                    <a:pt x="6901" y="2844"/>
                  </a:lnTo>
                  <a:cubicBezTo>
                    <a:pt x="3228" y="3014"/>
                    <a:pt x="943" y="3368"/>
                    <a:pt x="765" y="3396"/>
                  </a:cubicBezTo>
                  <a:cubicBezTo>
                    <a:pt x="84" y="3504"/>
                    <a:pt x="-181" y="3762"/>
                    <a:pt x="169" y="3972"/>
                  </a:cubicBezTo>
                  <a:cubicBezTo>
                    <a:pt x="415" y="4119"/>
                    <a:pt x="906" y="4204"/>
                    <a:pt x="1410" y="4204"/>
                  </a:cubicBezTo>
                  <a:cubicBezTo>
                    <a:pt x="1625" y="4204"/>
                    <a:pt x="1840" y="4189"/>
                    <a:pt x="2043" y="4157"/>
                  </a:cubicBezTo>
                  <a:cubicBezTo>
                    <a:pt x="2080" y="4151"/>
                    <a:pt x="3904" y="3874"/>
                    <a:pt x="6901" y="3717"/>
                  </a:cubicBezTo>
                  <a:lnTo>
                    <a:pt x="6901" y="5496"/>
                  </a:lnTo>
                  <a:cubicBezTo>
                    <a:pt x="3228" y="5666"/>
                    <a:pt x="943" y="6020"/>
                    <a:pt x="765" y="6048"/>
                  </a:cubicBezTo>
                  <a:cubicBezTo>
                    <a:pt x="84" y="6156"/>
                    <a:pt x="-181" y="6414"/>
                    <a:pt x="169" y="6624"/>
                  </a:cubicBezTo>
                  <a:cubicBezTo>
                    <a:pt x="415" y="6771"/>
                    <a:pt x="906" y="6856"/>
                    <a:pt x="1410" y="6856"/>
                  </a:cubicBezTo>
                  <a:cubicBezTo>
                    <a:pt x="1625" y="6856"/>
                    <a:pt x="1840" y="6841"/>
                    <a:pt x="2043" y="6809"/>
                  </a:cubicBezTo>
                  <a:cubicBezTo>
                    <a:pt x="2080" y="6804"/>
                    <a:pt x="3904" y="6526"/>
                    <a:pt x="6901" y="6369"/>
                  </a:cubicBezTo>
                  <a:lnTo>
                    <a:pt x="6901" y="8685"/>
                  </a:lnTo>
                  <a:lnTo>
                    <a:pt x="1484" y="8685"/>
                  </a:lnTo>
                  <a:cubicBezTo>
                    <a:pt x="716" y="8685"/>
                    <a:pt x="90" y="8878"/>
                    <a:pt x="90" y="9114"/>
                  </a:cubicBezTo>
                  <a:cubicBezTo>
                    <a:pt x="90" y="9350"/>
                    <a:pt x="716" y="9543"/>
                    <a:pt x="1484" y="9543"/>
                  </a:cubicBezTo>
                  <a:lnTo>
                    <a:pt x="6901" y="9543"/>
                  </a:lnTo>
                  <a:lnTo>
                    <a:pt x="6901" y="11360"/>
                  </a:lnTo>
                  <a:lnTo>
                    <a:pt x="1484" y="11360"/>
                  </a:lnTo>
                  <a:cubicBezTo>
                    <a:pt x="716" y="11360"/>
                    <a:pt x="90" y="11552"/>
                    <a:pt x="90" y="11788"/>
                  </a:cubicBezTo>
                  <a:cubicBezTo>
                    <a:pt x="90" y="12026"/>
                    <a:pt x="716" y="12217"/>
                    <a:pt x="1484" y="12217"/>
                  </a:cubicBezTo>
                  <a:lnTo>
                    <a:pt x="6901" y="12217"/>
                  </a:lnTo>
                  <a:lnTo>
                    <a:pt x="6901" y="14533"/>
                  </a:lnTo>
                  <a:cubicBezTo>
                    <a:pt x="3910" y="14378"/>
                    <a:pt x="2086" y="14101"/>
                    <a:pt x="2043" y="14095"/>
                  </a:cubicBezTo>
                  <a:cubicBezTo>
                    <a:pt x="1361" y="13987"/>
                    <a:pt x="520" y="14068"/>
                    <a:pt x="169" y="14280"/>
                  </a:cubicBezTo>
                  <a:cubicBezTo>
                    <a:pt x="-187" y="14490"/>
                    <a:pt x="84" y="14748"/>
                    <a:pt x="765" y="14858"/>
                  </a:cubicBezTo>
                  <a:cubicBezTo>
                    <a:pt x="943" y="14886"/>
                    <a:pt x="3228" y="15240"/>
                    <a:pt x="6901" y="15411"/>
                  </a:cubicBezTo>
                  <a:lnTo>
                    <a:pt x="6901" y="17191"/>
                  </a:lnTo>
                  <a:cubicBezTo>
                    <a:pt x="3910" y="17036"/>
                    <a:pt x="2086" y="16758"/>
                    <a:pt x="2043" y="16753"/>
                  </a:cubicBezTo>
                  <a:cubicBezTo>
                    <a:pt x="1361" y="16645"/>
                    <a:pt x="520" y="16726"/>
                    <a:pt x="163" y="16936"/>
                  </a:cubicBezTo>
                  <a:cubicBezTo>
                    <a:pt x="-193" y="17147"/>
                    <a:pt x="77" y="17406"/>
                    <a:pt x="759" y="17514"/>
                  </a:cubicBezTo>
                  <a:cubicBezTo>
                    <a:pt x="937" y="17542"/>
                    <a:pt x="3222" y="17895"/>
                    <a:pt x="6895" y="18065"/>
                  </a:cubicBezTo>
                  <a:lnTo>
                    <a:pt x="6895" y="19945"/>
                  </a:lnTo>
                  <a:cubicBezTo>
                    <a:pt x="3904" y="19790"/>
                    <a:pt x="2080" y="19512"/>
                    <a:pt x="2037" y="19507"/>
                  </a:cubicBezTo>
                  <a:cubicBezTo>
                    <a:pt x="1355" y="19399"/>
                    <a:pt x="513" y="19480"/>
                    <a:pt x="157" y="19690"/>
                  </a:cubicBezTo>
                  <a:cubicBezTo>
                    <a:pt x="-199" y="19900"/>
                    <a:pt x="71" y="20160"/>
                    <a:pt x="753" y="20268"/>
                  </a:cubicBezTo>
                  <a:cubicBezTo>
                    <a:pt x="986" y="20306"/>
                    <a:pt x="4899" y="20912"/>
                    <a:pt x="10831" y="20912"/>
                  </a:cubicBezTo>
                  <a:cubicBezTo>
                    <a:pt x="13595" y="20912"/>
                    <a:pt x="16807" y="20782"/>
                    <a:pt x="20289" y="20398"/>
                  </a:cubicBezTo>
                  <a:cubicBezTo>
                    <a:pt x="21014" y="20319"/>
                    <a:pt x="21395" y="20073"/>
                    <a:pt x="21131" y="19850"/>
                  </a:cubicBezTo>
                  <a:cubicBezTo>
                    <a:pt x="20873" y="19628"/>
                    <a:pt x="20074" y="19510"/>
                    <a:pt x="19350" y="19590"/>
                  </a:cubicBezTo>
                  <a:cubicBezTo>
                    <a:pt x="17587" y="19782"/>
                    <a:pt x="15904" y="19903"/>
                    <a:pt x="14326" y="19971"/>
                  </a:cubicBezTo>
                  <a:lnTo>
                    <a:pt x="14326" y="18084"/>
                  </a:lnTo>
                  <a:cubicBezTo>
                    <a:pt x="16187" y="18011"/>
                    <a:pt x="18189" y="17873"/>
                    <a:pt x="20289" y="17640"/>
                  </a:cubicBezTo>
                  <a:cubicBezTo>
                    <a:pt x="21014" y="17561"/>
                    <a:pt x="21395" y="17315"/>
                    <a:pt x="21131" y="17093"/>
                  </a:cubicBezTo>
                  <a:cubicBezTo>
                    <a:pt x="20873" y="16870"/>
                    <a:pt x="20074" y="16753"/>
                    <a:pt x="19350" y="16832"/>
                  </a:cubicBezTo>
                  <a:cubicBezTo>
                    <a:pt x="17587" y="17025"/>
                    <a:pt x="15904" y="17145"/>
                    <a:pt x="14326" y="17213"/>
                  </a:cubicBezTo>
                  <a:lnTo>
                    <a:pt x="14326" y="15427"/>
                  </a:lnTo>
                  <a:cubicBezTo>
                    <a:pt x="16187" y="15353"/>
                    <a:pt x="18189" y="15215"/>
                    <a:pt x="20289" y="14983"/>
                  </a:cubicBezTo>
                  <a:cubicBezTo>
                    <a:pt x="21014" y="14903"/>
                    <a:pt x="21395" y="14658"/>
                    <a:pt x="21131" y="14435"/>
                  </a:cubicBezTo>
                  <a:cubicBezTo>
                    <a:pt x="20873" y="14212"/>
                    <a:pt x="20074" y="14095"/>
                    <a:pt x="19350" y="14174"/>
                  </a:cubicBezTo>
                  <a:cubicBezTo>
                    <a:pt x="17587" y="14367"/>
                    <a:pt x="15904" y="14488"/>
                    <a:pt x="14326" y="14556"/>
                  </a:cubicBezTo>
                  <a:lnTo>
                    <a:pt x="14326" y="12213"/>
                  </a:lnTo>
                  <a:lnTo>
                    <a:pt x="19743" y="12213"/>
                  </a:lnTo>
                  <a:cubicBezTo>
                    <a:pt x="20510" y="12213"/>
                    <a:pt x="21137" y="12021"/>
                    <a:pt x="21137" y="11785"/>
                  </a:cubicBezTo>
                  <a:cubicBezTo>
                    <a:pt x="21137" y="11549"/>
                    <a:pt x="20510" y="11356"/>
                    <a:pt x="19743" y="11356"/>
                  </a:cubicBezTo>
                  <a:lnTo>
                    <a:pt x="14326" y="11356"/>
                  </a:lnTo>
                  <a:lnTo>
                    <a:pt x="14326" y="9539"/>
                  </a:lnTo>
                  <a:lnTo>
                    <a:pt x="19743" y="9539"/>
                  </a:lnTo>
                  <a:cubicBezTo>
                    <a:pt x="20510" y="9539"/>
                    <a:pt x="21137" y="9346"/>
                    <a:pt x="21137" y="9110"/>
                  </a:cubicBezTo>
                  <a:cubicBezTo>
                    <a:pt x="21137" y="8874"/>
                    <a:pt x="20510" y="8681"/>
                    <a:pt x="19743" y="8681"/>
                  </a:cubicBezTo>
                  <a:lnTo>
                    <a:pt x="14326" y="8681"/>
                  </a:lnTo>
                  <a:lnTo>
                    <a:pt x="14326" y="6339"/>
                  </a:lnTo>
                  <a:cubicBezTo>
                    <a:pt x="15904" y="6407"/>
                    <a:pt x="17593" y="6528"/>
                    <a:pt x="19350" y="6720"/>
                  </a:cubicBezTo>
                  <a:cubicBezTo>
                    <a:pt x="20074" y="6800"/>
                    <a:pt x="20873" y="6683"/>
                    <a:pt x="21131" y="6460"/>
                  </a:cubicBezTo>
                  <a:cubicBezTo>
                    <a:pt x="21389" y="6237"/>
                    <a:pt x="21014" y="5991"/>
                    <a:pt x="20289" y="5912"/>
                  </a:cubicBezTo>
                  <a:cubicBezTo>
                    <a:pt x="18189" y="5681"/>
                    <a:pt x="16193" y="5544"/>
                    <a:pt x="14326" y="5468"/>
                  </a:cubicBezTo>
                  <a:lnTo>
                    <a:pt x="14326" y="3683"/>
                  </a:lnTo>
                  <a:cubicBezTo>
                    <a:pt x="15917" y="3764"/>
                    <a:pt x="17599" y="3883"/>
                    <a:pt x="19362" y="4078"/>
                  </a:cubicBez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137138DC-614D-46DD-94CE-26B2429A36F0}"/>
                </a:ext>
              </a:extLst>
            </p:cNvPr>
            <p:cNvSpPr/>
            <p:nvPr/>
          </p:nvSpPr>
          <p:spPr>
            <a:xfrm>
              <a:off x="6077902" y="1972287"/>
              <a:ext cx="38100" cy="28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4976" y="1800"/>
                    <a:pt x="17784" y="3600"/>
                    <a:pt x="19224" y="5400"/>
                  </a:cubicBezTo>
                  <a:cubicBezTo>
                    <a:pt x="20232" y="6300"/>
                    <a:pt x="20448" y="7200"/>
                    <a:pt x="21024" y="8100"/>
                  </a:cubicBezTo>
                  <a:lnTo>
                    <a:pt x="21600" y="10800"/>
                  </a:lnTo>
                  <a:lnTo>
                    <a:pt x="21024" y="13500"/>
                  </a:lnTo>
                  <a:cubicBezTo>
                    <a:pt x="20448" y="14400"/>
                    <a:pt x="20232" y="15300"/>
                    <a:pt x="19224" y="16200"/>
                  </a:cubicBezTo>
                  <a:cubicBezTo>
                    <a:pt x="17784" y="18000"/>
                    <a:pt x="14976" y="19800"/>
                    <a:pt x="10800" y="21600"/>
                  </a:cubicBezTo>
                  <a:cubicBezTo>
                    <a:pt x="6624" y="19800"/>
                    <a:pt x="3816" y="18000"/>
                    <a:pt x="2376" y="16200"/>
                  </a:cubicBezTo>
                  <a:cubicBezTo>
                    <a:pt x="1368" y="15300"/>
                    <a:pt x="1152" y="14400"/>
                    <a:pt x="576" y="13500"/>
                  </a:cubicBezTo>
                  <a:lnTo>
                    <a:pt x="0" y="10800"/>
                  </a:lnTo>
                  <a:lnTo>
                    <a:pt x="576" y="8100"/>
                  </a:lnTo>
                  <a:cubicBezTo>
                    <a:pt x="1152" y="7200"/>
                    <a:pt x="1368" y="6300"/>
                    <a:pt x="2376" y="5400"/>
                  </a:cubicBezTo>
                  <a:cubicBezTo>
                    <a:pt x="3816" y="3600"/>
                    <a:pt x="6624" y="1800"/>
                    <a:pt x="108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5829E78-D68B-4935-B312-AA5E47F1713C}"/>
              </a:ext>
            </a:extLst>
          </p:cNvPr>
          <p:cNvGrpSpPr/>
          <p:nvPr/>
        </p:nvGrpSpPr>
        <p:grpSpPr>
          <a:xfrm>
            <a:off x="1390393" y="1657307"/>
            <a:ext cx="1306788" cy="1260474"/>
            <a:chOff x="332936" y="2487558"/>
            <a:chExt cx="2937088" cy="224083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F3C387F-5098-4661-B765-1A774C239B68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C1D2D67-6CF1-4A1F-BAED-D09BC6498E29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9352C71-FCE8-499B-BC8B-C4BB2C75A062}"/>
              </a:ext>
            </a:extLst>
          </p:cNvPr>
          <p:cNvGrpSpPr/>
          <p:nvPr/>
        </p:nvGrpSpPr>
        <p:grpSpPr>
          <a:xfrm>
            <a:off x="1390393" y="4409289"/>
            <a:ext cx="1306788" cy="1260474"/>
            <a:chOff x="332936" y="2487558"/>
            <a:chExt cx="2937088" cy="224083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EFF3031-2EDA-4669-905B-734566D5ADD7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2E4A917-D40B-4D94-9522-ACB97D9FC98A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6135ACB-BAB3-4BFD-BEAC-095310A8EF0B}"/>
              </a:ext>
            </a:extLst>
          </p:cNvPr>
          <p:cNvGrpSpPr/>
          <p:nvPr/>
        </p:nvGrpSpPr>
        <p:grpSpPr>
          <a:xfrm>
            <a:off x="6444213" y="1657307"/>
            <a:ext cx="1306788" cy="1260474"/>
            <a:chOff x="332936" y="2487558"/>
            <a:chExt cx="2937088" cy="224083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C5A92B6-53E2-4C8F-9944-F0F7BE889433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4914CD8-E90E-499D-AB05-DCF816D3797E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720A518-BBBD-4A34-88BF-EAE65B70674B}"/>
              </a:ext>
            </a:extLst>
          </p:cNvPr>
          <p:cNvGrpSpPr/>
          <p:nvPr/>
        </p:nvGrpSpPr>
        <p:grpSpPr>
          <a:xfrm>
            <a:off x="6444213" y="4409289"/>
            <a:ext cx="1306788" cy="1260474"/>
            <a:chOff x="332936" y="2487558"/>
            <a:chExt cx="2937088" cy="224083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6A55EF1-B28D-4415-973B-B895F492477B}"/>
                </a:ext>
              </a:extLst>
            </p:cNvPr>
            <p:cNvSpPr txBox="1"/>
            <p:nvPr/>
          </p:nvSpPr>
          <p:spPr>
            <a:xfrm>
              <a:off x="332936" y="2487558"/>
              <a:ext cx="2937088" cy="601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cap="all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11FFA9D-417D-4DCB-9FC6-A5E422E4AE42}"/>
                </a:ext>
              </a:extLst>
            </p:cNvPr>
            <p:cNvSpPr txBox="1"/>
            <p:nvPr/>
          </p:nvSpPr>
          <p:spPr>
            <a:xfrm>
              <a:off x="340731" y="3086924"/>
              <a:ext cx="2929293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3C25DB2D-8D7B-407F-A0C7-1765063785D6}"/>
              </a:ext>
            </a:extLst>
          </p:cNvPr>
          <p:cNvSpPr txBox="1"/>
          <p:nvPr/>
        </p:nvSpPr>
        <p:spPr>
          <a:xfrm>
            <a:off x="3901882" y="1657306"/>
            <a:ext cx="1306788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noProof="1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72A2605-30B7-4958-8693-3F7ADF148D2B}"/>
              </a:ext>
            </a:extLst>
          </p:cNvPr>
          <p:cNvSpPr txBox="1"/>
          <p:nvPr/>
        </p:nvSpPr>
        <p:spPr>
          <a:xfrm>
            <a:off x="3508015" y="5036939"/>
            <a:ext cx="214719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/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760208-C04B-470A-8201-ADA51B84C5B6}"/>
              </a:ext>
            </a:extLst>
          </p:cNvPr>
          <p:cNvSpPr txBox="1"/>
          <p:nvPr/>
        </p:nvSpPr>
        <p:spPr>
          <a:xfrm rot="16200000">
            <a:off x="-745233" y="3400271"/>
            <a:ext cx="2241004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</a:rPr>
              <a:t>TOUCHDOWN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2A2A2CF-14A5-40C1-B615-9F612D40FADD}"/>
              </a:ext>
            </a:extLst>
          </p:cNvPr>
          <p:cNvSpPr txBox="1"/>
          <p:nvPr/>
        </p:nvSpPr>
        <p:spPr>
          <a:xfrm rot="5400000">
            <a:off x="7648230" y="3400273"/>
            <a:ext cx="2241004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</a:rPr>
              <a:t>TOUCHDOWN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F5956D1-DA1B-4D07-9FE4-53AA67433928}"/>
              </a:ext>
            </a:extLst>
          </p:cNvPr>
          <p:cNvGrpSpPr/>
          <p:nvPr/>
        </p:nvGrpSpPr>
        <p:grpSpPr>
          <a:xfrm>
            <a:off x="607394" y="3080227"/>
            <a:ext cx="426788" cy="1055585"/>
            <a:chOff x="809859" y="2805793"/>
            <a:chExt cx="569050" cy="1407446"/>
          </a:xfrm>
        </p:grpSpPr>
        <p:sp>
          <p:nvSpPr>
            <p:cNvPr id="86" name="Left Bracket 85">
              <a:extLst>
                <a:ext uri="{FF2B5EF4-FFF2-40B4-BE49-F238E27FC236}">
                  <a16:creationId xmlns:a16="http://schemas.microsoft.com/office/drawing/2014/main" id="{96F881A6-37AC-429E-8227-4AFCD77B70A0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BF2FB50D-E811-49AA-8834-DE581C865038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DB5E3CC-E419-459F-B4CC-366AE4881F62}"/>
              </a:ext>
            </a:extLst>
          </p:cNvPr>
          <p:cNvGrpSpPr/>
          <p:nvPr/>
        </p:nvGrpSpPr>
        <p:grpSpPr>
          <a:xfrm rot="10800000">
            <a:off x="8105774" y="3080227"/>
            <a:ext cx="426788" cy="1055585"/>
            <a:chOff x="809859" y="2805793"/>
            <a:chExt cx="569050" cy="1407446"/>
          </a:xfrm>
        </p:grpSpPr>
        <p:sp>
          <p:nvSpPr>
            <p:cNvPr id="89" name="Left Bracket 88">
              <a:extLst>
                <a:ext uri="{FF2B5EF4-FFF2-40B4-BE49-F238E27FC236}">
                  <a16:creationId xmlns:a16="http://schemas.microsoft.com/office/drawing/2014/main" id="{1CE43A3C-C6CD-492C-9A44-85511BB810CE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77E908FF-EAA9-460E-B090-582A3C9292CA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7517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362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Football Field List Blocks for PowerPoint</vt:lpstr>
      <vt:lpstr>Football Field List Blocks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Field List Blocks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2019-02-01T04:39:22Z</dcterms:modified>
  <cp:category>Text &amp; Tables</cp:category>
</cp:coreProperties>
</file>