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960" y="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5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1530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Football Field List Blocks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4666FB-739A-844D-AEA5-E558097F3F85}"/>
              </a:ext>
            </a:extLst>
          </p:cNvPr>
          <p:cNvGrpSpPr/>
          <p:nvPr/>
        </p:nvGrpSpPr>
        <p:grpSpPr>
          <a:xfrm>
            <a:off x="1507878" y="1061545"/>
            <a:ext cx="9188372" cy="4903076"/>
            <a:chOff x="838200" y="620110"/>
            <a:chExt cx="10527727" cy="561778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9F87E5D-5E52-FC49-8A6A-9BDD59BA5610}"/>
                </a:ext>
              </a:extLst>
            </p:cNvPr>
            <p:cNvSpPr/>
            <p:nvPr/>
          </p:nvSpPr>
          <p:spPr>
            <a:xfrm>
              <a:off x="838200" y="620110"/>
              <a:ext cx="2817870" cy="56177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0991F65-3048-F244-9D3E-FF7ECD602ABC}"/>
                </a:ext>
              </a:extLst>
            </p:cNvPr>
            <p:cNvSpPr/>
            <p:nvPr/>
          </p:nvSpPr>
          <p:spPr>
            <a:xfrm>
              <a:off x="8523891" y="620110"/>
              <a:ext cx="2842036" cy="56177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55AD36B-1422-7C47-B6F2-D0F23CDAC779}"/>
                </a:ext>
              </a:extLst>
            </p:cNvPr>
            <p:cNvSpPr/>
            <p:nvPr/>
          </p:nvSpPr>
          <p:spPr>
            <a:xfrm>
              <a:off x="4180802" y="620110"/>
              <a:ext cx="3790082" cy="56177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F9FF2E8-50E2-A44C-A07F-0AAB4F8B9BBE}"/>
                </a:ext>
              </a:extLst>
            </p:cNvPr>
            <p:cNvGrpSpPr/>
            <p:nvPr/>
          </p:nvGrpSpPr>
          <p:grpSpPr>
            <a:xfrm rot="5400000">
              <a:off x="4161388" y="222410"/>
              <a:ext cx="3869224" cy="6385490"/>
              <a:chOff x="5214302" y="1972286"/>
              <a:chExt cx="1750865" cy="2889505"/>
            </a:xfrm>
          </p:grpSpPr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E74134F6-5487-334D-BA9C-1BDCBD3DCC59}"/>
                  </a:ext>
                </a:extLst>
              </p:cNvPr>
              <p:cNvSpPr/>
              <p:nvPr/>
            </p:nvSpPr>
            <p:spPr>
              <a:xfrm>
                <a:off x="5214302" y="2467586"/>
                <a:ext cx="1750865" cy="19228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442" extrusionOk="0">
                    <a:moveTo>
                      <a:pt x="18787" y="18540"/>
                    </a:moveTo>
                    <a:cubicBezTo>
                      <a:pt x="20368" y="16219"/>
                      <a:pt x="21600" y="13175"/>
                      <a:pt x="21600" y="9422"/>
                    </a:cubicBezTo>
                    <a:cubicBezTo>
                      <a:pt x="21600" y="6120"/>
                      <a:pt x="20436" y="3198"/>
                      <a:pt x="18963" y="918"/>
                    </a:cubicBezTo>
                    <a:lnTo>
                      <a:pt x="18957" y="934"/>
                    </a:lnTo>
                    <a:cubicBezTo>
                      <a:pt x="10141" y="-1151"/>
                      <a:pt x="3191" y="878"/>
                      <a:pt x="2529" y="1082"/>
                    </a:cubicBezTo>
                    <a:cubicBezTo>
                      <a:pt x="1106" y="3338"/>
                      <a:pt x="0" y="6198"/>
                      <a:pt x="0" y="9421"/>
                    </a:cubicBezTo>
                    <a:cubicBezTo>
                      <a:pt x="0" y="13104"/>
                      <a:pt x="1192" y="16098"/>
                      <a:pt x="2733" y="18401"/>
                    </a:cubicBezTo>
                    <a:cubicBezTo>
                      <a:pt x="4225" y="18798"/>
                      <a:pt x="11294" y="20449"/>
                      <a:pt x="18787" y="1854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2A15C443-6E62-CA4E-8720-241165156203}"/>
                  </a:ext>
                </a:extLst>
              </p:cNvPr>
              <p:cNvSpPr/>
              <p:nvPr/>
            </p:nvSpPr>
            <p:spPr>
              <a:xfrm>
                <a:off x="5569902" y="1972286"/>
                <a:ext cx="1035431" cy="352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5" extrusionOk="0">
                    <a:moveTo>
                      <a:pt x="21600" y="20479"/>
                    </a:moveTo>
                    <a:cubicBezTo>
                      <a:pt x="19785" y="13717"/>
                      <a:pt x="17992" y="8898"/>
                      <a:pt x="16656" y="6514"/>
                    </a:cubicBezTo>
                    <a:cubicBezTo>
                      <a:pt x="12539" y="-845"/>
                      <a:pt x="11458" y="37"/>
                      <a:pt x="11458" y="37"/>
                    </a:cubicBezTo>
                    <a:cubicBezTo>
                      <a:pt x="11458" y="37"/>
                      <a:pt x="10719" y="-46"/>
                      <a:pt x="10213" y="37"/>
                    </a:cubicBezTo>
                    <a:cubicBezTo>
                      <a:pt x="10213" y="37"/>
                      <a:pt x="9132" y="-845"/>
                      <a:pt x="5015" y="6514"/>
                    </a:cubicBezTo>
                    <a:cubicBezTo>
                      <a:pt x="3661" y="8935"/>
                      <a:pt x="1836" y="13851"/>
                      <a:pt x="0" y="20755"/>
                    </a:cubicBezTo>
                    <a:cubicBezTo>
                      <a:pt x="4681" y="17826"/>
                      <a:pt x="12380" y="15226"/>
                      <a:pt x="21600" y="20479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0660E8FF-BED7-0C46-A7B3-C59E3F99E3CA}"/>
                  </a:ext>
                </a:extLst>
              </p:cNvPr>
              <p:cNvSpPr/>
              <p:nvPr/>
            </p:nvSpPr>
            <p:spPr>
              <a:xfrm>
                <a:off x="5595301" y="4524987"/>
                <a:ext cx="980442" cy="3313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09" extrusionOk="0">
                    <a:moveTo>
                      <a:pt x="0" y="0"/>
                    </a:moveTo>
                    <a:cubicBezTo>
                      <a:pt x="1343" y="4739"/>
                      <a:pt x="2686" y="8645"/>
                      <a:pt x="3900" y="11693"/>
                    </a:cubicBezTo>
                    <a:cubicBezTo>
                      <a:pt x="7848" y="21600"/>
                      <a:pt x="10643" y="20687"/>
                      <a:pt x="10643" y="20687"/>
                    </a:cubicBezTo>
                    <a:lnTo>
                      <a:pt x="11133" y="20687"/>
                    </a:lnTo>
                    <a:cubicBezTo>
                      <a:pt x="11133" y="20687"/>
                      <a:pt x="14085" y="21052"/>
                      <a:pt x="17879" y="11693"/>
                    </a:cubicBezTo>
                    <a:cubicBezTo>
                      <a:pt x="19043" y="8819"/>
                      <a:pt x="20319" y="5160"/>
                      <a:pt x="21600" y="730"/>
                    </a:cubicBezTo>
                    <a:cubicBezTo>
                      <a:pt x="18100" y="2675"/>
                      <a:pt x="14731" y="3421"/>
                      <a:pt x="11634" y="3421"/>
                    </a:cubicBezTo>
                    <a:cubicBezTo>
                      <a:pt x="7023" y="3413"/>
                      <a:pt x="3002" y="1770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DEA1D653-E8D6-5743-AB1B-4242B32B6AAA}"/>
                  </a:ext>
                </a:extLst>
              </p:cNvPr>
              <p:cNvSpPr/>
              <p:nvPr/>
            </p:nvSpPr>
            <p:spPr>
              <a:xfrm>
                <a:off x="5417501" y="2264386"/>
                <a:ext cx="1341629" cy="304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201" extrusionOk="0">
                    <a:moveTo>
                      <a:pt x="21592" y="18271"/>
                    </a:moveTo>
                    <a:lnTo>
                      <a:pt x="21600" y="18167"/>
                    </a:lnTo>
                    <a:cubicBezTo>
                      <a:pt x="20833" y="12533"/>
                      <a:pt x="20003" y="7523"/>
                      <a:pt x="19177" y="3243"/>
                    </a:cubicBezTo>
                    <a:cubicBezTo>
                      <a:pt x="12062" y="-2399"/>
                      <a:pt x="6120" y="398"/>
                      <a:pt x="2507" y="3540"/>
                    </a:cubicBezTo>
                    <a:cubicBezTo>
                      <a:pt x="1650" y="8020"/>
                      <a:pt x="787" y="13270"/>
                      <a:pt x="0" y="19201"/>
                    </a:cubicBezTo>
                    <a:cubicBezTo>
                      <a:pt x="869" y="17919"/>
                      <a:pt x="10005" y="5247"/>
                      <a:pt x="21592" y="1827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908E1F0F-C82C-E546-9845-58326951D890}"/>
                  </a:ext>
                </a:extLst>
              </p:cNvPr>
              <p:cNvSpPr/>
              <p:nvPr/>
            </p:nvSpPr>
            <p:spPr>
              <a:xfrm>
                <a:off x="5433390" y="4283687"/>
                <a:ext cx="1310641" cy="3001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850" y="6728"/>
                      <a:pt x="1779" y="12614"/>
                      <a:pt x="2708" y="17669"/>
                    </a:cubicBezTo>
                    <a:cubicBezTo>
                      <a:pt x="4954" y="19717"/>
                      <a:pt x="7962" y="21600"/>
                      <a:pt x="11409" y="21600"/>
                    </a:cubicBezTo>
                    <a:cubicBezTo>
                      <a:pt x="13728" y="21600"/>
                      <a:pt x="16246" y="20741"/>
                      <a:pt x="18864" y="18501"/>
                    </a:cubicBezTo>
                    <a:cubicBezTo>
                      <a:pt x="19802" y="13510"/>
                      <a:pt x="20738" y="7660"/>
                      <a:pt x="21600" y="969"/>
                    </a:cubicBezTo>
                    <a:cubicBezTo>
                      <a:pt x="11518" y="14571"/>
                      <a:pt x="2007" y="2815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B6A620AD-DE27-A14D-84FC-8A389D86ABB3}"/>
                  </a:ext>
                </a:extLst>
              </p:cNvPr>
              <p:cNvSpPr/>
              <p:nvPr/>
            </p:nvSpPr>
            <p:spPr>
              <a:xfrm>
                <a:off x="5874701" y="2746987"/>
                <a:ext cx="438897" cy="14059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25" h="20912" extrusionOk="0">
                    <a:moveTo>
                      <a:pt x="19362" y="4078"/>
                    </a:moveTo>
                    <a:cubicBezTo>
                      <a:pt x="20087" y="4157"/>
                      <a:pt x="20885" y="4040"/>
                      <a:pt x="21143" y="3817"/>
                    </a:cubicBezTo>
                    <a:cubicBezTo>
                      <a:pt x="21401" y="3594"/>
                      <a:pt x="21026" y="3349"/>
                      <a:pt x="20302" y="3269"/>
                    </a:cubicBezTo>
                    <a:cubicBezTo>
                      <a:pt x="18201" y="3039"/>
                      <a:pt x="16205" y="2901"/>
                      <a:pt x="14338" y="2825"/>
                    </a:cubicBezTo>
                    <a:lnTo>
                      <a:pt x="14338" y="940"/>
                    </a:lnTo>
                    <a:cubicBezTo>
                      <a:pt x="15917" y="1008"/>
                      <a:pt x="17605" y="1129"/>
                      <a:pt x="19362" y="1322"/>
                    </a:cubicBezTo>
                    <a:cubicBezTo>
                      <a:pt x="20087" y="1401"/>
                      <a:pt x="20885" y="1284"/>
                      <a:pt x="21143" y="1061"/>
                    </a:cubicBezTo>
                    <a:cubicBezTo>
                      <a:pt x="21401" y="838"/>
                      <a:pt x="21026" y="593"/>
                      <a:pt x="20302" y="513"/>
                    </a:cubicBezTo>
                    <a:cubicBezTo>
                      <a:pt x="9345" y="-688"/>
                      <a:pt x="1109" y="589"/>
                      <a:pt x="765" y="644"/>
                    </a:cubicBezTo>
                    <a:cubicBezTo>
                      <a:pt x="84" y="753"/>
                      <a:pt x="-181" y="1010"/>
                      <a:pt x="169" y="1220"/>
                    </a:cubicBezTo>
                    <a:cubicBezTo>
                      <a:pt x="415" y="1367"/>
                      <a:pt x="906" y="1452"/>
                      <a:pt x="1410" y="1452"/>
                    </a:cubicBezTo>
                    <a:cubicBezTo>
                      <a:pt x="1625" y="1452"/>
                      <a:pt x="1840" y="1437"/>
                      <a:pt x="2043" y="1405"/>
                    </a:cubicBezTo>
                    <a:cubicBezTo>
                      <a:pt x="2080" y="1399"/>
                      <a:pt x="3904" y="1122"/>
                      <a:pt x="6901" y="965"/>
                    </a:cubicBezTo>
                    <a:lnTo>
                      <a:pt x="6901" y="2844"/>
                    </a:lnTo>
                    <a:cubicBezTo>
                      <a:pt x="3228" y="3014"/>
                      <a:pt x="943" y="3368"/>
                      <a:pt x="765" y="3396"/>
                    </a:cubicBezTo>
                    <a:cubicBezTo>
                      <a:pt x="84" y="3504"/>
                      <a:pt x="-181" y="3762"/>
                      <a:pt x="169" y="3972"/>
                    </a:cubicBezTo>
                    <a:cubicBezTo>
                      <a:pt x="415" y="4119"/>
                      <a:pt x="906" y="4204"/>
                      <a:pt x="1410" y="4204"/>
                    </a:cubicBezTo>
                    <a:cubicBezTo>
                      <a:pt x="1625" y="4204"/>
                      <a:pt x="1840" y="4189"/>
                      <a:pt x="2043" y="4157"/>
                    </a:cubicBezTo>
                    <a:cubicBezTo>
                      <a:pt x="2080" y="4151"/>
                      <a:pt x="3904" y="3874"/>
                      <a:pt x="6901" y="3717"/>
                    </a:cubicBezTo>
                    <a:lnTo>
                      <a:pt x="6901" y="5496"/>
                    </a:lnTo>
                    <a:cubicBezTo>
                      <a:pt x="3228" y="5666"/>
                      <a:pt x="943" y="6020"/>
                      <a:pt x="765" y="6048"/>
                    </a:cubicBezTo>
                    <a:cubicBezTo>
                      <a:pt x="84" y="6156"/>
                      <a:pt x="-181" y="6414"/>
                      <a:pt x="169" y="6624"/>
                    </a:cubicBezTo>
                    <a:cubicBezTo>
                      <a:pt x="415" y="6771"/>
                      <a:pt x="906" y="6856"/>
                      <a:pt x="1410" y="6856"/>
                    </a:cubicBezTo>
                    <a:cubicBezTo>
                      <a:pt x="1625" y="6856"/>
                      <a:pt x="1840" y="6841"/>
                      <a:pt x="2043" y="6809"/>
                    </a:cubicBezTo>
                    <a:cubicBezTo>
                      <a:pt x="2080" y="6804"/>
                      <a:pt x="3904" y="6526"/>
                      <a:pt x="6901" y="6369"/>
                    </a:cubicBezTo>
                    <a:lnTo>
                      <a:pt x="6901" y="8685"/>
                    </a:lnTo>
                    <a:lnTo>
                      <a:pt x="1484" y="8685"/>
                    </a:lnTo>
                    <a:cubicBezTo>
                      <a:pt x="716" y="8685"/>
                      <a:pt x="90" y="8878"/>
                      <a:pt x="90" y="9114"/>
                    </a:cubicBezTo>
                    <a:cubicBezTo>
                      <a:pt x="90" y="9350"/>
                      <a:pt x="716" y="9543"/>
                      <a:pt x="1484" y="9543"/>
                    </a:cubicBezTo>
                    <a:lnTo>
                      <a:pt x="6901" y="9543"/>
                    </a:lnTo>
                    <a:lnTo>
                      <a:pt x="6901" y="11360"/>
                    </a:lnTo>
                    <a:lnTo>
                      <a:pt x="1484" y="11360"/>
                    </a:lnTo>
                    <a:cubicBezTo>
                      <a:pt x="716" y="11360"/>
                      <a:pt x="90" y="11552"/>
                      <a:pt x="90" y="11788"/>
                    </a:cubicBezTo>
                    <a:cubicBezTo>
                      <a:pt x="90" y="12026"/>
                      <a:pt x="716" y="12217"/>
                      <a:pt x="1484" y="12217"/>
                    </a:cubicBezTo>
                    <a:lnTo>
                      <a:pt x="6901" y="12217"/>
                    </a:lnTo>
                    <a:lnTo>
                      <a:pt x="6901" y="14533"/>
                    </a:lnTo>
                    <a:cubicBezTo>
                      <a:pt x="3910" y="14378"/>
                      <a:pt x="2086" y="14101"/>
                      <a:pt x="2043" y="14095"/>
                    </a:cubicBezTo>
                    <a:cubicBezTo>
                      <a:pt x="1361" y="13987"/>
                      <a:pt x="520" y="14068"/>
                      <a:pt x="169" y="14280"/>
                    </a:cubicBezTo>
                    <a:cubicBezTo>
                      <a:pt x="-187" y="14490"/>
                      <a:pt x="84" y="14748"/>
                      <a:pt x="765" y="14858"/>
                    </a:cubicBezTo>
                    <a:cubicBezTo>
                      <a:pt x="943" y="14886"/>
                      <a:pt x="3228" y="15240"/>
                      <a:pt x="6901" y="15411"/>
                    </a:cubicBezTo>
                    <a:lnTo>
                      <a:pt x="6901" y="17191"/>
                    </a:lnTo>
                    <a:cubicBezTo>
                      <a:pt x="3910" y="17036"/>
                      <a:pt x="2086" y="16758"/>
                      <a:pt x="2043" y="16753"/>
                    </a:cubicBezTo>
                    <a:cubicBezTo>
                      <a:pt x="1361" y="16645"/>
                      <a:pt x="520" y="16726"/>
                      <a:pt x="163" y="16936"/>
                    </a:cubicBezTo>
                    <a:cubicBezTo>
                      <a:pt x="-193" y="17147"/>
                      <a:pt x="77" y="17406"/>
                      <a:pt x="759" y="17514"/>
                    </a:cubicBezTo>
                    <a:cubicBezTo>
                      <a:pt x="937" y="17542"/>
                      <a:pt x="3222" y="17895"/>
                      <a:pt x="6895" y="18065"/>
                    </a:cubicBezTo>
                    <a:lnTo>
                      <a:pt x="6895" y="19945"/>
                    </a:lnTo>
                    <a:cubicBezTo>
                      <a:pt x="3904" y="19790"/>
                      <a:pt x="2080" y="19512"/>
                      <a:pt x="2037" y="19507"/>
                    </a:cubicBezTo>
                    <a:cubicBezTo>
                      <a:pt x="1355" y="19399"/>
                      <a:pt x="513" y="19480"/>
                      <a:pt x="157" y="19690"/>
                    </a:cubicBezTo>
                    <a:cubicBezTo>
                      <a:pt x="-199" y="19900"/>
                      <a:pt x="71" y="20160"/>
                      <a:pt x="753" y="20268"/>
                    </a:cubicBezTo>
                    <a:cubicBezTo>
                      <a:pt x="986" y="20306"/>
                      <a:pt x="4899" y="20912"/>
                      <a:pt x="10831" y="20912"/>
                    </a:cubicBezTo>
                    <a:cubicBezTo>
                      <a:pt x="13595" y="20912"/>
                      <a:pt x="16807" y="20782"/>
                      <a:pt x="20289" y="20398"/>
                    </a:cubicBezTo>
                    <a:cubicBezTo>
                      <a:pt x="21014" y="20319"/>
                      <a:pt x="21395" y="20073"/>
                      <a:pt x="21131" y="19850"/>
                    </a:cubicBezTo>
                    <a:cubicBezTo>
                      <a:pt x="20873" y="19628"/>
                      <a:pt x="20074" y="19510"/>
                      <a:pt x="19350" y="19590"/>
                    </a:cubicBezTo>
                    <a:cubicBezTo>
                      <a:pt x="17587" y="19782"/>
                      <a:pt x="15904" y="19903"/>
                      <a:pt x="14326" y="19971"/>
                    </a:cubicBezTo>
                    <a:lnTo>
                      <a:pt x="14326" y="18084"/>
                    </a:lnTo>
                    <a:cubicBezTo>
                      <a:pt x="16187" y="18011"/>
                      <a:pt x="18189" y="17873"/>
                      <a:pt x="20289" y="17640"/>
                    </a:cubicBezTo>
                    <a:cubicBezTo>
                      <a:pt x="21014" y="17561"/>
                      <a:pt x="21395" y="17315"/>
                      <a:pt x="21131" y="17093"/>
                    </a:cubicBezTo>
                    <a:cubicBezTo>
                      <a:pt x="20873" y="16870"/>
                      <a:pt x="20074" y="16753"/>
                      <a:pt x="19350" y="16832"/>
                    </a:cubicBezTo>
                    <a:cubicBezTo>
                      <a:pt x="17587" y="17025"/>
                      <a:pt x="15904" y="17145"/>
                      <a:pt x="14326" y="17213"/>
                    </a:cubicBezTo>
                    <a:lnTo>
                      <a:pt x="14326" y="15427"/>
                    </a:lnTo>
                    <a:cubicBezTo>
                      <a:pt x="16187" y="15353"/>
                      <a:pt x="18189" y="15215"/>
                      <a:pt x="20289" y="14983"/>
                    </a:cubicBezTo>
                    <a:cubicBezTo>
                      <a:pt x="21014" y="14903"/>
                      <a:pt x="21395" y="14658"/>
                      <a:pt x="21131" y="14435"/>
                    </a:cubicBezTo>
                    <a:cubicBezTo>
                      <a:pt x="20873" y="14212"/>
                      <a:pt x="20074" y="14095"/>
                      <a:pt x="19350" y="14174"/>
                    </a:cubicBezTo>
                    <a:cubicBezTo>
                      <a:pt x="17587" y="14367"/>
                      <a:pt x="15904" y="14488"/>
                      <a:pt x="14326" y="14556"/>
                    </a:cubicBezTo>
                    <a:lnTo>
                      <a:pt x="14326" y="12213"/>
                    </a:lnTo>
                    <a:lnTo>
                      <a:pt x="19743" y="12213"/>
                    </a:lnTo>
                    <a:cubicBezTo>
                      <a:pt x="20510" y="12213"/>
                      <a:pt x="21137" y="12021"/>
                      <a:pt x="21137" y="11785"/>
                    </a:cubicBezTo>
                    <a:cubicBezTo>
                      <a:pt x="21137" y="11549"/>
                      <a:pt x="20510" y="11356"/>
                      <a:pt x="19743" y="11356"/>
                    </a:cubicBezTo>
                    <a:lnTo>
                      <a:pt x="14326" y="11356"/>
                    </a:lnTo>
                    <a:lnTo>
                      <a:pt x="14326" y="9539"/>
                    </a:lnTo>
                    <a:lnTo>
                      <a:pt x="19743" y="9539"/>
                    </a:lnTo>
                    <a:cubicBezTo>
                      <a:pt x="20510" y="9539"/>
                      <a:pt x="21137" y="9346"/>
                      <a:pt x="21137" y="9110"/>
                    </a:cubicBezTo>
                    <a:cubicBezTo>
                      <a:pt x="21137" y="8874"/>
                      <a:pt x="20510" y="8681"/>
                      <a:pt x="19743" y="8681"/>
                    </a:cubicBezTo>
                    <a:lnTo>
                      <a:pt x="14326" y="8681"/>
                    </a:lnTo>
                    <a:lnTo>
                      <a:pt x="14326" y="6339"/>
                    </a:lnTo>
                    <a:cubicBezTo>
                      <a:pt x="15904" y="6407"/>
                      <a:pt x="17593" y="6528"/>
                      <a:pt x="19350" y="6720"/>
                    </a:cubicBezTo>
                    <a:cubicBezTo>
                      <a:pt x="20074" y="6800"/>
                      <a:pt x="20873" y="6683"/>
                      <a:pt x="21131" y="6460"/>
                    </a:cubicBezTo>
                    <a:cubicBezTo>
                      <a:pt x="21389" y="6237"/>
                      <a:pt x="21014" y="5991"/>
                      <a:pt x="20289" y="5912"/>
                    </a:cubicBezTo>
                    <a:cubicBezTo>
                      <a:pt x="18189" y="5681"/>
                      <a:pt x="16193" y="5544"/>
                      <a:pt x="14326" y="5468"/>
                    </a:cubicBezTo>
                    <a:lnTo>
                      <a:pt x="14326" y="3683"/>
                    </a:lnTo>
                    <a:cubicBezTo>
                      <a:pt x="15917" y="3764"/>
                      <a:pt x="17599" y="3883"/>
                      <a:pt x="19362" y="4078"/>
                    </a:cubicBezTo>
                    <a:close/>
                  </a:path>
                </a:pathLst>
              </a:custGeom>
              <a:solidFill>
                <a:srgbClr val="F4F5F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DAC50B19-D07D-F94F-B5ED-9F6DA658E68F}"/>
                  </a:ext>
                </a:extLst>
              </p:cNvPr>
              <p:cNvSpPr/>
              <p:nvPr/>
            </p:nvSpPr>
            <p:spPr>
              <a:xfrm>
                <a:off x="6077902" y="1972287"/>
                <a:ext cx="38100" cy="2889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14976" y="1800"/>
                      <a:pt x="17784" y="3600"/>
                      <a:pt x="19224" y="5400"/>
                    </a:cubicBezTo>
                    <a:cubicBezTo>
                      <a:pt x="20232" y="6300"/>
                      <a:pt x="20448" y="7200"/>
                      <a:pt x="21024" y="8100"/>
                    </a:cubicBezTo>
                    <a:lnTo>
                      <a:pt x="21600" y="10800"/>
                    </a:lnTo>
                    <a:lnTo>
                      <a:pt x="21024" y="13500"/>
                    </a:lnTo>
                    <a:cubicBezTo>
                      <a:pt x="20448" y="14400"/>
                      <a:pt x="20232" y="15300"/>
                      <a:pt x="19224" y="16200"/>
                    </a:cubicBezTo>
                    <a:cubicBezTo>
                      <a:pt x="17784" y="18000"/>
                      <a:pt x="14976" y="19800"/>
                      <a:pt x="10800" y="21600"/>
                    </a:cubicBezTo>
                    <a:cubicBezTo>
                      <a:pt x="6624" y="19800"/>
                      <a:pt x="3816" y="18000"/>
                      <a:pt x="2376" y="16200"/>
                    </a:cubicBezTo>
                    <a:cubicBezTo>
                      <a:pt x="1368" y="15300"/>
                      <a:pt x="1152" y="14400"/>
                      <a:pt x="576" y="13500"/>
                    </a:cubicBezTo>
                    <a:lnTo>
                      <a:pt x="0" y="10800"/>
                    </a:lnTo>
                    <a:lnTo>
                      <a:pt x="576" y="8100"/>
                    </a:lnTo>
                    <a:cubicBezTo>
                      <a:pt x="1152" y="7200"/>
                      <a:pt x="1368" y="6300"/>
                      <a:pt x="2376" y="5400"/>
                    </a:cubicBezTo>
                    <a:cubicBezTo>
                      <a:pt x="3816" y="3600"/>
                      <a:pt x="6624" y="1800"/>
                      <a:pt x="1080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2ACC2209-9854-0847-892D-2AAD2F99414E}"/>
              </a:ext>
            </a:extLst>
          </p:cNvPr>
          <p:cNvGrpSpPr/>
          <p:nvPr/>
        </p:nvGrpSpPr>
        <p:grpSpPr>
          <a:xfrm>
            <a:off x="1853857" y="1190519"/>
            <a:ext cx="1742384" cy="1336949"/>
            <a:chOff x="332936" y="2555951"/>
            <a:chExt cx="2937088" cy="178259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4A8BDDC1-3D17-BF4B-B11C-70D6E53E5F0A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DB0D05B1-2D28-C744-9707-A87BDCFEAE09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54B5DA05-6A94-8346-91D0-D59910F70CF8}"/>
              </a:ext>
            </a:extLst>
          </p:cNvPr>
          <p:cNvGrpSpPr/>
          <p:nvPr/>
        </p:nvGrpSpPr>
        <p:grpSpPr>
          <a:xfrm>
            <a:off x="1853857" y="4474379"/>
            <a:ext cx="1742384" cy="1336949"/>
            <a:chOff x="332936" y="2555951"/>
            <a:chExt cx="2937088" cy="178259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D2E43B4-4465-7C45-9DBC-D8386EE64B1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3850AB1-0A08-1649-B5DB-D092BA2AE38A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D3F65BAC-0A79-EF44-9195-C120E36CD508}"/>
              </a:ext>
            </a:extLst>
          </p:cNvPr>
          <p:cNvGrpSpPr/>
          <p:nvPr/>
        </p:nvGrpSpPr>
        <p:grpSpPr>
          <a:xfrm>
            <a:off x="8592284" y="1190519"/>
            <a:ext cx="1742384" cy="1336949"/>
            <a:chOff x="332936" y="2555951"/>
            <a:chExt cx="2937088" cy="1782597"/>
          </a:xfrm>
        </p:grpSpPr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6527EDD3-4174-4645-B863-D43EB27747E0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69A5A7AD-8A8D-C744-A745-4D9DD94EC4B3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3F2CD08-32DD-FB4E-A6C2-9C0075C56ED9}"/>
              </a:ext>
            </a:extLst>
          </p:cNvPr>
          <p:cNvGrpSpPr/>
          <p:nvPr/>
        </p:nvGrpSpPr>
        <p:grpSpPr>
          <a:xfrm>
            <a:off x="8592284" y="4474379"/>
            <a:ext cx="1742384" cy="1336949"/>
            <a:chOff x="332936" y="2555951"/>
            <a:chExt cx="2937088" cy="178259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D176AA99-B959-0F41-B47D-60061FB4D31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CF654CB-DFE6-284F-A89B-D5B3F2C1B3CC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BD95D381-4711-D043-8DF0-AC1E59069966}"/>
              </a:ext>
            </a:extLst>
          </p:cNvPr>
          <p:cNvSpPr txBox="1"/>
          <p:nvPr/>
        </p:nvSpPr>
        <p:spPr>
          <a:xfrm>
            <a:off x="5202509" y="1190518"/>
            <a:ext cx="174238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noProof="1"/>
              <a:t>Lorem Ipsum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3EBAEED6-3A79-AC40-83CD-DB6F8E9B2566}"/>
              </a:ext>
            </a:extLst>
          </p:cNvPr>
          <p:cNvSpPr txBox="1"/>
          <p:nvPr/>
        </p:nvSpPr>
        <p:spPr>
          <a:xfrm>
            <a:off x="4677353" y="5259952"/>
            <a:ext cx="2862929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/>
              <a:t>Lorem ipsum dolor sit amet, nibh est. A magna maecenas, quam magna nec quis, lorem nunc. Suspendisse viverra sodales mauris, cras pharetra.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3B9E56B-159B-D743-AAFD-2ED02EA2A06E}"/>
              </a:ext>
            </a:extLst>
          </p:cNvPr>
          <p:cNvSpPr txBox="1"/>
          <p:nvPr/>
        </p:nvSpPr>
        <p:spPr>
          <a:xfrm rot="16200000">
            <a:off x="-993644" y="3247905"/>
            <a:ext cx="2988005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/>
              <a:t>TOUCHDOWN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98F5CB0-486B-5C43-8D9E-03AA6F50A35A}"/>
              </a:ext>
            </a:extLst>
          </p:cNvPr>
          <p:cNvSpPr txBox="1"/>
          <p:nvPr/>
        </p:nvSpPr>
        <p:spPr>
          <a:xfrm rot="5400000">
            <a:off x="10197639" y="3247907"/>
            <a:ext cx="2988005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/>
              <a:t>TOUCHDOWN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B9BE60F-77E3-416C-9F34-DEAAEF05F90F}"/>
              </a:ext>
            </a:extLst>
          </p:cNvPr>
          <p:cNvGrpSpPr/>
          <p:nvPr/>
        </p:nvGrpSpPr>
        <p:grpSpPr>
          <a:xfrm>
            <a:off x="809859" y="2805791"/>
            <a:ext cx="569050" cy="1407446"/>
            <a:chOff x="809859" y="2805793"/>
            <a:chExt cx="569050" cy="1407446"/>
          </a:xfrm>
        </p:grpSpPr>
        <p:sp>
          <p:nvSpPr>
            <p:cNvPr id="8" name="Left Bracket 7">
              <a:extLst>
                <a:ext uri="{FF2B5EF4-FFF2-40B4-BE49-F238E27FC236}">
                  <a16:creationId xmlns:a16="http://schemas.microsoft.com/office/drawing/2014/main" id="{04762933-0FDA-444B-BC44-ABC8909C26AD}"/>
                </a:ext>
              </a:extLst>
            </p:cNvPr>
            <p:cNvSpPr/>
            <p:nvPr/>
          </p:nvSpPr>
          <p:spPr>
            <a:xfrm flipH="1">
              <a:off x="809859" y="2805793"/>
              <a:ext cx="315920" cy="1407446"/>
            </a:xfrm>
            <a:prstGeom prst="leftBracket">
              <a:avLst/>
            </a:prstGeom>
            <a:ln w="7620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7AEB7225-E165-4405-8AD3-476E983F4D19}"/>
                </a:ext>
              </a:extLst>
            </p:cNvPr>
            <p:cNvSpPr/>
            <p:nvPr/>
          </p:nvSpPr>
          <p:spPr>
            <a:xfrm rot="5400000">
              <a:off x="1172125" y="3372494"/>
              <a:ext cx="134436" cy="27913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6BAEED0-0581-4F25-8C99-CB5DA4634090}"/>
              </a:ext>
            </a:extLst>
          </p:cNvPr>
          <p:cNvGrpSpPr/>
          <p:nvPr/>
        </p:nvGrpSpPr>
        <p:grpSpPr>
          <a:xfrm rot="10800000">
            <a:off x="10807699" y="2805791"/>
            <a:ext cx="569050" cy="1407446"/>
            <a:chOff x="809859" y="2805793"/>
            <a:chExt cx="569050" cy="1407446"/>
          </a:xfrm>
        </p:grpSpPr>
        <p:sp>
          <p:nvSpPr>
            <p:cNvPr id="36" name="Left Bracket 35">
              <a:extLst>
                <a:ext uri="{FF2B5EF4-FFF2-40B4-BE49-F238E27FC236}">
                  <a16:creationId xmlns:a16="http://schemas.microsoft.com/office/drawing/2014/main" id="{70933365-04C3-4F65-AB23-97A43A2F8DFB}"/>
                </a:ext>
              </a:extLst>
            </p:cNvPr>
            <p:cNvSpPr/>
            <p:nvPr/>
          </p:nvSpPr>
          <p:spPr>
            <a:xfrm flipH="1">
              <a:off x="809859" y="2805793"/>
              <a:ext cx="315920" cy="1407446"/>
            </a:xfrm>
            <a:prstGeom prst="leftBracket">
              <a:avLst/>
            </a:prstGeom>
            <a:ln w="76200">
              <a:solidFill>
                <a:schemeClr val="tx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AA6B9527-E292-495F-8A82-C93EE395043E}"/>
                </a:ext>
              </a:extLst>
            </p:cNvPr>
            <p:cNvSpPr/>
            <p:nvPr/>
          </p:nvSpPr>
          <p:spPr>
            <a:xfrm rot="5400000">
              <a:off x="1172125" y="3372494"/>
              <a:ext cx="134436" cy="279133"/>
            </a:xfrm>
            <a:prstGeom prst="trapezoid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69013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Football Field List Blocks for PowerPoint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84666FB-739A-844D-AEA5-E558097F3F85}"/>
              </a:ext>
            </a:extLst>
          </p:cNvPr>
          <p:cNvGrpSpPr/>
          <p:nvPr/>
        </p:nvGrpSpPr>
        <p:grpSpPr>
          <a:xfrm>
            <a:off x="1507878" y="1061545"/>
            <a:ext cx="9188372" cy="4903076"/>
            <a:chOff x="838200" y="620110"/>
            <a:chExt cx="10527727" cy="5617780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99F87E5D-5E52-FC49-8A6A-9BDD59BA5610}"/>
                </a:ext>
              </a:extLst>
            </p:cNvPr>
            <p:cNvSpPr/>
            <p:nvPr/>
          </p:nvSpPr>
          <p:spPr>
            <a:xfrm>
              <a:off x="838200" y="620110"/>
              <a:ext cx="2817870" cy="561778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20991F65-3048-F244-9D3E-FF7ECD602ABC}"/>
                </a:ext>
              </a:extLst>
            </p:cNvPr>
            <p:cNvSpPr/>
            <p:nvPr/>
          </p:nvSpPr>
          <p:spPr>
            <a:xfrm>
              <a:off x="8523891" y="620110"/>
              <a:ext cx="2842036" cy="561778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455AD36B-1422-7C47-B6F2-D0F23CDAC779}"/>
                </a:ext>
              </a:extLst>
            </p:cNvPr>
            <p:cNvSpPr/>
            <p:nvPr/>
          </p:nvSpPr>
          <p:spPr>
            <a:xfrm>
              <a:off x="4180802" y="620110"/>
              <a:ext cx="3790082" cy="561778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AF9FF2E8-50E2-A44C-A07F-0AAB4F8B9BBE}"/>
                </a:ext>
              </a:extLst>
            </p:cNvPr>
            <p:cNvGrpSpPr/>
            <p:nvPr/>
          </p:nvGrpSpPr>
          <p:grpSpPr>
            <a:xfrm rot="5400000">
              <a:off x="4161388" y="222410"/>
              <a:ext cx="3869224" cy="6385490"/>
              <a:chOff x="5214302" y="1972286"/>
              <a:chExt cx="1750865" cy="2889505"/>
            </a:xfrm>
          </p:grpSpPr>
          <p:sp>
            <p:nvSpPr>
              <p:cNvPr id="28" name="Shape">
                <a:extLst>
                  <a:ext uri="{FF2B5EF4-FFF2-40B4-BE49-F238E27FC236}">
                    <a16:creationId xmlns:a16="http://schemas.microsoft.com/office/drawing/2014/main" id="{E74134F6-5487-334D-BA9C-1BDCBD3DCC59}"/>
                  </a:ext>
                </a:extLst>
              </p:cNvPr>
              <p:cNvSpPr/>
              <p:nvPr/>
            </p:nvSpPr>
            <p:spPr>
              <a:xfrm>
                <a:off x="5214302" y="2467586"/>
                <a:ext cx="1750865" cy="1922828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442" extrusionOk="0">
                    <a:moveTo>
                      <a:pt x="18787" y="18540"/>
                    </a:moveTo>
                    <a:cubicBezTo>
                      <a:pt x="20368" y="16219"/>
                      <a:pt x="21600" y="13175"/>
                      <a:pt x="21600" y="9422"/>
                    </a:cubicBezTo>
                    <a:cubicBezTo>
                      <a:pt x="21600" y="6120"/>
                      <a:pt x="20436" y="3198"/>
                      <a:pt x="18963" y="918"/>
                    </a:cubicBezTo>
                    <a:lnTo>
                      <a:pt x="18957" y="934"/>
                    </a:lnTo>
                    <a:cubicBezTo>
                      <a:pt x="10141" y="-1151"/>
                      <a:pt x="3191" y="878"/>
                      <a:pt x="2529" y="1082"/>
                    </a:cubicBezTo>
                    <a:cubicBezTo>
                      <a:pt x="1106" y="3338"/>
                      <a:pt x="0" y="6198"/>
                      <a:pt x="0" y="9421"/>
                    </a:cubicBezTo>
                    <a:cubicBezTo>
                      <a:pt x="0" y="13104"/>
                      <a:pt x="1192" y="16098"/>
                      <a:pt x="2733" y="18401"/>
                    </a:cubicBezTo>
                    <a:cubicBezTo>
                      <a:pt x="4225" y="18798"/>
                      <a:pt x="11294" y="20449"/>
                      <a:pt x="18787" y="1854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29" name="Shape">
                <a:extLst>
                  <a:ext uri="{FF2B5EF4-FFF2-40B4-BE49-F238E27FC236}">
                    <a16:creationId xmlns:a16="http://schemas.microsoft.com/office/drawing/2014/main" id="{2A15C443-6E62-CA4E-8720-241165156203}"/>
                  </a:ext>
                </a:extLst>
              </p:cNvPr>
              <p:cNvSpPr/>
              <p:nvPr/>
            </p:nvSpPr>
            <p:spPr>
              <a:xfrm>
                <a:off x="5569902" y="1972286"/>
                <a:ext cx="1035431" cy="352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55" extrusionOk="0">
                    <a:moveTo>
                      <a:pt x="21600" y="20479"/>
                    </a:moveTo>
                    <a:cubicBezTo>
                      <a:pt x="19785" y="13717"/>
                      <a:pt x="17992" y="8898"/>
                      <a:pt x="16656" y="6514"/>
                    </a:cubicBezTo>
                    <a:cubicBezTo>
                      <a:pt x="12539" y="-845"/>
                      <a:pt x="11458" y="37"/>
                      <a:pt x="11458" y="37"/>
                    </a:cubicBezTo>
                    <a:cubicBezTo>
                      <a:pt x="11458" y="37"/>
                      <a:pt x="10719" y="-46"/>
                      <a:pt x="10213" y="37"/>
                    </a:cubicBezTo>
                    <a:cubicBezTo>
                      <a:pt x="10213" y="37"/>
                      <a:pt x="9132" y="-845"/>
                      <a:pt x="5015" y="6514"/>
                    </a:cubicBezTo>
                    <a:cubicBezTo>
                      <a:pt x="3661" y="8935"/>
                      <a:pt x="1836" y="13851"/>
                      <a:pt x="0" y="20755"/>
                    </a:cubicBezTo>
                    <a:cubicBezTo>
                      <a:pt x="4681" y="17826"/>
                      <a:pt x="12380" y="15226"/>
                      <a:pt x="21600" y="20479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0" name="Shape">
                <a:extLst>
                  <a:ext uri="{FF2B5EF4-FFF2-40B4-BE49-F238E27FC236}">
                    <a16:creationId xmlns:a16="http://schemas.microsoft.com/office/drawing/2014/main" id="{0660E8FF-BED7-0C46-A7B3-C59E3F99E3CA}"/>
                  </a:ext>
                </a:extLst>
              </p:cNvPr>
              <p:cNvSpPr/>
              <p:nvPr/>
            </p:nvSpPr>
            <p:spPr>
              <a:xfrm>
                <a:off x="5595301" y="4524987"/>
                <a:ext cx="980442" cy="33131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0709" extrusionOk="0">
                    <a:moveTo>
                      <a:pt x="0" y="0"/>
                    </a:moveTo>
                    <a:cubicBezTo>
                      <a:pt x="1343" y="4739"/>
                      <a:pt x="2686" y="8645"/>
                      <a:pt x="3900" y="11693"/>
                    </a:cubicBezTo>
                    <a:cubicBezTo>
                      <a:pt x="7848" y="21600"/>
                      <a:pt x="10643" y="20687"/>
                      <a:pt x="10643" y="20687"/>
                    </a:cubicBezTo>
                    <a:lnTo>
                      <a:pt x="11133" y="20687"/>
                    </a:lnTo>
                    <a:cubicBezTo>
                      <a:pt x="11133" y="20687"/>
                      <a:pt x="14085" y="21052"/>
                      <a:pt x="17879" y="11693"/>
                    </a:cubicBezTo>
                    <a:cubicBezTo>
                      <a:pt x="19043" y="8819"/>
                      <a:pt x="20319" y="5160"/>
                      <a:pt x="21600" y="730"/>
                    </a:cubicBezTo>
                    <a:cubicBezTo>
                      <a:pt x="18100" y="2675"/>
                      <a:pt x="14731" y="3421"/>
                      <a:pt x="11634" y="3421"/>
                    </a:cubicBezTo>
                    <a:cubicBezTo>
                      <a:pt x="7023" y="3413"/>
                      <a:pt x="3002" y="1770"/>
                      <a:pt x="0" y="0"/>
                    </a:cubicBezTo>
                    <a:close/>
                  </a:path>
                </a:pathLst>
              </a:custGeom>
              <a:solidFill>
                <a:schemeClr val="accent2">
                  <a:lumMod val="50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1" name="Shape">
                <a:extLst>
                  <a:ext uri="{FF2B5EF4-FFF2-40B4-BE49-F238E27FC236}">
                    <a16:creationId xmlns:a16="http://schemas.microsoft.com/office/drawing/2014/main" id="{DEA1D653-E8D6-5743-AB1B-4242B32B6AAA}"/>
                  </a:ext>
                </a:extLst>
              </p:cNvPr>
              <p:cNvSpPr/>
              <p:nvPr/>
            </p:nvSpPr>
            <p:spPr>
              <a:xfrm>
                <a:off x="5417501" y="2264386"/>
                <a:ext cx="1341629" cy="304246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19201" extrusionOk="0">
                    <a:moveTo>
                      <a:pt x="21592" y="18271"/>
                    </a:moveTo>
                    <a:lnTo>
                      <a:pt x="21600" y="18167"/>
                    </a:lnTo>
                    <a:cubicBezTo>
                      <a:pt x="20833" y="12533"/>
                      <a:pt x="20003" y="7523"/>
                      <a:pt x="19177" y="3243"/>
                    </a:cubicBezTo>
                    <a:cubicBezTo>
                      <a:pt x="12062" y="-2399"/>
                      <a:pt x="6120" y="398"/>
                      <a:pt x="2507" y="3540"/>
                    </a:cubicBezTo>
                    <a:cubicBezTo>
                      <a:pt x="1650" y="8020"/>
                      <a:pt x="787" y="13270"/>
                      <a:pt x="0" y="19201"/>
                    </a:cubicBezTo>
                    <a:cubicBezTo>
                      <a:pt x="869" y="17919"/>
                      <a:pt x="10005" y="5247"/>
                      <a:pt x="21592" y="18271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2" name="Shape">
                <a:extLst>
                  <a:ext uri="{FF2B5EF4-FFF2-40B4-BE49-F238E27FC236}">
                    <a16:creationId xmlns:a16="http://schemas.microsoft.com/office/drawing/2014/main" id="{908E1F0F-C82C-E546-9845-58326951D890}"/>
                  </a:ext>
                </a:extLst>
              </p:cNvPr>
              <p:cNvSpPr/>
              <p:nvPr/>
            </p:nvSpPr>
            <p:spPr>
              <a:xfrm>
                <a:off x="5433390" y="4283687"/>
                <a:ext cx="1310641" cy="30010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0"/>
                    </a:moveTo>
                    <a:cubicBezTo>
                      <a:pt x="850" y="6728"/>
                      <a:pt x="1779" y="12614"/>
                      <a:pt x="2708" y="17669"/>
                    </a:cubicBezTo>
                    <a:cubicBezTo>
                      <a:pt x="4954" y="19717"/>
                      <a:pt x="7962" y="21600"/>
                      <a:pt x="11409" y="21600"/>
                    </a:cubicBezTo>
                    <a:cubicBezTo>
                      <a:pt x="13728" y="21600"/>
                      <a:pt x="16246" y="20741"/>
                      <a:pt x="18864" y="18501"/>
                    </a:cubicBezTo>
                    <a:cubicBezTo>
                      <a:pt x="19802" y="13510"/>
                      <a:pt x="20738" y="7660"/>
                      <a:pt x="21600" y="969"/>
                    </a:cubicBezTo>
                    <a:cubicBezTo>
                      <a:pt x="11518" y="14571"/>
                      <a:pt x="2007" y="2815"/>
                      <a:pt x="0" y="0"/>
                    </a:cubicBezTo>
                    <a:close/>
                  </a:path>
                </a:pathLst>
              </a:custGeom>
              <a:solidFill>
                <a:schemeClr val="bg1">
                  <a:lumMod val="75000"/>
                </a:schemeClr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 dirty="0"/>
              </a:p>
            </p:txBody>
          </p:sp>
          <p:sp>
            <p:nvSpPr>
              <p:cNvPr id="33" name="Shape">
                <a:extLst>
                  <a:ext uri="{FF2B5EF4-FFF2-40B4-BE49-F238E27FC236}">
                    <a16:creationId xmlns:a16="http://schemas.microsoft.com/office/drawing/2014/main" id="{B6A620AD-DE27-A14D-84FC-8A389D86ABB3}"/>
                  </a:ext>
                </a:extLst>
              </p:cNvPr>
              <p:cNvSpPr/>
              <p:nvPr/>
            </p:nvSpPr>
            <p:spPr>
              <a:xfrm>
                <a:off x="5874701" y="2746987"/>
                <a:ext cx="438897" cy="140598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225" h="20912" extrusionOk="0">
                    <a:moveTo>
                      <a:pt x="19362" y="4078"/>
                    </a:moveTo>
                    <a:cubicBezTo>
                      <a:pt x="20087" y="4157"/>
                      <a:pt x="20885" y="4040"/>
                      <a:pt x="21143" y="3817"/>
                    </a:cubicBezTo>
                    <a:cubicBezTo>
                      <a:pt x="21401" y="3594"/>
                      <a:pt x="21026" y="3349"/>
                      <a:pt x="20302" y="3269"/>
                    </a:cubicBezTo>
                    <a:cubicBezTo>
                      <a:pt x="18201" y="3039"/>
                      <a:pt x="16205" y="2901"/>
                      <a:pt x="14338" y="2825"/>
                    </a:cubicBezTo>
                    <a:lnTo>
                      <a:pt x="14338" y="940"/>
                    </a:lnTo>
                    <a:cubicBezTo>
                      <a:pt x="15917" y="1008"/>
                      <a:pt x="17605" y="1129"/>
                      <a:pt x="19362" y="1322"/>
                    </a:cubicBezTo>
                    <a:cubicBezTo>
                      <a:pt x="20087" y="1401"/>
                      <a:pt x="20885" y="1284"/>
                      <a:pt x="21143" y="1061"/>
                    </a:cubicBezTo>
                    <a:cubicBezTo>
                      <a:pt x="21401" y="838"/>
                      <a:pt x="21026" y="593"/>
                      <a:pt x="20302" y="513"/>
                    </a:cubicBezTo>
                    <a:cubicBezTo>
                      <a:pt x="9345" y="-688"/>
                      <a:pt x="1109" y="589"/>
                      <a:pt x="765" y="644"/>
                    </a:cubicBezTo>
                    <a:cubicBezTo>
                      <a:pt x="84" y="753"/>
                      <a:pt x="-181" y="1010"/>
                      <a:pt x="169" y="1220"/>
                    </a:cubicBezTo>
                    <a:cubicBezTo>
                      <a:pt x="415" y="1367"/>
                      <a:pt x="906" y="1452"/>
                      <a:pt x="1410" y="1452"/>
                    </a:cubicBezTo>
                    <a:cubicBezTo>
                      <a:pt x="1625" y="1452"/>
                      <a:pt x="1840" y="1437"/>
                      <a:pt x="2043" y="1405"/>
                    </a:cubicBezTo>
                    <a:cubicBezTo>
                      <a:pt x="2080" y="1399"/>
                      <a:pt x="3904" y="1122"/>
                      <a:pt x="6901" y="965"/>
                    </a:cubicBezTo>
                    <a:lnTo>
                      <a:pt x="6901" y="2844"/>
                    </a:lnTo>
                    <a:cubicBezTo>
                      <a:pt x="3228" y="3014"/>
                      <a:pt x="943" y="3368"/>
                      <a:pt x="765" y="3396"/>
                    </a:cubicBezTo>
                    <a:cubicBezTo>
                      <a:pt x="84" y="3504"/>
                      <a:pt x="-181" y="3762"/>
                      <a:pt x="169" y="3972"/>
                    </a:cubicBezTo>
                    <a:cubicBezTo>
                      <a:pt x="415" y="4119"/>
                      <a:pt x="906" y="4204"/>
                      <a:pt x="1410" y="4204"/>
                    </a:cubicBezTo>
                    <a:cubicBezTo>
                      <a:pt x="1625" y="4204"/>
                      <a:pt x="1840" y="4189"/>
                      <a:pt x="2043" y="4157"/>
                    </a:cubicBezTo>
                    <a:cubicBezTo>
                      <a:pt x="2080" y="4151"/>
                      <a:pt x="3904" y="3874"/>
                      <a:pt x="6901" y="3717"/>
                    </a:cubicBezTo>
                    <a:lnTo>
                      <a:pt x="6901" y="5496"/>
                    </a:lnTo>
                    <a:cubicBezTo>
                      <a:pt x="3228" y="5666"/>
                      <a:pt x="943" y="6020"/>
                      <a:pt x="765" y="6048"/>
                    </a:cubicBezTo>
                    <a:cubicBezTo>
                      <a:pt x="84" y="6156"/>
                      <a:pt x="-181" y="6414"/>
                      <a:pt x="169" y="6624"/>
                    </a:cubicBezTo>
                    <a:cubicBezTo>
                      <a:pt x="415" y="6771"/>
                      <a:pt x="906" y="6856"/>
                      <a:pt x="1410" y="6856"/>
                    </a:cubicBezTo>
                    <a:cubicBezTo>
                      <a:pt x="1625" y="6856"/>
                      <a:pt x="1840" y="6841"/>
                      <a:pt x="2043" y="6809"/>
                    </a:cubicBezTo>
                    <a:cubicBezTo>
                      <a:pt x="2080" y="6804"/>
                      <a:pt x="3904" y="6526"/>
                      <a:pt x="6901" y="6369"/>
                    </a:cubicBezTo>
                    <a:lnTo>
                      <a:pt x="6901" y="8685"/>
                    </a:lnTo>
                    <a:lnTo>
                      <a:pt x="1484" y="8685"/>
                    </a:lnTo>
                    <a:cubicBezTo>
                      <a:pt x="716" y="8685"/>
                      <a:pt x="90" y="8878"/>
                      <a:pt x="90" y="9114"/>
                    </a:cubicBezTo>
                    <a:cubicBezTo>
                      <a:pt x="90" y="9350"/>
                      <a:pt x="716" y="9543"/>
                      <a:pt x="1484" y="9543"/>
                    </a:cubicBezTo>
                    <a:lnTo>
                      <a:pt x="6901" y="9543"/>
                    </a:lnTo>
                    <a:lnTo>
                      <a:pt x="6901" y="11360"/>
                    </a:lnTo>
                    <a:lnTo>
                      <a:pt x="1484" y="11360"/>
                    </a:lnTo>
                    <a:cubicBezTo>
                      <a:pt x="716" y="11360"/>
                      <a:pt x="90" y="11552"/>
                      <a:pt x="90" y="11788"/>
                    </a:cubicBezTo>
                    <a:cubicBezTo>
                      <a:pt x="90" y="12026"/>
                      <a:pt x="716" y="12217"/>
                      <a:pt x="1484" y="12217"/>
                    </a:cubicBezTo>
                    <a:lnTo>
                      <a:pt x="6901" y="12217"/>
                    </a:lnTo>
                    <a:lnTo>
                      <a:pt x="6901" y="14533"/>
                    </a:lnTo>
                    <a:cubicBezTo>
                      <a:pt x="3910" y="14378"/>
                      <a:pt x="2086" y="14101"/>
                      <a:pt x="2043" y="14095"/>
                    </a:cubicBezTo>
                    <a:cubicBezTo>
                      <a:pt x="1361" y="13987"/>
                      <a:pt x="520" y="14068"/>
                      <a:pt x="169" y="14280"/>
                    </a:cubicBezTo>
                    <a:cubicBezTo>
                      <a:pt x="-187" y="14490"/>
                      <a:pt x="84" y="14748"/>
                      <a:pt x="765" y="14858"/>
                    </a:cubicBezTo>
                    <a:cubicBezTo>
                      <a:pt x="943" y="14886"/>
                      <a:pt x="3228" y="15240"/>
                      <a:pt x="6901" y="15411"/>
                    </a:cubicBezTo>
                    <a:lnTo>
                      <a:pt x="6901" y="17191"/>
                    </a:lnTo>
                    <a:cubicBezTo>
                      <a:pt x="3910" y="17036"/>
                      <a:pt x="2086" y="16758"/>
                      <a:pt x="2043" y="16753"/>
                    </a:cubicBezTo>
                    <a:cubicBezTo>
                      <a:pt x="1361" y="16645"/>
                      <a:pt x="520" y="16726"/>
                      <a:pt x="163" y="16936"/>
                    </a:cubicBezTo>
                    <a:cubicBezTo>
                      <a:pt x="-193" y="17147"/>
                      <a:pt x="77" y="17406"/>
                      <a:pt x="759" y="17514"/>
                    </a:cubicBezTo>
                    <a:cubicBezTo>
                      <a:pt x="937" y="17542"/>
                      <a:pt x="3222" y="17895"/>
                      <a:pt x="6895" y="18065"/>
                    </a:cubicBezTo>
                    <a:lnTo>
                      <a:pt x="6895" y="19945"/>
                    </a:lnTo>
                    <a:cubicBezTo>
                      <a:pt x="3904" y="19790"/>
                      <a:pt x="2080" y="19512"/>
                      <a:pt x="2037" y="19507"/>
                    </a:cubicBezTo>
                    <a:cubicBezTo>
                      <a:pt x="1355" y="19399"/>
                      <a:pt x="513" y="19480"/>
                      <a:pt x="157" y="19690"/>
                    </a:cubicBezTo>
                    <a:cubicBezTo>
                      <a:pt x="-199" y="19900"/>
                      <a:pt x="71" y="20160"/>
                      <a:pt x="753" y="20268"/>
                    </a:cubicBezTo>
                    <a:cubicBezTo>
                      <a:pt x="986" y="20306"/>
                      <a:pt x="4899" y="20912"/>
                      <a:pt x="10831" y="20912"/>
                    </a:cubicBezTo>
                    <a:cubicBezTo>
                      <a:pt x="13595" y="20912"/>
                      <a:pt x="16807" y="20782"/>
                      <a:pt x="20289" y="20398"/>
                    </a:cubicBezTo>
                    <a:cubicBezTo>
                      <a:pt x="21014" y="20319"/>
                      <a:pt x="21395" y="20073"/>
                      <a:pt x="21131" y="19850"/>
                    </a:cubicBezTo>
                    <a:cubicBezTo>
                      <a:pt x="20873" y="19628"/>
                      <a:pt x="20074" y="19510"/>
                      <a:pt x="19350" y="19590"/>
                    </a:cubicBezTo>
                    <a:cubicBezTo>
                      <a:pt x="17587" y="19782"/>
                      <a:pt x="15904" y="19903"/>
                      <a:pt x="14326" y="19971"/>
                    </a:cubicBezTo>
                    <a:lnTo>
                      <a:pt x="14326" y="18084"/>
                    </a:lnTo>
                    <a:cubicBezTo>
                      <a:pt x="16187" y="18011"/>
                      <a:pt x="18189" y="17873"/>
                      <a:pt x="20289" y="17640"/>
                    </a:cubicBezTo>
                    <a:cubicBezTo>
                      <a:pt x="21014" y="17561"/>
                      <a:pt x="21395" y="17315"/>
                      <a:pt x="21131" y="17093"/>
                    </a:cubicBezTo>
                    <a:cubicBezTo>
                      <a:pt x="20873" y="16870"/>
                      <a:pt x="20074" y="16753"/>
                      <a:pt x="19350" y="16832"/>
                    </a:cubicBezTo>
                    <a:cubicBezTo>
                      <a:pt x="17587" y="17025"/>
                      <a:pt x="15904" y="17145"/>
                      <a:pt x="14326" y="17213"/>
                    </a:cubicBezTo>
                    <a:lnTo>
                      <a:pt x="14326" y="15427"/>
                    </a:lnTo>
                    <a:cubicBezTo>
                      <a:pt x="16187" y="15353"/>
                      <a:pt x="18189" y="15215"/>
                      <a:pt x="20289" y="14983"/>
                    </a:cubicBezTo>
                    <a:cubicBezTo>
                      <a:pt x="21014" y="14903"/>
                      <a:pt x="21395" y="14658"/>
                      <a:pt x="21131" y="14435"/>
                    </a:cubicBezTo>
                    <a:cubicBezTo>
                      <a:pt x="20873" y="14212"/>
                      <a:pt x="20074" y="14095"/>
                      <a:pt x="19350" y="14174"/>
                    </a:cubicBezTo>
                    <a:cubicBezTo>
                      <a:pt x="17587" y="14367"/>
                      <a:pt x="15904" y="14488"/>
                      <a:pt x="14326" y="14556"/>
                    </a:cubicBezTo>
                    <a:lnTo>
                      <a:pt x="14326" y="12213"/>
                    </a:lnTo>
                    <a:lnTo>
                      <a:pt x="19743" y="12213"/>
                    </a:lnTo>
                    <a:cubicBezTo>
                      <a:pt x="20510" y="12213"/>
                      <a:pt x="21137" y="12021"/>
                      <a:pt x="21137" y="11785"/>
                    </a:cubicBezTo>
                    <a:cubicBezTo>
                      <a:pt x="21137" y="11549"/>
                      <a:pt x="20510" y="11356"/>
                      <a:pt x="19743" y="11356"/>
                    </a:cubicBezTo>
                    <a:lnTo>
                      <a:pt x="14326" y="11356"/>
                    </a:lnTo>
                    <a:lnTo>
                      <a:pt x="14326" y="9539"/>
                    </a:lnTo>
                    <a:lnTo>
                      <a:pt x="19743" y="9539"/>
                    </a:lnTo>
                    <a:cubicBezTo>
                      <a:pt x="20510" y="9539"/>
                      <a:pt x="21137" y="9346"/>
                      <a:pt x="21137" y="9110"/>
                    </a:cubicBezTo>
                    <a:cubicBezTo>
                      <a:pt x="21137" y="8874"/>
                      <a:pt x="20510" y="8681"/>
                      <a:pt x="19743" y="8681"/>
                    </a:cubicBezTo>
                    <a:lnTo>
                      <a:pt x="14326" y="8681"/>
                    </a:lnTo>
                    <a:lnTo>
                      <a:pt x="14326" y="6339"/>
                    </a:lnTo>
                    <a:cubicBezTo>
                      <a:pt x="15904" y="6407"/>
                      <a:pt x="17593" y="6528"/>
                      <a:pt x="19350" y="6720"/>
                    </a:cubicBezTo>
                    <a:cubicBezTo>
                      <a:pt x="20074" y="6800"/>
                      <a:pt x="20873" y="6683"/>
                      <a:pt x="21131" y="6460"/>
                    </a:cubicBezTo>
                    <a:cubicBezTo>
                      <a:pt x="21389" y="6237"/>
                      <a:pt x="21014" y="5991"/>
                      <a:pt x="20289" y="5912"/>
                    </a:cubicBezTo>
                    <a:cubicBezTo>
                      <a:pt x="18189" y="5681"/>
                      <a:pt x="16193" y="5544"/>
                      <a:pt x="14326" y="5468"/>
                    </a:cubicBezTo>
                    <a:lnTo>
                      <a:pt x="14326" y="3683"/>
                    </a:lnTo>
                    <a:cubicBezTo>
                      <a:pt x="15917" y="3764"/>
                      <a:pt x="17599" y="3883"/>
                      <a:pt x="19362" y="4078"/>
                    </a:cubicBezTo>
                    <a:close/>
                  </a:path>
                </a:pathLst>
              </a:custGeom>
              <a:solidFill>
                <a:srgbClr val="F4F5F5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  <p:sp>
            <p:nvSpPr>
              <p:cNvPr id="38" name="Shape">
                <a:extLst>
                  <a:ext uri="{FF2B5EF4-FFF2-40B4-BE49-F238E27FC236}">
                    <a16:creationId xmlns:a16="http://schemas.microsoft.com/office/drawing/2014/main" id="{DAC50B19-D07D-F94F-B5ED-9F6DA658E68F}"/>
                  </a:ext>
                </a:extLst>
              </p:cNvPr>
              <p:cNvSpPr/>
              <p:nvPr/>
            </p:nvSpPr>
            <p:spPr>
              <a:xfrm>
                <a:off x="6077902" y="1972287"/>
                <a:ext cx="38100" cy="288950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0800" y="0"/>
                    </a:moveTo>
                    <a:cubicBezTo>
                      <a:pt x="14976" y="1800"/>
                      <a:pt x="17784" y="3600"/>
                      <a:pt x="19224" y="5400"/>
                    </a:cubicBezTo>
                    <a:cubicBezTo>
                      <a:pt x="20232" y="6300"/>
                      <a:pt x="20448" y="7200"/>
                      <a:pt x="21024" y="8100"/>
                    </a:cubicBezTo>
                    <a:lnTo>
                      <a:pt x="21600" y="10800"/>
                    </a:lnTo>
                    <a:lnTo>
                      <a:pt x="21024" y="13500"/>
                    </a:lnTo>
                    <a:cubicBezTo>
                      <a:pt x="20448" y="14400"/>
                      <a:pt x="20232" y="15300"/>
                      <a:pt x="19224" y="16200"/>
                    </a:cubicBezTo>
                    <a:cubicBezTo>
                      <a:pt x="17784" y="18000"/>
                      <a:pt x="14976" y="19800"/>
                      <a:pt x="10800" y="21600"/>
                    </a:cubicBezTo>
                    <a:cubicBezTo>
                      <a:pt x="6624" y="19800"/>
                      <a:pt x="3816" y="18000"/>
                      <a:pt x="2376" y="16200"/>
                    </a:cubicBezTo>
                    <a:cubicBezTo>
                      <a:pt x="1368" y="15300"/>
                      <a:pt x="1152" y="14400"/>
                      <a:pt x="576" y="13500"/>
                    </a:cubicBezTo>
                    <a:lnTo>
                      <a:pt x="0" y="10800"/>
                    </a:lnTo>
                    <a:lnTo>
                      <a:pt x="576" y="8100"/>
                    </a:lnTo>
                    <a:cubicBezTo>
                      <a:pt x="1152" y="7200"/>
                      <a:pt x="1368" y="6300"/>
                      <a:pt x="2376" y="5400"/>
                    </a:cubicBezTo>
                    <a:cubicBezTo>
                      <a:pt x="3816" y="3600"/>
                      <a:pt x="6624" y="1800"/>
                      <a:pt x="1080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  <a:effectLst>
                      <a:outerShdw blurRad="38100" dist="12700" dir="5400000" rotWithShape="0">
                        <a:srgbClr val="000000">
                          <a:alpha val="50000"/>
                        </a:srgbClr>
                      </a:outerShdw>
                    </a:effectLst>
                  </a:defRPr>
                </a:pPr>
                <a:endParaRPr/>
              </a:p>
            </p:txBody>
          </p:sp>
        </p:grpSp>
      </p:grpSp>
      <p:sp>
        <p:nvSpPr>
          <p:cNvPr id="70" name="TextBox 69">
            <a:extLst>
              <a:ext uri="{FF2B5EF4-FFF2-40B4-BE49-F238E27FC236}">
                <a16:creationId xmlns:a16="http://schemas.microsoft.com/office/drawing/2014/main" id="{BD95D381-4711-D043-8DF0-AC1E59069966}"/>
              </a:ext>
            </a:extLst>
          </p:cNvPr>
          <p:cNvSpPr txBox="1"/>
          <p:nvPr/>
        </p:nvSpPr>
        <p:spPr>
          <a:xfrm>
            <a:off x="5202509" y="1190518"/>
            <a:ext cx="1742384" cy="40011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000" b="1" cap="all" noProof="1"/>
              <a:t>Lorem Ipsum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3B9E56B-159B-D743-AAFD-2ED02EA2A06E}"/>
              </a:ext>
            </a:extLst>
          </p:cNvPr>
          <p:cNvSpPr txBox="1"/>
          <p:nvPr/>
        </p:nvSpPr>
        <p:spPr>
          <a:xfrm rot="16200000">
            <a:off x="-993644" y="3247905"/>
            <a:ext cx="2988005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</a:rPr>
              <a:t>TOUCHDOWN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598F5CB0-486B-5C43-8D9E-03AA6F50A35A}"/>
              </a:ext>
            </a:extLst>
          </p:cNvPr>
          <p:cNvSpPr txBox="1"/>
          <p:nvPr/>
        </p:nvSpPr>
        <p:spPr>
          <a:xfrm rot="5400000">
            <a:off x="10197639" y="3247907"/>
            <a:ext cx="2988005" cy="523220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sz="2800" b="1" noProof="1">
                <a:solidFill>
                  <a:schemeClr val="bg1"/>
                </a:solidFill>
              </a:rPr>
              <a:t>TOUCHDOWN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FB9BE60F-77E3-416C-9F34-DEAAEF05F90F}"/>
              </a:ext>
            </a:extLst>
          </p:cNvPr>
          <p:cNvGrpSpPr/>
          <p:nvPr/>
        </p:nvGrpSpPr>
        <p:grpSpPr>
          <a:xfrm>
            <a:off x="809859" y="2805791"/>
            <a:ext cx="569050" cy="1407446"/>
            <a:chOff x="809859" y="2805793"/>
            <a:chExt cx="569050" cy="1407446"/>
          </a:xfrm>
        </p:grpSpPr>
        <p:sp>
          <p:nvSpPr>
            <p:cNvPr id="8" name="Left Bracket 7">
              <a:extLst>
                <a:ext uri="{FF2B5EF4-FFF2-40B4-BE49-F238E27FC236}">
                  <a16:creationId xmlns:a16="http://schemas.microsoft.com/office/drawing/2014/main" id="{04762933-0FDA-444B-BC44-ABC8909C26AD}"/>
                </a:ext>
              </a:extLst>
            </p:cNvPr>
            <p:cNvSpPr/>
            <p:nvPr/>
          </p:nvSpPr>
          <p:spPr>
            <a:xfrm flipH="1">
              <a:off x="809859" y="2805793"/>
              <a:ext cx="315920" cy="1407446"/>
            </a:xfrm>
            <a:prstGeom prst="leftBracket">
              <a:avLst/>
            </a:prstGeom>
            <a:ln w="76200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Trapezoid 2">
              <a:extLst>
                <a:ext uri="{FF2B5EF4-FFF2-40B4-BE49-F238E27FC236}">
                  <a16:creationId xmlns:a16="http://schemas.microsoft.com/office/drawing/2014/main" id="{7AEB7225-E165-4405-8AD3-476E983F4D19}"/>
                </a:ext>
              </a:extLst>
            </p:cNvPr>
            <p:cNvSpPr/>
            <p:nvPr/>
          </p:nvSpPr>
          <p:spPr>
            <a:xfrm rot="5400000">
              <a:off x="1172125" y="3372494"/>
              <a:ext cx="134436" cy="279133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6BAEED0-0581-4F25-8C99-CB5DA4634090}"/>
              </a:ext>
            </a:extLst>
          </p:cNvPr>
          <p:cNvGrpSpPr/>
          <p:nvPr/>
        </p:nvGrpSpPr>
        <p:grpSpPr>
          <a:xfrm rot="10800000">
            <a:off x="10807699" y="2805791"/>
            <a:ext cx="569050" cy="1407446"/>
            <a:chOff x="809859" y="2805793"/>
            <a:chExt cx="569050" cy="1407446"/>
          </a:xfrm>
        </p:grpSpPr>
        <p:sp>
          <p:nvSpPr>
            <p:cNvPr id="36" name="Left Bracket 35">
              <a:extLst>
                <a:ext uri="{FF2B5EF4-FFF2-40B4-BE49-F238E27FC236}">
                  <a16:creationId xmlns:a16="http://schemas.microsoft.com/office/drawing/2014/main" id="{70933365-04C3-4F65-AB23-97A43A2F8DFB}"/>
                </a:ext>
              </a:extLst>
            </p:cNvPr>
            <p:cNvSpPr/>
            <p:nvPr/>
          </p:nvSpPr>
          <p:spPr>
            <a:xfrm flipH="1">
              <a:off x="809859" y="2805793"/>
              <a:ext cx="315920" cy="1407446"/>
            </a:xfrm>
            <a:prstGeom prst="leftBracket">
              <a:avLst/>
            </a:prstGeom>
            <a:ln w="76200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AA6B9527-E292-495F-8A82-C93EE395043E}"/>
                </a:ext>
              </a:extLst>
            </p:cNvPr>
            <p:cNvSpPr/>
            <p:nvPr/>
          </p:nvSpPr>
          <p:spPr>
            <a:xfrm rot="5400000">
              <a:off x="1172125" y="3372494"/>
              <a:ext cx="134436" cy="279133"/>
            </a:xfrm>
            <a:prstGeom prst="trapezoi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2385DF08-E1E5-4620-B2C7-374D95EE2874}"/>
              </a:ext>
            </a:extLst>
          </p:cNvPr>
          <p:cNvGrpSpPr/>
          <p:nvPr/>
        </p:nvGrpSpPr>
        <p:grpSpPr>
          <a:xfrm>
            <a:off x="1853857" y="1190519"/>
            <a:ext cx="1742384" cy="1336949"/>
            <a:chOff x="332936" y="2555951"/>
            <a:chExt cx="2937088" cy="1782597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9A2D2676-A8A6-4F93-B93B-4B181D4AFB9E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334FB048-3C34-4733-A0BA-2D55351CEF05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F15DE26D-5616-4DB8-9CE7-92D17D1F62F6}"/>
              </a:ext>
            </a:extLst>
          </p:cNvPr>
          <p:cNvGrpSpPr/>
          <p:nvPr/>
        </p:nvGrpSpPr>
        <p:grpSpPr>
          <a:xfrm>
            <a:off x="1853857" y="4474379"/>
            <a:ext cx="1742384" cy="1336949"/>
            <a:chOff x="332936" y="2555951"/>
            <a:chExt cx="2937088" cy="1782597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EC0EB39-6127-4708-8A05-050E7B8A0D3F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5DC37EE9-374F-4594-96E8-EEB20B37AA4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C45B785-AAC0-4119-85EE-070F35727786}"/>
              </a:ext>
            </a:extLst>
          </p:cNvPr>
          <p:cNvGrpSpPr/>
          <p:nvPr/>
        </p:nvGrpSpPr>
        <p:grpSpPr>
          <a:xfrm>
            <a:off x="8592284" y="1190519"/>
            <a:ext cx="1742384" cy="1336949"/>
            <a:chOff x="332936" y="2555951"/>
            <a:chExt cx="2937088" cy="1782597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474DED85-D583-4897-AA73-1FFD4429BC7C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E3381D8E-FBBF-4DF1-BC61-725A7D455438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AA5C9F55-3642-4ABB-8955-06AC42A0958E}"/>
              </a:ext>
            </a:extLst>
          </p:cNvPr>
          <p:cNvGrpSpPr/>
          <p:nvPr/>
        </p:nvGrpSpPr>
        <p:grpSpPr>
          <a:xfrm>
            <a:off x="8592284" y="4474379"/>
            <a:ext cx="1742384" cy="1336949"/>
            <a:chOff x="332936" y="2555951"/>
            <a:chExt cx="2937088" cy="1782597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BA58732E-2DE1-4E7F-80BD-65798750B844}"/>
                </a:ext>
              </a:extLst>
            </p:cNvPr>
            <p:cNvSpPr txBox="1"/>
            <p:nvPr/>
          </p:nvSpPr>
          <p:spPr>
            <a:xfrm>
              <a:off x="332936" y="2555951"/>
              <a:ext cx="2937088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cap="all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C55B7AC-D496-4E80-9C63-5AF0C9B7DF7D}"/>
                </a:ext>
              </a:extLst>
            </p:cNvPr>
            <p:cNvSpPr txBox="1"/>
            <p:nvPr/>
          </p:nvSpPr>
          <p:spPr>
            <a:xfrm>
              <a:off x="340731" y="3086923"/>
              <a:ext cx="2929293" cy="125162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100" noProof="1"/>
                <a:t>Lorem ipsum dolor sit amet, nibh est. A magna maecenas, quam magna nec quis, lorem nunc. Suspendisse viverra sodales mauris, cras pharetra.</a:t>
              </a:r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9828A0E1-616E-4548-A822-67D92402070C}"/>
              </a:ext>
            </a:extLst>
          </p:cNvPr>
          <p:cNvSpPr txBox="1"/>
          <p:nvPr/>
        </p:nvSpPr>
        <p:spPr>
          <a:xfrm>
            <a:off x="4677353" y="5259952"/>
            <a:ext cx="2862929" cy="600164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100" noProof="1"/>
              <a:t>Lorem ipsum dolor sit amet, nibh est. A magna maecenas, quam magna nec quis, lorem nunc. Suspendisse viverra sodales mauris, cras pharetra.</a:t>
            </a:r>
          </a:p>
        </p:txBody>
      </p:sp>
    </p:spTree>
    <p:extLst>
      <p:ext uri="{BB962C8B-B14F-4D97-AF65-F5344CB8AC3E}">
        <p14:creationId xmlns:p14="http://schemas.microsoft.com/office/powerpoint/2010/main" val="117517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8473</TotalTime>
  <Words>362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Football Field List Blocks for PowerPoint</vt:lpstr>
      <vt:lpstr>Football Field List Blocks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Football Field List Blocks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2019-02-01T04:36:50Z</dcterms:modified>
  <cp:category>Text &amp; Tables</cp:category>
</cp:coreProperties>
</file>