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48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Footprint with 3 Parts – Slide Template</a:t>
            </a:r>
          </a:p>
        </p:txBody>
      </p:sp>
      <p:sp>
        <p:nvSpPr>
          <p:cNvPr id="3" name="Oval">
            <a:extLst>
              <a:ext uri="{FF2B5EF4-FFF2-40B4-BE49-F238E27FC236}">
                <a16:creationId xmlns:a16="http://schemas.microsoft.com/office/drawing/2014/main" id="{1CD767C1-63A3-C8FF-820C-76D6FFBEC863}"/>
              </a:ext>
            </a:extLst>
          </p:cNvPr>
          <p:cNvSpPr/>
          <p:nvPr/>
        </p:nvSpPr>
        <p:spPr>
          <a:xfrm>
            <a:off x="3667798" y="1587934"/>
            <a:ext cx="502166" cy="682703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5B40D5A9-E613-531D-BA17-472892DF4E9B}"/>
              </a:ext>
            </a:extLst>
          </p:cNvPr>
          <p:cNvSpPr/>
          <p:nvPr/>
        </p:nvSpPr>
        <p:spPr>
          <a:xfrm>
            <a:off x="4229131" y="1656204"/>
            <a:ext cx="350455" cy="47637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DB1B21BB-3420-9BDB-BEB9-803E3C926998}"/>
              </a:ext>
            </a:extLst>
          </p:cNvPr>
          <p:cNvSpPr/>
          <p:nvPr/>
        </p:nvSpPr>
        <p:spPr>
          <a:xfrm>
            <a:off x="4638753" y="1732060"/>
            <a:ext cx="294322" cy="40052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01FC1D30-47A2-143C-B92D-7AC3CCD19507}"/>
              </a:ext>
            </a:extLst>
          </p:cNvPr>
          <p:cNvSpPr/>
          <p:nvPr/>
        </p:nvSpPr>
        <p:spPr>
          <a:xfrm>
            <a:off x="4980105" y="1929286"/>
            <a:ext cx="254876" cy="34590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9C29E480-08CC-E06D-8A75-3760D63F9678}"/>
              </a:ext>
            </a:extLst>
          </p:cNvPr>
          <p:cNvSpPr/>
          <p:nvPr/>
        </p:nvSpPr>
        <p:spPr>
          <a:xfrm>
            <a:off x="5268358" y="2164438"/>
            <a:ext cx="207845" cy="28218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3533D7D-70B2-AEB0-7E3B-0D98C773BF99}"/>
              </a:ext>
            </a:extLst>
          </p:cNvPr>
          <p:cNvSpPr/>
          <p:nvPr/>
        </p:nvSpPr>
        <p:spPr>
          <a:xfrm>
            <a:off x="3940878" y="4288404"/>
            <a:ext cx="1227586" cy="981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0" h="21371" extrusionOk="0">
                <a:moveTo>
                  <a:pt x="19441" y="6775"/>
                </a:moveTo>
                <a:cubicBezTo>
                  <a:pt x="18030" y="6726"/>
                  <a:pt x="16566" y="6247"/>
                  <a:pt x="15353" y="5338"/>
                </a:cubicBezTo>
                <a:cubicBezTo>
                  <a:pt x="14456" y="4678"/>
                  <a:pt x="13692" y="3803"/>
                  <a:pt x="12914" y="2944"/>
                </a:cubicBezTo>
                <a:cubicBezTo>
                  <a:pt x="12729" y="2729"/>
                  <a:pt x="12531" y="2515"/>
                  <a:pt x="12333" y="2316"/>
                </a:cubicBezTo>
                <a:cubicBezTo>
                  <a:pt x="12228" y="2201"/>
                  <a:pt x="12136" y="2102"/>
                  <a:pt x="12030" y="2003"/>
                </a:cubicBezTo>
                <a:cubicBezTo>
                  <a:pt x="11991" y="1953"/>
                  <a:pt x="11938" y="1920"/>
                  <a:pt x="11898" y="1871"/>
                </a:cubicBezTo>
                <a:cubicBezTo>
                  <a:pt x="11872" y="1854"/>
                  <a:pt x="11832" y="1805"/>
                  <a:pt x="11806" y="1788"/>
                </a:cubicBezTo>
                <a:cubicBezTo>
                  <a:pt x="11424" y="1425"/>
                  <a:pt x="11015" y="1127"/>
                  <a:pt x="10580" y="863"/>
                </a:cubicBezTo>
                <a:cubicBezTo>
                  <a:pt x="10527" y="830"/>
                  <a:pt x="10461" y="797"/>
                  <a:pt x="10395" y="764"/>
                </a:cubicBezTo>
                <a:cubicBezTo>
                  <a:pt x="10369" y="748"/>
                  <a:pt x="10342" y="731"/>
                  <a:pt x="10329" y="731"/>
                </a:cubicBezTo>
                <a:cubicBezTo>
                  <a:pt x="10210" y="682"/>
                  <a:pt x="10105" y="616"/>
                  <a:pt x="9986" y="566"/>
                </a:cubicBezTo>
                <a:cubicBezTo>
                  <a:pt x="9762" y="467"/>
                  <a:pt x="9525" y="368"/>
                  <a:pt x="9300" y="302"/>
                </a:cubicBezTo>
                <a:cubicBezTo>
                  <a:pt x="9063" y="219"/>
                  <a:pt x="8826" y="153"/>
                  <a:pt x="8575" y="104"/>
                </a:cubicBezTo>
                <a:cubicBezTo>
                  <a:pt x="8509" y="87"/>
                  <a:pt x="8456" y="71"/>
                  <a:pt x="8391" y="71"/>
                </a:cubicBezTo>
                <a:cubicBezTo>
                  <a:pt x="8377" y="71"/>
                  <a:pt x="8364" y="71"/>
                  <a:pt x="8351" y="71"/>
                </a:cubicBezTo>
                <a:cubicBezTo>
                  <a:pt x="8245" y="54"/>
                  <a:pt x="8140" y="38"/>
                  <a:pt x="8035" y="38"/>
                </a:cubicBezTo>
                <a:cubicBezTo>
                  <a:pt x="7613" y="-12"/>
                  <a:pt x="7177" y="-12"/>
                  <a:pt x="6755" y="38"/>
                </a:cubicBezTo>
                <a:cubicBezTo>
                  <a:pt x="6650" y="54"/>
                  <a:pt x="6544" y="71"/>
                  <a:pt x="6439" y="87"/>
                </a:cubicBezTo>
                <a:cubicBezTo>
                  <a:pt x="6426" y="87"/>
                  <a:pt x="6426" y="87"/>
                  <a:pt x="6413" y="87"/>
                </a:cubicBezTo>
                <a:cubicBezTo>
                  <a:pt x="6360" y="104"/>
                  <a:pt x="6307" y="104"/>
                  <a:pt x="6241" y="120"/>
                </a:cubicBezTo>
                <a:cubicBezTo>
                  <a:pt x="6030" y="170"/>
                  <a:pt x="5832" y="219"/>
                  <a:pt x="5635" y="285"/>
                </a:cubicBezTo>
                <a:cubicBezTo>
                  <a:pt x="5424" y="351"/>
                  <a:pt x="5226" y="434"/>
                  <a:pt x="5015" y="516"/>
                </a:cubicBezTo>
                <a:cubicBezTo>
                  <a:pt x="4909" y="566"/>
                  <a:pt x="4804" y="616"/>
                  <a:pt x="4698" y="665"/>
                </a:cubicBezTo>
                <a:cubicBezTo>
                  <a:pt x="4672" y="682"/>
                  <a:pt x="4540" y="748"/>
                  <a:pt x="4619" y="698"/>
                </a:cubicBezTo>
                <a:cubicBezTo>
                  <a:pt x="4711" y="649"/>
                  <a:pt x="4553" y="731"/>
                  <a:pt x="4527" y="748"/>
                </a:cubicBezTo>
                <a:cubicBezTo>
                  <a:pt x="2153" y="2102"/>
                  <a:pt x="1415" y="5157"/>
                  <a:pt x="650" y="8063"/>
                </a:cubicBezTo>
                <a:cubicBezTo>
                  <a:pt x="43" y="10359"/>
                  <a:pt x="-260" y="12737"/>
                  <a:pt x="281" y="15214"/>
                </a:cubicBezTo>
                <a:cubicBezTo>
                  <a:pt x="1098" y="18979"/>
                  <a:pt x="3591" y="21588"/>
                  <a:pt x="6769" y="21357"/>
                </a:cubicBezTo>
                <a:cubicBezTo>
                  <a:pt x="14008" y="20812"/>
                  <a:pt x="18571" y="14537"/>
                  <a:pt x="21340" y="6560"/>
                </a:cubicBezTo>
                <a:cubicBezTo>
                  <a:pt x="20733" y="6742"/>
                  <a:pt x="20074" y="6808"/>
                  <a:pt x="19441" y="677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B960044-F59E-0EB9-758E-13E3380B852A}"/>
              </a:ext>
            </a:extLst>
          </p:cNvPr>
          <p:cNvSpPr/>
          <p:nvPr/>
        </p:nvSpPr>
        <p:spPr>
          <a:xfrm>
            <a:off x="3918122" y="2202367"/>
            <a:ext cx="1466144" cy="1219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2" h="20214" extrusionOk="0">
                <a:moveTo>
                  <a:pt x="2283" y="18328"/>
                </a:moveTo>
                <a:cubicBezTo>
                  <a:pt x="2349" y="18441"/>
                  <a:pt x="2427" y="18554"/>
                  <a:pt x="2505" y="18655"/>
                </a:cubicBezTo>
                <a:cubicBezTo>
                  <a:pt x="3192" y="19560"/>
                  <a:pt x="4302" y="20088"/>
                  <a:pt x="5345" y="20189"/>
                </a:cubicBezTo>
                <a:cubicBezTo>
                  <a:pt x="5478" y="20201"/>
                  <a:pt x="5622" y="20214"/>
                  <a:pt x="5766" y="20214"/>
                </a:cubicBezTo>
                <a:cubicBezTo>
                  <a:pt x="6044" y="20214"/>
                  <a:pt x="6321" y="20201"/>
                  <a:pt x="6598" y="20164"/>
                </a:cubicBezTo>
                <a:cubicBezTo>
                  <a:pt x="6609" y="20164"/>
                  <a:pt x="6720" y="20151"/>
                  <a:pt x="6687" y="20151"/>
                </a:cubicBezTo>
                <a:cubicBezTo>
                  <a:pt x="6698" y="20151"/>
                  <a:pt x="6720" y="20151"/>
                  <a:pt x="6731" y="20139"/>
                </a:cubicBezTo>
                <a:cubicBezTo>
                  <a:pt x="6809" y="20126"/>
                  <a:pt x="6887" y="20113"/>
                  <a:pt x="6964" y="20088"/>
                </a:cubicBezTo>
                <a:cubicBezTo>
                  <a:pt x="7097" y="20063"/>
                  <a:pt x="7231" y="20025"/>
                  <a:pt x="7353" y="20000"/>
                </a:cubicBezTo>
                <a:cubicBezTo>
                  <a:pt x="7630" y="19925"/>
                  <a:pt x="7918" y="19837"/>
                  <a:pt x="8185" y="19724"/>
                </a:cubicBezTo>
                <a:cubicBezTo>
                  <a:pt x="8329" y="19673"/>
                  <a:pt x="8462" y="19611"/>
                  <a:pt x="8606" y="19548"/>
                </a:cubicBezTo>
                <a:cubicBezTo>
                  <a:pt x="8662" y="19523"/>
                  <a:pt x="8717" y="19497"/>
                  <a:pt x="8762" y="19472"/>
                </a:cubicBezTo>
                <a:cubicBezTo>
                  <a:pt x="8773" y="19472"/>
                  <a:pt x="8873" y="19422"/>
                  <a:pt x="8884" y="19409"/>
                </a:cubicBezTo>
                <a:cubicBezTo>
                  <a:pt x="9827" y="18932"/>
                  <a:pt x="10692" y="18265"/>
                  <a:pt x="11535" y="17599"/>
                </a:cubicBezTo>
                <a:cubicBezTo>
                  <a:pt x="13221" y="16254"/>
                  <a:pt x="14974" y="14682"/>
                  <a:pt x="17082" y="14343"/>
                </a:cubicBezTo>
                <a:cubicBezTo>
                  <a:pt x="18624" y="14091"/>
                  <a:pt x="20244" y="14506"/>
                  <a:pt x="21442" y="15587"/>
                </a:cubicBezTo>
                <a:cubicBezTo>
                  <a:pt x="21120" y="10684"/>
                  <a:pt x="20000" y="5982"/>
                  <a:pt x="16250" y="2889"/>
                </a:cubicBezTo>
                <a:cubicBezTo>
                  <a:pt x="12434" y="-254"/>
                  <a:pt x="6709" y="-1386"/>
                  <a:pt x="2882" y="2336"/>
                </a:cubicBezTo>
                <a:cubicBezTo>
                  <a:pt x="852" y="4309"/>
                  <a:pt x="-158" y="7013"/>
                  <a:pt x="20" y="10043"/>
                </a:cubicBezTo>
                <a:cubicBezTo>
                  <a:pt x="108" y="11501"/>
                  <a:pt x="430" y="12934"/>
                  <a:pt x="829" y="14330"/>
                </a:cubicBezTo>
                <a:cubicBezTo>
                  <a:pt x="1218" y="15600"/>
                  <a:pt x="1584" y="17197"/>
                  <a:pt x="2283" y="1832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9F46D63-8AB6-3BC0-0504-1BD698D7EBE1}"/>
              </a:ext>
            </a:extLst>
          </p:cNvPr>
          <p:cNvSpPr/>
          <p:nvPr/>
        </p:nvSpPr>
        <p:spPr>
          <a:xfrm>
            <a:off x="4115347" y="3142980"/>
            <a:ext cx="1276047" cy="1385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596" extrusionOk="0">
                <a:moveTo>
                  <a:pt x="21523" y="1899"/>
                </a:moveTo>
                <a:cubicBezTo>
                  <a:pt x="21446" y="1793"/>
                  <a:pt x="21369" y="1687"/>
                  <a:pt x="21293" y="1592"/>
                </a:cubicBezTo>
                <a:cubicBezTo>
                  <a:pt x="21293" y="1592"/>
                  <a:pt x="21293" y="1592"/>
                  <a:pt x="21280" y="1580"/>
                </a:cubicBezTo>
                <a:cubicBezTo>
                  <a:pt x="21254" y="1557"/>
                  <a:pt x="21241" y="1533"/>
                  <a:pt x="21216" y="1521"/>
                </a:cubicBezTo>
                <a:cubicBezTo>
                  <a:pt x="21177" y="1474"/>
                  <a:pt x="21139" y="1438"/>
                  <a:pt x="21100" y="1391"/>
                </a:cubicBezTo>
                <a:cubicBezTo>
                  <a:pt x="20998" y="1285"/>
                  <a:pt x="20895" y="1190"/>
                  <a:pt x="20780" y="1096"/>
                </a:cubicBezTo>
                <a:cubicBezTo>
                  <a:pt x="20729" y="1048"/>
                  <a:pt x="20678" y="1013"/>
                  <a:pt x="20626" y="977"/>
                </a:cubicBezTo>
                <a:cubicBezTo>
                  <a:pt x="20614" y="965"/>
                  <a:pt x="20601" y="954"/>
                  <a:pt x="20588" y="954"/>
                </a:cubicBezTo>
                <a:cubicBezTo>
                  <a:pt x="20588" y="954"/>
                  <a:pt x="20575" y="942"/>
                  <a:pt x="20562" y="930"/>
                </a:cubicBezTo>
                <a:cubicBezTo>
                  <a:pt x="20344" y="776"/>
                  <a:pt x="20114" y="646"/>
                  <a:pt x="19870" y="528"/>
                </a:cubicBezTo>
                <a:cubicBezTo>
                  <a:pt x="19768" y="481"/>
                  <a:pt x="19665" y="445"/>
                  <a:pt x="19563" y="398"/>
                </a:cubicBezTo>
                <a:cubicBezTo>
                  <a:pt x="19563" y="398"/>
                  <a:pt x="19537" y="386"/>
                  <a:pt x="19499" y="363"/>
                </a:cubicBezTo>
                <a:cubicBezTo>
                  <a:pt x="19473" y="351"/>
                  <a:pt x="19448" y="339"/>
                  <a:pt x="19422" y="339"/>
                </a:cubicBezTo>
                <a:cubicBezTo>
                  <a:pt x="19358" y="315"/>
                  <a:pt x="19294" y="292"/>
                  <a:pt x="19230" y="280"/>
                </a:cubicBezTo>
                <a:cubicBezTo>
                  <a:pt x="18974" y="197"/>
                  <a:pt x="18705" y="138"/>
                  <a:pt x="18436" y="79"/>
                </a:cubicBezTo>
                <a:cubicBezTo>
                  <a:pt x="18359" y="67"/>
                  <a:pt x="18282" y="55"/>
                  <a:pt x="18192" y="43"/>
                </a:cubicBezTo>
                <a:cubicBezTo>
                  <a:pt x="18179" y="43"/>
                  <a:pt x="18167" y="43"/>
                  <a:pt x="18167" y="43"/>
                </a:cubicBezTo>
                <a:cubicBezTo>
                  <a:pt x="18205" y="55"/>
                  <a:pt x="18231" y="55"/>
                  <a:pt x="18128" y="43"/>
                </a:cubicBezTo>
                <a:cubicBezTo>
                  <a:pt x="18000" y="31"/>
                  <a:pt x="17885" y="20"/>
                  <a:pt x="17757" y="8"/>
                </a:cubicBezTo>
                <a:cubicBezTo>
                  <a:pt x="17475" y="-4"/>
                  <a:pt x="17206" y="-4"/>
                  <a:pt x="16924" y="20"/>
                </a:cubicBezTo>
                <a:cubicBezTo>
                  <a:pt x="16847" y="20"/>
                  <a:pt x="16783" y="32"/>
                  <a:pt x="16706" y="43"/>
                </a:cubicBezTo>
                <a:cubicBezTo>
                  <a:pt x="16680" y="43"/>
                  <a:pt x="16655" y="55"/>
                  <a:pt x="16616" y="55"/>
                </a:cubicBezTo>
                <a:cubicBezTo>
                  <a:pt x="16629" y="55"/>
                  <a:pt x="16642" y="55"/>
                  <a:pt x="16642" y="55"/>
                </a:cubicBezTo>
                <a:cubicBezTo>
                  <a:pt x="16642" y="55"/>
                  <a:pt x="16655" y="55"/>
                  <a:pt x="16655" y="55"/>
                </a:cubicBezTo>
                <a:cubicBezTo>
                  <a:pt x="16693" y="55"/>
                  <a:pt x="16757" y="43"/>
                  <a:pt x="16642" y="55"/>
                </a:cubicBezTo>
                <a:cubicBezTo>
                  <a:pt x="16514" y="79"/>
                  <a:pt x="16373" y="102"/>
                  <a:pt x="16245" y="126"/>
                </a:cubicBezTo>
                <a:cubicBezTo>
                  <a:pt x="15950" y="185"/>
                  <a:pt x="15656" y="256"/>
                  <a:pt x="15374" y="351"/>
                </a:cubicBezTo>
                <a:cubicBezTo>
                  <a:pt x="15233" y="398"/>
                  <a:pt x="15092" y="445"/>
                  <a:pt x="14951" y="493"/>
                </a:cubicBezTo>
                <a:cubicBezTo>
                  <a:pt x="14925" y="504"/>
                  <a:pt x="14887" y="516"/>
                  <a:pt x="14861" y="528"/>
                </a:cubicBezTo>
                <a:cubicBezTo>
                  <a:pt x="14861" y="528"/>
                  <a:pt x="14861" y="528"/>
                  <a:pt x="14861" y="528"/>
                </a:cubicBezTo>
                <a:cubicBezTo>
                  <a:pt x="14797" y="552"/>
                  <a:pt x="14746" y="575"/>
                  <a:pt x="14682" y="599"/>
                </a:cubicBezTo>
                <a:cubicBezTo>
                  <a:pt x="14400" y="717"/>
                  <a:pt x="14131" y="847"/>
                  <a:pt x="13862" y="977"/>
                </a:cubicBezTo>
                <a:cubicBezTo>
                  <a:pt x="13337" y="1249"/>
                  <a:pt x="12824" y="1545"/>
                  <a:pt x="12325" y="1864"/>
                </a:cubicBezTo>
                <a:cubicBezTo>
                  <a:pt x="11312" y="2491"/>
                  <a:pt x="10352" y="3176"/>
                  <a:pt x="9314" y="3791"/>
                </a:cubicBezTo>
                <a:cubicBezTo>
                  <a:pt x="7072" y="5115"/>
                  <a:pt x="4279" y="6037"/>
                  <a:pt x="1601" y="5411"/>
                </a:cubicBezTo>
                <a:cubicBezTo>
                  <a:pt x="1038" y="5281"/>
                  <a:pt x="500" y="5068"/>
                  <a:pt x="0" y="4808"/>
                </a:cubicBezTo>
                <a:cubicBezTo>
                  <a:pt x="1512" y="9064"/>
                  <a:pt x="1909" y="13166"/>
                  <a:pt x="346" y="17635"/>
                </a:cubicBezTo>
                <a:cubicBezTo>
                  <a:pt x="1025" y="17293"/>
                  <a:pt x="1755" y="17032"/>
                  <a:pt x="2511" y="16891"/>
                </a:cubicBezTo>
                <a:cubicBezTo>
                  <a:pt x="4394" y="16524"/>
                  <a:pt x="6354" y="16772"/>
                  <a:pt x="8084" y="17553"/>
                </a:cubicBezTo>
                <a:cubicBezTo>
                  <a:pt x="8994" y="17966"/>
                  <a:pt x="9749" y="18569"/>
                  <a:pt x="10505" y="19184"/>
                </a:cubicBezTo>
                <a:cubicBezTo>
                  <a:pt x="10877" y="19480"/>
                  <a:pt x="11236" y="19787"/>
                  <a:pt x="11620" y="20071"/>
                </a:cubicBezTo>
                <a:cubicBezTo>
                  <a:pt x="11671" y="20106"/>
                  <a:pt x="11722" y="20142"/>
                  <a:pt x="11774" y="20177"/>
                </a:cubicBezTo>
                <a:cubicBezTo>
                  <a:pt x="11786" y="20189"/>
                  <a:pt x="11799" y="20201"/>
                  <a:pt x="11825" y="20213"/>
                </a:cubicBezTo>
                <a:cubicBezTo>
                  <a:pt x="11825" y="20213"/>
                  <a:pt x="11838" y="20213"/>
                  <a:pt x="11838" y="20225"/>
                </a:cubicBezTo>
                <a:cubicBezTo>
                  <a:pt x="11927" y="20284"/>
                  <a:pt x="12017" y="20343"/>
                  <a:pt x="12107" y="20402"/>
                </a:cubicBezTo>
                <a:cubicBezTo>
                  <a:pt x="12312" y="20532"/>
                  <a:pt x="12517" y="20662"/>
                  <a:pt x="12735" y="20768"/>
                </a:cubicBezTo>
                <a:cubicBezTo>
                  <a:pt x="12875" y="20839"/>
                  <a:pt x="13016" y="20910"/>
                  <a:pt x="13157" y="20969"/>
                </a:cubicBezTo>
                <a:cubicBezTo>
                  <a:pt x="13221" y="20993"/>
                  <a:pt x="13285" y="21029"/>
                  <a:pt x="13349" y="21052"/>
                </a:cubicBezTo>
                <a:cubicBezTo>
                  <a:pt x="13375" y="21064"/>
                  <a:pt x="13388" y="21064"/>
                  <a:pt x="13414" y="21076"/>
                </a:cubicBezTo>
                <a:cubicBezTo>
                  <a:pt x="13708" y="21182"/>
                  <a:pt x="14016" y="21277"/>
                  <a:pt x="14323" y="21348"/>
                </a:cubicBezTo>
                <a:cubicBezTo>
                  <a:pt x="14643" y="21430"/>
                  <a:pt x="14964" y="21490"/>
                  <a:pt x="15297" y="21537"/>
                </a:cubicBezTo>
                <a:cubicBezTo>
                  <a:pt x="15297" y="21537"/>
                  <a:pt x="15297" y="21537"/>
                  <a:pt x="15297" y="21537"/>
                </a:cubicBezTo>
                <a:cubicBezTo>
                  <a:pt x="15297" y="21537"/>
                  <a:pt x="15310" y="21537"/>
                  <a:pt x="15310" y="21537"/>
                </a:cubicBezTo>
                <a:cubicBezTo>
                  <a:pt x="15348" y="21537"/>
                  <a:pt x="15386" y="21549"/>
                  <a:pt x="15425" y="21549"/>
                </a:cubicBezTo>
                <a:cubicBezTo>
                  <a:pt x="15502" y="21561"/>
                  <a:pt x="15591" y="21561"/>
                  <a:pt x="15668" y="21572"/>
                </a:cubicBezTo>
                <a:cubicBezTo>
                  <a:pt x="15835" y="21584"/>
                  <a:pt x="16001" y="21584"/>
                  <a:pt x="16168" y="21596"/>
                </a:cubicBezTo>
                <a:cubicBezTo>
                  <a:pt x="16335" y="21596"/>
                  <a:pt x="16501" y="21596"/>
                  <a:pt x="16680" y="21584"/>
                </a:cubicBezTo>
                <a:cubicBezTo>
                  <a:pt x="16757" y="21584"/>
                  <a:pt x="16834" y="21572"/>
                  <a:pt x="16911" y="21561"/>
                </a:cubicBezTo>
                <a:cubicBezTo>
                  <a:pt x="16949" y="21549"/>
                  <a:pt x="17001" y="21549"/>
                  <a:pt x="17039" y="21537"/>
                </a:cubicBezTo>
                <a:cubicBezTo>
                  <a:pt x="17193" y="21513"/>
                  <a:pt x="17347" y="21478"/>
                  <a:pt x="17500" y="21442"/>
                </a:cubicBezTo>
                <a:cubicBezTo>
                  <a:pt x="17577" y="21419"/>
                  <a:pt x="17654" y="21395"/>
                  <a:pt x="17731" y="21371"/>
                </a:cubicBezTo>
                <a:cubicBezTo>
                  <a:pt x="17757" y="21360"/>
                  <a:pt x="17795" y="21348"/>
                  <a:pt x="17821" y="21336"/>
                </a:cubicBezTo>
                <a:cubicBezTo>
                  <a:pt x="17962" y="21277"/>
                  <a:pt x="18090" y="21206"/>
                  <a:pt x="18231" y="21135"/>
                </a:cubicBezTo>
                <a:cubicBezTo>
                  <a:pt x="18282" y="21099"/>
                  <a:pt x="18333" y="21064"/>
                  <a:pt x="18384" y="21029"/>
                </a:cubicBezTo>
                <a:cubicBezTo>
                  <a:pt x="18384" y="21029"/>
                  <a:pt x="18397" y="21029"/>
                  <a:pt x="18397" y="21017"/>
                </a:cubicBezTo>
                <a:cubicBezTo>
                  <a:pt x="18423" y="20993"/>
                  <a:pt x="18461" y="20969"/>
                  <a:pt x="18487" y="20946"/>
                </a:cubicBezTo>
                <a:cubicBezTo>
                  <a:pt x="18525" y="20910"/>
                  <a:pt x="18564" y="20875"/>
                  <a:pt x="18602" y="20839"/>
                </a:cubicBezTo>
                <a:cubicBezTo>
                  <a:pt x="20883" y="15070"/>
                  <a:pt x="21600" y="8402"/>
                  <a:pt x="21549" y="3484"/>
                </a:cubicBezTo>
                <a:cubicBezTo>
                  <a:pt x="21549" y="2940"/>
                  <a:pt x="21536" y="2420"/>
                  <a:pt x="21523" y="18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TextBox 20">
            <a:extLst>
              <a:ext uri="{FF2B5EF4-FFF2-40B4-BE49-F238E27FC236}">
                <a16:creationId xmlns:a16="http://schemas.microsoft.com/office/drawing/2014/main" id="{E625EEFF-B0BE-22C0-A682-F47063CB7C92}"/>
              </a:ext>
            </a:extLst>
          </p:cNvPr>
          <p:cNvSpPr txBox="1"/>
          <p:nvPr/>
        </p:nvSpPr>
        <p:spPr>
          <a:xfrm>
            <a:off x="3928816" y="2413309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/>
              <a:t>01</a:t>
            </a:r>
          </a:p>
        </p:txBody>
      </p:sp>
      <p:sp>
        <p:nvSpPr>
          <p:cNvPr id="12" name="TextBox 21">
            <a:extLst>
              <a:ext uri="{FF2B5EF4-FFF2-40B4-BE49-F238E27FC236}">
                <a16:creationId xmlns:a16="http://schemas.microsoft.com/office/drawing/2014/main" id="{16E503D3-E596-4A28-12E0-5C1B317497BB}"/>
              </a:ext>
            </a:extLst>
          </p:cNvPr>
          <p:cNvSpPr txBox="1"/>
          <p:nvPr/>
        </p:nvSpPr>
        <p:spPr>
          <a:xfrm>
            <a:off x="4596025" y="3436036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/>
              <a:t>02</a:t>
            </a:r>
          </a:p>
        </p:txBody>
      </p:sp>
      <p:sp>
        <p:nvSpPr>
          <p:cNvPr id="13" name="TextBox 22">
            <a:extLst>
              <a:ext uri="{FF2B5EF4-FFF2-40B4-BE49-F238E27FC236}">
                <a16:creationId xmlns:a16="http://schemas.microsoft.com/office/drawing/2014/main" id="{48CB4B5A-7880-6DCA-23CD-692BEA02688D}"/>
              </a:ext>
            </a:extLst>
          </p:cNvPr>
          <p:cNvSpPr txBox="1"/>
          <p:nvPr/>
        </p:nvSpPr>
        <p:spPr>
          <a:xfrm>
            <a:off x="4007894" y="4436308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/>
              <a:t>03</a:t>
            </a:r>
          </a:p>
        </p:txBody>
      </p:sp>
      <p:pic>
        <p:nvPicPr>
          <p:cNvPr id="14" name="Graphic 24" descr="Bullseye with solid fill">
            <a:extLst>
              <a:ext uri="{FF2B5EF4-FFF2-40B4-BE49-F238E27FC236}">
                <a16:creationId xmlns:a16="http://schemas.microsoft.com/office/drawing/2014/main" id="{FA0CD96E-8DBF-6192-9F6D-2E09C6DA45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1964" y="2006660"/>
            <a:ext cx="191157" cy="191157"/>
          </a:xfrm>
          <a:prstGeom prst="rect">
            <a:avLst/>
          </a:prstGeom>
        </p:spPr>
      </p:pic>
      <p:pic>
        <p:nvPicPr>
          <p:cNvPr id="15" name="Graphic 25" descr="Database with solid fill">
            <a:extLst>
              <a:ext uri="{FF2B5EF4-FFF2-40B4-BE49-F238E27FC236}">
                <a16:creationId xmlns:a16="http://schemas.microsoft.com/office/drawing/2014/main" id="{20EFC8FD-7CCE-C894-4650-4784D5B0E6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53582" y="1799988"/>
            <a:ext cx="264665" cy="264665"/>
          </a:xfrm>
          <a:prstGeom prst="rect">
            <a:avLst/>
          </a:prstGeom>
        </p:spPr>
      </p:pic>
      <p:pic>
        <p:nvPicPr>
          <p:cNvPr id="16" name="Graphic 26" descr="Gears with solid fill">
            <a:extLst>
              <a:ext uri="{FF2B5EF4-FFF2-40B4-BE49-F238E27FC236}">
                <a16:creationId xmlns:a16="http://schemas.microsoft.com/office/drawing/2014/main" id="{BB6080E6-EC6D-1944-8E8D-22291AA0D6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2026" y="1762060"/>
            <a:ext cx="264665" cy="264665"/>
          </a:xfrm>
          <a:prstGeom prst="rect">
            <a:avLst/>
          </a:prstGeom>
        </p:spPr>
      </p:pic>
      <p:pic>
        <p:nvPicPr>
          <p:cNvPr id="17" name="Graphic 27" descr="Hourglass 30% with solid fill">
            <a:extLst>
              <a:ext uri="{FF2B5EF4-FFF2-40B4-BE49-F238E27FC236}">
                <a16:creationId xmlns:a16="http://schemas.microsoft.com/office/drawing/2014/main" id="{CF2DC11E-A203-1CF3-EA1A-94C5834C15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97638" y="2230889"/>
            <a:ext cx="149285" cy="149285"/>
          </a:xfrm>
          <a:prstGeom prst="rect">
            <a:avLst/>
          </a:prstGeom>
        </p:spPr>
      </p:pic>
      <p:pic>
        <p:nvPicPr>
          <p:cNvPr id="18" name="Graphic 28" descr="Lightbulb with solid fill">
            <a:extLst>
              <a:ext uri="{FF2B5EF4-FFF2-40B4-BE49-F238E27FC236}">
                <a16:creationId xmlns:a16="http://schemas.microsoft.com/office/drawing/2014/main" id="{A38716EA-BD0B-C261-1F2E-9CCF1CC064A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85312" y="1695718"/>
            <a:ext cx="467135" cy="467135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64CA976-8AD7-C9C0-BCE0-BAD89A0C9F3A}"/>
              </a:ext>
            </a:extLst>
          </p:cNvPr>
          <p:cNvGrpSpPr/>
          <p:nvPr/>
        </p:nvGrpSpPr>
        <p:grpSpPr>
          <a:xfrm>
            <a:off x="6025400" y="3205793"/>
            <a:ext cx="2194560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B6D183-AE97-1291-1158-8ED8933B665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85BEDB9-67EB-19FB-E97C-55C321385A9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4FE6619-2A72-172A-2CAD-6C66EBCA1B38}"/>
              </a:ext>
            </a:extLst>
          </p:cNvPr>
          <p:cNvGrpSpPr/>
          <p:nvPr/>
        </p:nvGrpSpPr>
        <p:grpSpPr>
          <a:xfrm>
            <a:off x="924041" y="4198721"/>
            <a:ext cx="2194560" cy="1260003"/>
            <a:chOff x="332936" y="4580523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A6AEA5-1007-9B7F-E49B-40345D0A10C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2877D9B-27FE-E0F8-DC07-01B222DDDA1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E0410F6-477E-BB9D-4DD8-003FD6AF8CC0}"/>
              </a:ext>
            </a:extLst>
          </p:cNvPr>
          <p:cNvGrpSpPr/>
          <p:nvPr/>
        </p:nvGrpSpPr>
        <p:grpSpPr>
          <a:xfrm>
            <a:off x="924041" y="2168997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F237344-4F34-0972-F215-3AA4C5104E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C59EDD1-2A00-468F-E354-AD4428E48C3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Footprint with 3 Parts – Slide Template</a:t>
            </a:r>
          </a:p>
        </p:txBody>
      </p:sp>
      <p:sp>
        <p:nvSpPr>
          <p:cNvPr id="3" name="Oval">
            <a:extLst>
              <a:ext uri="{FF2B5EF4-FFF2-40B4-BE49-F238E27FC236}">
                <a16:creationId xmlns:a16="http://schemas.microsoft.com/office/drawing/2014/main" id="{1CD767C1-63A3-C8FF-820C-76D6FFBEC863}"/>
              </a:ext>
            </a:extLst>
          </p:cNvPr>
          <p:cNvSpPr/>
          <p:nvPr/>
        </p:nvSpPr>
        <p:spPr>
          <a:xfrm>
            <a:off x="3667798" y="1587934"/>
            <a:ext cx="502166" cy="682703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5B40D5A9-E613-531D-BA17-472892DF4E9B}"/>
              </a:ext>
            </a:extLst>
          </p:cNvPr>
          <p:cNvSpPr/>
          <p:nvPr/>
        </p:nvSpPr>
        <p:spPr>
          <a:xfrm>
            <a:off x="4229131" y="1656204"/>
            <a:ext cx="350455" cy="47637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DB1B21BB-3420-9BDB-BEB9-803E3C926998}"/>
              </a:ext>
            </a:extLst>
          </p:cNvPr>
          <p:cNvSpPr/>
          <p:nvPr/>
        </p:nvSpPr>
        <p:spPr>
          <a:xfrm>
            <a:off x="4638753" y="1732060"/>
            <a:ext cx="294322" cy="40052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01FC1D30-47A2-143C-B92D-7AC3CCD19507}"/>
              </a:ext>
            </a:extLst>
          </p:cNvPr>
          <p:cNvSpPr/>
          <p:nvPr/>
        </p:nvSpPr>
        <p:spPr>
          <a:xfrm>
            <a:off x="4980105" y="1929286"/>
            <a:ext cx="254876" cy="34590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9C29E480-08CC-E06D-8A75-3760D63F9678}"/>
              </a:ext>
            </a:extLst>
          </p:cNvPr>
          <p:cNvSpPr/>
          <p:nvPr/>
        </p:nvSpPr>
        <p:spPr>
          <a:xfrm>
            <a:off x="5268358" y="2164438"/>
            <a:ext cx="207845" cy="28218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3533D7D-70B2-AEB0-7E3B-0D98C773BF99}"/>
              </a:ext>
            </a:extLst>
          </p:cNvPr>
          <p:cNvSpPr/>
          <p:nvPr/>
        </p:nvSpPr>
        <p:spPr>
          <a:xfrm>
            <a:off x="3940878" y="4288404"/>
            <a:ext cx="1227586" cy="981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0" h="21371" extrusionOk="0">
                <a:moveTo>
                  <a:pt x="19441" y="6775"/>
                </a:moveTo>
                <a:cubicBezTo>
                  <a:pt x="18030" y="6726"/>
                  <a:pt x="16566" y="6247"/>
                  <a:pt x="15353" y="5338"/>
                </a:cubicBezTo>
                <a:cubicBezTo>
                  <a:pt x="14456" y="4678"/>
                  <a:pt x="13692" y="3803"/>
                  <a:pt x="12914" y="2944"/>
                </a:cubicBezTo>
                <a:cubicBezTo>
                  <a:pt x="12729" y="2729"/>
                  <a:pt x="12531" y="2515"/>
                  <a:pt x="12333" y="2316"/>
                </a:cubicBezTo>
                <a:cubicBezTo>
                  <a:pt x="12228" y="2201"/>
                  <a:pt x="12136" y="2102"/>
                  <a:pt x="12030" y="2003"/>
                </a:cubicBezTo>
                <a:cubicBezTo>
                  <a:pt x="11991" y="1953"/>
                  <a:pt x="11938" y="1920"/>
                  <a:pt x="11898" y="1871"/>
                </a:cubicBezTo>
                <a:cubicBezTo>
                  <a:pt x="11872" y="1854"/>
                  <a:pt x="11832" y="1805"/>
                  <a:pt x="11806" y="1788"/>
                </a:cubicBezTo>
                <a:cubicBezTo>
                  <a:pt x="11424" y="1425"/>
                  <a:pt x="11015" y="1127"/>
                  <a:pt x="10580" y="863"/>
                </a:cubicBezTo>
                <a:cubicBezTo>
                  <a:pt x="10527" y="830"/>
                  <a:pt x="10461" y="797"/>
                  <a:pt x="10395" y="764"/>
                </a:cubicBezTo>
                <a:cubicBezTo>
                  <a:pt x="10369" y="748"/>
                  <a:pt x="10342" y="731"/>
                  <a:pt x="10329" y="731"/>
                </a:cubicBezTo>
                <a:cubicBezTo>
                  <a:pt x="10210" y="682"/>
                  <a:pt x="10105" y="616"/>
                  <a:pt x="9986" y="566"/>
                </a:cubicBezTo>
                <a:cubicBezTo>
                  <a:pt x="9762" y="467"/>
                  <a:pt x="9525" y="368"/>
                  <a:pt x="9300" y="302"/>
                </a:cubicBezTo>
                <a:cubicBezTo>
                  <a:pt x="9063" y="219"/>
                  <a:pt x="8826" y="153"/>
                  <a:pt x="8575" y="104"/>
                </a:cubicBezTo>
                <a:cubicBezTo>
                  <a:pt x="8509" y="87"/>
                  <a:pt x="8456" y="71"/>
                  <a:pt x="8391" y="71"/>
                </a:cubicBezTo>
                <a:cubicBezTo>
                  <a:pt x="8377" y="71"/>
                  <a:pt x="8364" y="71"/>
                  <a:pt x="8351" y="71"/>
                </a:cubicBezTo>
                <a:cubicBezTo>
                  <a:pt x="8245" y="54"/>
                  <a:pt x="8140" y="38"/>
                  <a:pt x="8035" y="38"/>
                </a:cubicBezTo>
                <a:cubicBezTo>
                  <a:pt x="7613" y="-12"/>
                  <a:pt x="7177" y="-12"/>
                  <a:pt x="6755" y="38"/>
                </a:cubicBezTo>
                <a:cubicBezTo>
                  <a:pt x="6650" y="54"/>
                  <a:pt x="6544" y="71"/>
                  <a:pt x="6439" y="87"/>
                </a:cubicBezTo>
                <a:cubicBezTo>
                  <a:pt x="6426" y="87"/>
                  <a:pt x="6426" y="87"/>
                  <a:pt x="6413" y="87"/>
                </a:cubicBezTo>
                <a:cubicBezTo>
                  <a:pt x="6360" y="104"/>
                  <a:pt x="6307" y="104"/>
                  <a:pt x="6241" y="120"/>
                </a:cubicBezTo>
                <a:cubicBezTo>
                  <a:pt x="6030" y="170"/>
                  <a:pt x="5832" y="219"/>
                  <a:pt x="5635" y="285"/>
                </a:cubicBezTo>
                <a:cubicBezTo>
                  <a:pt x="5424" y="351"/>
                  <a:pt x="5226" y="434"/>
                  <a:pt x="5015" y="516"/>
                </a:cubicBezTo>
                <a:cubicBezTo>
                  <a:pt x="4909" y="566"/>
                  <a:pt x="4804" y="616"/>
                  <a:pt x="4698" y="665"/>
                </a:cubicBezTo>
                <a:cubicBezTo>
                  <a:pt x="4672" y="682"/>
                  <a:pt x="4540" y="748"/>
                  <a:pt x="4619" y="698"/>
                </a:cubicBezTo>
                <a:cubicBezTo>
                  <a:pt x="4711" y="649"/>
                  <a:pt x="4553" y="731"/>
                  <a:pt x="4527" y="748"/>
                </a:cubicBezTo>
                <a:cubicBezTo>
                  <a:pt x="2153" y="2102"/>
                  <a:pt x="1415" y="5157"/>
                  <a:pt x="650" y="8063"/>
                </a:cubicBezTo>
                <a:cubicBezTo>
                  <a:pt x="43" y="10359"/>
                  <a:pt x="-260" y="12737"/>
                  <a:pt x="281" y="15214"/>
                </a:cubicBezTo>
                <a:cubicBezTo>
                  <a:pt x="1098" y="18979"/>
                  <a:pt x="3591" y="21588"/>
                  <a:pt x="6769" y="21357"/>
                </a:cubicBezTo>
                <a:cubicBezTo>
                  <a:pt x="14008" y="20812"/>
                  <a:pt x="18571" y="14537"/>
                  <a:pt x="21340" y="6560"/>
                </a:cubicBezTo>
                <a:cubicBezTo>
                  <a:pt x="20733" y="6742"/>
                  <a:pt x="20074" y="6808"/>
                  <a:pt x="19441" y="677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B960044-F59E-0EB9-758E-13E3380B852A}"/>
              </a:ext>
            </a:extLst>
          </p:cNvPr>
          <p:cNvSpPr/>
          <p:nvPr/>
        </p:nvSpPr>
        <p:spPr>
          <a:xfrm>
            <a:off x="3918122" y="2202367"/>
            <a:ext cx="1466144" cy="1219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2" h="20214" extrusionOk="0">
                <a:moveTo>
                  <a:pt x="2283" y="18328"/>
                </a:moveTo>
                <a:cubicBezTo>
                  <a:pt x="2349" y="18441"/>
                  <a:pt x="2427" y="18554"/>
                  <a:pt x="2505" y="18655"/>
                </a:cubicBezTo>
                <a:cubicBezTo>
                  <a:pt x="3192" y="19560"/>
                  <a:pt x="4302" y="20088"/>
                  <a:pt x="5345" y="20189"/>
                </a:cubicBezTo>
                <a:cubicBezTo>
                  <a:pt x="5478" y="20201"/>
                  <a:pt x="5622" y="20214"/>
                  <a:pt x="5766" y="20214"/>
                </a:cubicBezTo>
                <a:cubicBezTo>
                  <a:pt x="6044" y="20214"/>
                  <a:pt x="6321" y="20201"/>
                  <a:pt x="6598" y="20164"/>
                </a:cubicBezTo>
                <a:cubicBezTo>
                  <a:pt x="6609" y="20164"/>
                  <a:pt x="6720" y="20151"/>
                  <a:pt x="6687" y="20151"/>
                </a:cubicBezTo>
                <a:cubicBezTo>
                  <a:pt x="6698" y="20151"/>
                  <a:pt x="6720" y="20151"/>
                  <a:pt x="6731" y="20139"/>
                </a:cubicBezTo>
                <a:cubicBezTo>
                  <a:pt x="6809" y="20126"/>
                  <a:pt x="6887" y="20113"/>
                  <a:pt x="6964" y="20088"/>
                </a:cubicBezTo>
                <a:cubicBezTo>
                  <a:pt x="7097" y="20063"/>
                  <a:pt x="7231" y="20025"/>
                  <a:pt x="7353" y="20000"/>
                </a:cubicBezTo>
                <a:cubicBezTo>
                  <a:pt x="7630" y="19925"/>
                  <a:pt x="7918" y="19837"/>
                  <a:pt x="8185" y="19724"/>
                </a:cubicBezTo>
                <a:cubicBezTo>
                  <a:pt x="8329" y="19673"/>
                  <a:pt x="8462" y="19611"/>
                  <a:pt x="8606" y="19548"/>
                </a:cubicBezTo>
                <a:cubicBezTo>
                  <a:pt x="8662" y="19523"/>
                  <a:pt x="8717" y="19497"/>
                  <a:pt x="8762" y="19472"/>
                </a:cubicBezTo>
                <a:cubicBezTo>
                  <a:pt x="8773" y="19472"/>
                  <a:pt x="8873" y="19422"/>
                  <a:pt x="8884" y="19409"/>
                </a:cubicBezTo>
                <a:cubicBezTo>
                  <a:pt x="9827" y="18932"/>
                  <a:pt x="10692" y="18265"/>
                  <a:pt x="11535" y="17599"/>
                </a:cubicBezTo>
                <a:cubicBezTo>
                  <a:pt x="13221" y="16254"/>
                  <a:pt x="14974" y="14682"/>
                  <a:pt x="17082" y="14343"/>
                </a:cubicBezTo>
                <a:cubicBezTo>
                  <a:pt x="18624" y="14091"/>
                  <a:pt x="20244" y="14506"/>
                  <a:pt x="21442" y="15587"/>
                </a:cubicBezTo>
                <a:cubicBezTo>
                  <a:pt x="21120" y="10684"/>
                  <a:pt x="20000" y="5982"/>
                  <a:pt x="16250" y="2889"/>
                </a:cubicBezTo>
                <a:cubicBezTo>
                  <a:pt x="12434" y="-254"/>
                  <a:pt x="6709" y="-1386"/>
                  <a:pt x="2882" y="2336"/>
                </a:cubicBezTo>
                <a:cubicBezTo>
                  <a:pt x="852" y="4309"/>
                  <a:pt x="-158" y="7013"/>
                  <a:pt x="20" y="10043"/>
                </a:cubicBezTo>
                <a:cubicBezTo>
                  <a:pt x="108" y="11501"/>
                  <a:pt x="430" y="12934"/>
                  <a:pt x="829" y="14330"/>
                </a:cubicBezTo>
                <a:cubicBezTo>
                  <a:pt x="1218" y="15600"/>
                  <a:pt x="1584" y="17197"/>
                  <a:pt x="2283" y="1832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9F46D63-8AB6-3BC0-0504-1BD698D7EBE1}"/>
              </a:ext>
            </a:extLst>
          </p:cNvPr>
          <p:cNvSpPr/>
          <p:nvPr/>
        </p:nvSpPr>
        <p:spPr>
          <a:xfrm>
            <a:off x="4115347" y="3142980"/>
            <a:ext cx="1276047" cy="1385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596" extrusionOk="0">
                <a:moveTo>
                  <a:pt x="21523" y="1899"/>
                </a:moveTo>
                <a:cubicBezTo>
                  <a:pt x="21446" y="1793"/>
                  <a:pt x="21369" y="1687"/>
                  <a:pt x="21293" y="1592"/>
                </a:cubicBezTo>
                <a:cubicBezTo>
                  <a:pt x="21293" y="1592"/>
                  <a:pt x="21293" y="1592"/>
                  <a:pt x="21280" y="1580"/>
                </a:cubicBezTo>
                <a:cubicBezTo>
                  <a:pt x="21254" y="1557"/>
                  <a:pt x="21241" y="1533"/>
                  <a:pt x="21216" y="1521"/>
                </a:cubicBezTo>
                <a:cubicBezTo>
                  <a:pt x="21177" y="1474"/>
                  <a:pt x="21139" y="1438"/>
                  <a:pt x="21100" y="1391"/>
                </a:cubicBezTo>
                <a:cubicBezTo>
                  <a:pt x="20998" y="1285"/>
                  <a:pt x="20895" y="1190"/>
                  <a:pt x="20780" y="1096"/>
                </a:cubicBezTo>
                <a:cubicBezTo>
                  <a:pt x="20729" y="1048"/>
                  <a:pt x="20678" y="1013"/>
                  <a:pt x="20626" y="977"/>
                </a:cubicBezTo>
                <a:cubicBezTo>
                  <a:pt x="20614" y="965"/>
                  <a:pt x="20601" y="954"/>
                  <a:pt x="20588" y="954"/>
                </a:cubicBezTo>
                <a:cubicBezTo>
                  <a:pt x="20588" y="954"/>
                  <a:pt x="20575" y="942"/>
                  <a:pt x="20562" y="930"/>
                </a:cubicBezTo>
                <a:cubicBezTo>
                  <a:pt x="20344" y="776"/>
                  <a:pt x="20114" y="646"/>
                  <a:pt x="19870" y="528"/>
                </a:cubicBezTo>
                <a:cubicBezTo>
                  <a:pt x="19768" y="481"/>
                  <a:pt x="19665" y="445"/>
                  <a:pt x="19563" y="398"/>
                </a:cubicBezTo>
                <a:cubicBezTo>
                  <a:pt x="19563" y="398"/>
                  <a:pt x="19537" y="386"/>
                  <a:pt x="19499" y="363"/>
                </a:cubicBezTo>
                <a:cubicBezTo>
                  <a:pt x="19473" y="351"/>
                  <a:pt x="19448" y="339"/>
                  <a:pt x="19422" y="339"/>
                </a:cubicBezTo>
                <a:cubicBezTo>
                  <a:pt x="19358" y="315"/>
                  <a:pt x="19294" y="292"/>
                  <a:pt x="19230" y="280"/>
                </a:cubicBezTo>
                <a:cubicBezTo>
                  <a:pt x="18974" y="197"/>
                  <a:pt x="18705" y="138"/>
                  <a:pt x="18436" y="79"/>
                </a:cubicBezTo>
                <a:cubicBezTo>
                  <a:pt x="18359" y="67"/>
                  <a:pt x="18282" y="55"/>
                  <a:pt x="18192" y="43"/>
                </a:cubicBezTo>
                <a:cubicBezTo>
                  <a:pt x="18179" y="43"/>
                  <a:pt x="18167" y="43"/>
                  <a:pt x="18167" y="43"/>
                </a:cubicBezTo>
                <a:cubicBezTo>
                  <a:pt x="18205" y="55"/>
                  <a:pt x="18231" y="55"/>
                  <a:pt x="18128" y="43"/>
                </a:cubicBezTo>
                <a:cubicBezTo>
                  <a:pt x="18000" y="31"/>
                  <a:pt x="17885" y="20"/>
                  <a:pt x="17757" y="8"/>
                </a:cubicBezTo>
                <a:cubicBezTo>
                  <a:pt x="17475" y="-4"/>
                  <a:pt x="17206" y="-4"/>
                  <a:pt x="16924" y="20"/>
                </a:cubicBezTo>
                <a:cubicBezTo>
                  <a:pt x="16847" y="20"/>
                  <a:pt x="16783" y="32"/>
                  <a:pt x="16706" y="43"/>
                </a:cubicBezTo>
                <a:cubicBezTo>
                  <a:pt x="16680" y="43"/>
                  <a:pt x="16655" y="55"/>
                  <a:pt x="16616" y="55"/>
                </a:cubicBezTo>
                <a:cubicBezTo>
                  <a:pt x="16629" y="55"/>
                  <a:pt x="16642" y="55"/>
                  <a:pt x="16642" y="55"/>
                </a:cubicBezTo>
                <a:cubicBezTo>
                  <a:pt x="16642" y="55"/>
                  <a:pt x="16655" y="55"/>
                  <a:pt x="16655" y="55"/>
                </a:cubicBezTo>
                <a:cubicBezTo>
                  <a:pt x="16693" y="55"/>
                  <a:pt x="16757" y="43"/>
                  <a:pt x="16642" y="55"/>
                </a:cubicBezTo>
                <a:cubicBezTo>
                  <a:pt x="16514" y="79"/>
                  <a:pt x="16373" y="102"/>
                  <a:pt x="16245" y="126"/>
                </a:cubicBezTo>
                <a:cubicBezTo>
                  <a:pt x="15950" y="185"/>
                  <a:pt x="15656" y="256"/>
                  <a:pt x="15374" y="351"/>
                </a:cubicBezTo>
                <a:cubicBezTo>
                  <a:pt x="15233" y="398"/>
                  <a:pt x="15092" y="445"/>
                  <a:pt x="14951" y="493"/>
                </a:cubicBezTo>
                <a:cubicBezTo>
                  <a:pt x="14925" y="504"/>
                  <a:pt x="14887" y="516"/>
                  <a:pt x="14861" y="528"/>
                </a:cubicBezTo>
                <a:cubicBezTo>
                  <a:pt x="14861" y="528"/>
                  <a:pt x="14861" y="528"/>
                  <a:pt x="14861" y="528"/>
                </a:cubicBezTo>
                <a:cubicBezTo>
                  <a:pt x="14797" y="552"/>
                  <a:pt x="14746" y="575"/>
                  <a:pt x="14682" y="599"/>
                </a:cubicBezTo>
                <a:cubicBezTo>
                  <a:pt x="14400" y="717"/>
                  <a:pt x="14131" y="847"/>
                  <a:pt x="13862" y="977"/>
                </a:cubicBezTo>
                <a:cubicBezTo>
                  <a:pt x="13337" y="1249"/>
                  <a:pt x="12824" y="1545"/>
                  <a:pt x="12325" y="1864"/>
                </a:cubicBezTo>
                <a:cubicBezTo>
                  <a:pt x="11312" y="2491"/>
                  <a:pt x="10352" y="3176"/>
                  <a:pt x="9314" y="3791"/>
                </a:cubicBezTo>
                <a:cubicBezTo>
                  <a:pt x="7072" y="5115"/>
                  <a:pt x="4279" y="6037"/>
                  <a:pt x="1601" y="5411"/>
                </a:cubicBezTo>
                <a:cubicBezTo>
                  <a:pt x="1038" y="5281"/>
                  <a:pt x="500" y="5068"/>
                  <a:pt x="0" y="4808"/>
                </a:cubicBezTo>
                <a:cubicBezTo>
                  <a:pt x="1512" y="9064"/>
                  <a:pt x="1909" y="13166"/>
                  <a:pt x="346" y="17635"/>
                </a:cubicBezTo>
                <a:cubicBezTo>
                  <a:pt x="1025" y="17293"/>
                  <a:pt x="1755" y="17032"/>
                  <a:pt x="2511" y="16891"/>
                </a:cubicBezTo>
                <a:cubicBezTo>
                  <a:pt x="4394" y="16524"/>
                  <a:pt x="6354" y="16772"/>
                  <a:pt x="8084" y="17553"/>
                </a:cubicBezTo>
                <a:cubicBezTo>
                  <a:pt x="8994" y="17966"/>
                  <a:pt x="9749" y="18569"/>
                  <a:pt x="10505" y="19184"/>
                </a:cubicBezTo>
                <a:cubicBezTo>
                  <a:pt x="10877" y="19480"/>
                  <a:pt x="11236" y="19787"/>
                  <a:pt x="11620" y="20071"/>
                </a:cubicBezTo>
                <a:cubicBezTo>
                  <a:pt x="11671" y="20106"/>
                  <a:pt x="11722" y="20142"/>
                  <a:pt x="11774" y="20177"/>
                </a:cubicBezTo>
                <a:cubicBezTo>
                  <a:pt x="11786" y="20189"/>
                  <a:pt x="11799" y="20201"/>
                  <a:pt x="11825" y="20213"/>
                </a:cubicBezTo>
                <a:cubicBezTo>
                  <a:pt x="11825" y="20213"/>
                  <a:pt x="11838" y="20213"/>
                  <a:pt x="11838" y="20225"/>
                </a:cubicBezTo>
                <a:cubicBezTo>
                  <a:pt x="11927" y="20284"/>
                  <a:pt x="12017" y="20343"/>
                  <a:pt x="12107" y="20402"/>
                </a:cubicBezTo>
                <a:cubicBezTo>
                  <a:pt x="12312" y="20532"/>
                  <a:pt x="12517" y="20662"/>
                  <a:pt x="12735" y="20768"/>
                </a:cubicBezTo>
                <a:cubicBezTo>
                  <a:pt x="12875" y="20839"/>
                  <a:pt x="13016" y="20910"/>
                  <a:pt x="13157" y="20969"/>
                </a:cubicBezTo>
                <a:cubicBezTo>
                  <a:pt x="13221" y="20993"/>
                  <a:pt x="13285" y="21029"/>
                  <a:pt x="13349" y="21052"/>
                </a:cubicBezTo>
                <a:cubicBezTo>
                  <a:pt x="13375" y="21064"/>
                  <a:pt x="13388" y="21064"/>
                  <a:pt x="13414" y="21076"/>
                </a:cubicBezTo>
                <a:cubicBezTo>
                  <a:pt x="13708" y="21182"/>
                  <a:pt x="14016" y="21277"/>
                  <a:pt x="14323" y="21348"/>
                </a:cubicBezTo>
                <a:cubicBezTo>
                  <a:pt x="14643" y="21430"/>
                  <a:pt x="14964" y="21490"/>
                  <a:pt x="15297" y="21537"/>
                </a:cubicBezTo>
                <a:cubicBezTo>
                  <a:pt x="15297" y="21537"/>
                  <a:pt x="15297" y="21537"/>
                  <a:pt x="15297" y="21537"/>
                </a:cubicBezTo>
                <a:cubicBezTo>
                  <a:pt x="15297" y="21537"/>
                  <a:pt x="15310" y="21537"/>
                  <a:pt x="15310" y="21537"/>
                </a:cubicBezTo>
                <a:cubicBezTo>
                  <a:pt x="15348" y="21537"/>
                  <a:pt x="15386" y="21549"/>
                  <a:pt x="15425" y="21549"/>
                </a:cubicBezTo>
                <a:cubicBezTo>
                  <a:pt x="15502" y="21561"/>
                  <a:pt x="15591" y="21561"/>
                  <a:pt x="15668" y="21572"/>
                </a:cubicBezTo>
                <a:cubicBezTo>
                  <a:pt x="15835" y="21584"/>
                  <a:pt x="16001" y="21584"/>
                  <a:pt x="16168" y="21596"/>
                </a:cubicBezTo>
                <a:cubicBezTo>
                  <a:pt x="16335" y="21596"/>
                  <a:pt x="16501" y="21596"/>
                  <a:pt x="16680" y="21584"/>
                </a:cubicBezTo>
                <a:cubicBezTo>
                  <a:pt x="16757" y="21584"/>
                  <a:pt x="16834" y="21572"/>
                  <a:pt x="16911" y="21561"/>
                </a:cubicBezTo>
                <a:cubicBezTo>
                  <a:pt x="16949" y="21549"/>
                  <a:pt x="17001" y="21549"/>
                  <a:pt x="17039" y="21537"/>
                </a:cubicBezTo>
                <a:cubicBezTo>
                  <a:pt x="17193" y="21513"/>
                  <a:pt x="17347" y="21478"/>
                  <a:pt x="17500" y="21442"/>
                </a:cubicBezTo>
                <a:cubicBezTo>
                  <a:pt x="17577" y="21419"/>
                  <a:pt x="17654" y="21395"/>
                  <a:pt x="17731" y="21371"/>
                </a:cubicBezTo>
                <a:cubicBezTo>
                  <a:pt x="17757" y="21360"/>
                  <a:pt x="17795" y="21348"/>
                  <a:pt x="17821" y="21336"/>
                </a:cubicBezTo>
                <a:cubicBezTo>
                  <a:pt x="17962" y="21277"/>
                  <a:pt x="18090" y="21206"/>
                  <a:pt x="18231" y="21135"/>
                </a:cubicBezTo>
                <a:cubicBezTo>
                  <a:pt x="18282" y="21099"/>
                  <a:pt x="18333" y="21064"/>
                  <a:pt x="18384" y="21029"/>
                </a:cubicBezTo>
                <a:cubicBezTo>
                  <a:pt x="18384" y="21029"/>
                  <a:pt x="18397" y="21029"/>
                  <a:pt x="18397" y="21017"/>
                </a:cubicBezTo>
                <a:cubicBezTo>
                  <a:pt x="18423" y="20993"/>
                  <a:pt x="18461" y="20969"/>
                  <a:pt x="18487" y="20946"/>
                </a:cubicBezTo>
                <a:cubicBezTo>
                  <a:pt x="18525" y="20910"/>
                  <a:pt x="18564" y="20875"/>
                  <a:pt x="18602" y="20839"/>
                </a:cubicBezTo>
                <a:cubicBezTo>
                  <a:pt x="20883" y="15070"/>
                  <a:pt x="21600" y="8402"/>
                  <a:pt x="21549" y="3484"/>
                </a:cubicBezTo>
                <a:cubicBezTo>
                  <a:pt x="21549" y="2940"/>
                  <a:pt x="21536" y="2420"/>
                  <a:pt x="21523" y="18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TextBox 20">
            <a:extLst>
              <a:ext uri="{FF2B5EF4-FFF2-40B4-BE49-F238E27FC236}">
                <a16:creationId xmlns:a16="http://schemas.microsoft.com/office/drawing/2014/main" id="{E625EEFF-B0BE-22C0-A682-F47063CB7C92}"/>
              </a:ext>
            </a:extLst>
          </p:cNvPr>
          <p:cNvSpPr txBox="1"/>
          <p:nvPr/>
        </p:nvSpPr>
        <p:spPr>
          <a:xfrm>
            <a:off x="3928816" y="2413309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/>
              <a:t>01</a:t>
            </a:r>
          </a:p>
        </p:txBody>
      </p:sp>
      <p:sp>
        <p:nvSpPr>
          <p:cNvPr id="12" name="TextBox 21">
            <a:extLst>
              <a:ext uri="{FF2B5EF4-FFF2-40B4-BE49-F238E27FC236}">
                <a16:creationId xmlns:a16="http://schemas.microsoft.com/office/drawing/2014/main" id="{16E503D3-E596-4A28-12E0-5C1B317497BB}"/>
              </a:ext>
            </a:extLst>
          </p:cNvPr>
          <p:cNvSpPr txBox="1"/>
          <p:nvPr/>
        </p:nvSpPr>
        <p:spPr>
          <a:xfrm>
            <a:off x="4596025" y="3436036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/>
              <a:t>02</a:t>
            </a:r>
          </a:p>
        </p:txBody>
      </p:sp>
      <p:sp>
        <p:nvSpPr>
          <p:cNvPr id="13" name="TextBox 22">
            <a:extLst>
              <a:ext uri="{FF2B5EF4-FFF2-40B4-BE49-F238E27FC236}">
                <a16:creationId xmlns:a16="http://schemas.microsoft.com/office/drawing/2014/main" id="{48CB4B5A-7880-6DCA-23CD-692BEA02688D}"/>
              </a:ext>
            </a:extLst>
          </p:cNvPr>
          <p:cNvSpPr txBox="1"/>
          <p:nvPr/>
        </p:nvSpPr>
        <p:spPr>
          <a:xfrm>
            <a:off x="4007894" y="4436308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/>
              <a:t>03</a:t>
            </a:r>
          </a:p>
        </p:txBody>
      </p:sp>
      <p:pic>
        <p:nvPicPr>
          <p:cNvPr id="14" name="Graphic 24" descr="Bullseye with solid fill">
            <a:extLst>
              <a:ext uri="{FF2B5EF4-FFF2-40B4-BE49-F238E27FC236}">
                <a16:creationId xmlns:a16="http://schemas.microsoft.com/office/drawing/2014/main" id="{FA0CD96E-8DBF-6192-9F6D-2E09C6DA45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1964" y="2006660"/>
            <a:ext cx="191157" cy="191157"/>
          </a:xfrm>
          <a:prstGeom prst="rect">
            <a:avLst/>
          </a:prstGeom>
        </p:spPr>
      </p:pic>
      <p:pic>
        <p:nvPicPr>
          <p:cNvPr id="15" name="Graphic 25" descr="Database with solid fill">
            <a:extLst>
              <a:ext uri="{FF2B5EF4-FFF2-40B4-BE49-F238E27FC236}">
                <a16:creationId xmlns:a16="http://schemas.microsoft.com/office/drawing/2014/main" id="{20EFC8FD-7CCE-C894-4650-4784D5B0E6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53582" y="1799988"/>
            <a:ext cx="264665" cy="264665"/>
          </a:xfrm>
          <a:prstGeom prst="rect">
            <a:avLst/>
          </a:prstGeom>
        </p:spPr>
      </p:pic>
      <p:pic>
        <p:nvPicPr>
          <p:cNvPr id="16" name="Graphic 26" descr="Gears with solid fill">
            <a:extLst>
              <a:ext uri="{FF2B5EF4-FFF2-40B4-BE49-F238E27FC236}">
                <a16:creationId xmlns:a16="http://schemas.microsoft.com/office/drawing/2014/main" id="{BB6080E6-EC6D-1944-8E8D-22291AA0D6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2026" y="1762060"/>
            <a:ext cx="264665" cy="264665"/>
          </a:xfrm>
          <a:prstGeom prst="rect">
            <a:avLst/>
          </a:prstGeom>
        </p:spPr>
      </p:pic>
      <p:pic>
        <p:nvPicPr>
          <p:cNvPr id="17" name="Graphic 27" descr="Hourglass 30% with solid fill">
            <a:extLst>
              <a:ext uri="{FF2B5EF4-FFF2-40B4-BE49-F238E27FC236}">
                <a16:creationId xmlns:a16="http://schemas.microsoft.com/office/drawing/2014/main" id="{CF2DC11E-A203-1CF3-EA1A-94C5834C15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97638" y="2230889"/>
            <a:ext cx="149285" cy="149285"/>
          </a:xfrm>
          <a:prstGeom prst="rect">
            <a:avLst/>
          </a:prstGeom>
        </p:spPr>
      </p:pic>
      <p:pic>
        <p:nvPicPr>
          <p:cNvPr id="18" name="Graphic 28" descr="Lightbulb with solid fill">
            <a:extLst>
              <a:ext uri="{FF2B5EF4-FFF2-40B4-BE49-F238E27FC236}">
                <a16:creationId xmlns:a16="http://schemas.microsoft.com/office/drawing/2014/main" id="{A38716EA-BD0B-C261-1F2E-9CCF1CC064A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85312" y="1695718"/>
            <a:ext cx="467135" cy="467135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70899627-EF3F-1BC5-D2B9-1D438C108D9A}"/>
              </a:ext>
            </a:extLst>
          </p:cNvPr>
          <p:cNvGrpSpPr/>
          <p:nvPr/>
        </p:nvGrpSpPr>
        <p:grpSpPr>
          <a:xfrm>
            <a:off x="6025400" y="3205793"/>
            <a:ext cx="2194560" cy="1260003"/>
            <a:chOff x="8921977" y="1394910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9673DB5-1562-19E5-EAD2-A6F29D17348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86E4529-40D9-8F5A-1532-8FF330B971B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8BCD37A-71B8-4533-E01E-8628F63C355A}"/>
              </a:ext>
            </a:extLst>
          </p:cNvPr>
          <p:cNvGrpSpPr/>
          <p:nvPr/>
        </p:nvGrpSpPr>
        <p:grpSpPr>
          <a:xfrm>
            <a:off x="924041" y="4198721"/>
            <a:ext cx="2194560" cy="1260003"/>
            <a:chOff x="332936" y="4580523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C9C0B8C-4CEA-D1BE-7848-49272EF058C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03 -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84E50C0-AEAD-63FC-E7E5-F44BFBA1F20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C2D4577-5540-7D8E-E433-BD43D3A50106}"/>
              </a:ext>
            </a:extLst>
          </p:cNvPr>
          <p:cNvGrpSpPr/>
          <p:nvPr/>
        </p:nvGrpSpPr>
        <p:grpSpPr>
          <a:xfrm>
            <a:off x="924041" y="2168997"/>
            <a:ext cx="2194560" cy="1260003"/>
            <a:chOff x="332936" y="2555951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253B792-3C1B-BC3E-3FFE-2D1D8144AB4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01 -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0EB9BA5-B283-7982-E2C9-42E0E670EF5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722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311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Footprint with 3 Parts – Slide Template</vt:lpstr>
      <vt:lpstr>Footprint with 3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Footprint with 3 Parts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2022-07-26T19:28:32Z</dcterms:modified>
  <cp:category>Graphics &amp; Metaphors</cp:category>
</cp:coreProperties>
</file>