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6" r:id="rId4"/>
    <p:sldId id="31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FFDB55"/>
    <a:srgbClr val="F16077"/>
    <a:srgbClr val="05ACC7"/>
    <a:srgbClr val="C13018"/>
    <a:srgbClr val="F36F13"/>
    <a:srgbClr val="A2B969"/>
    <a:srgbClr val="063951"/>
    <a:srgbClr val="DF361F"/>
    <a:srgbClr val="8C3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5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44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Footprints Infographics for PowerPoint</a:t>
            </a:r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085975" y="4696500"/>
            <a:ext cx="2466883" cy="1057294"/>
            <a:chOff x="1799957" y="4670530"/>
            <a:chExt cx="2591332" cy="1110632"/>
          </a:xfrm>
          <a:solidFill>
            <a:srgbClr val="063951"/>
          </a:solidFill>
        </p:grpSpPr>
        <p:grpSp>
          <p:nvGrpSpPr>
            <p:cNvPr id="32" name="Group 31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20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26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4079062" y="3605219"/>
            <a:ext cx="2466883" cy="1057294"/>
            <a:chOff x="1799957" y="4670530"/>
            <a:chExt cx="2591332" cy="1110632"/>
          </a:xfrm>
          <a:solidFill>
            <a:srgbClr val="A2B969"/>
          </a:solidFill>
        </p:grpSpPr>
        <p:grpSp>
          <p:nvGrpSpPr>
            <p:cNvPr id="36" name="Group 35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44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38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6072149" y="2513938"/>
            <a:ext cx="2466883" cy="1057294"/>
            <a:chOff x="1799957" y="4670530"/>
            <a:chExt cx="2591332" cy="1110632"/>
          </a:xfrm>
          <a:solidFill>
            <a:srgbClr val="F36F13"/>
          </a:solidFill>
        </p:grpSpPr>
        <p:grpSp>
          <p:nvGrpSpPr>
            <p:cNvPr id="51" name="Group 50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59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53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8065234" y="1422657"/>
            <a:ext cx="2466883" cy="1057294"/>
            <a:chOff x="1799957" y="4670530"/>
            <a:chExt cx="2591332" cy="1110632"/>
          </a:xfrm>
          <a:solidFill>
            <a:srgbClr val="C13018"/>
          </a:solidFill>
        </p:grpSpPr>
        <p:grpSp>
          <p:nvGrpSpPr>
            <p:cNvPr id="66" name="Group 65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74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68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388669" y="3007545"/>
            <a:ext cx="1891993" cy="1300657"/>
            <a:chOff x="553361" y="1674124"/>
            <a:chExt cx="1617065" cy="1111657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063951"/>
                  </a:solidFill>
                </a:rPr>
                <a:t>Lorem Ipsum</a:t>
              </a:r>
              <a:endParaRPr lang="en-US" sz="2600" b="1" dirty="0">
                <a:solidFill>
                  <a:srgbClr val="06395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977116" y="4560694"/>
            <a:ext cx="1891993" cy="1300657"/>
            <a:chOff x="553361" y="1674124"/>
            <a:chExt cx="1617065" cy="1111657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2B969"/>
                  </a:solidFill>
                </a:rPr>
                <a:t>Lorem Ipsum</a:t>
              </a:r>
              <a:endParaRPr lang="en-US" sz="2600" b="1" dirty="0">
                <a:solidFill>
                  <a:srgbClr val="A2B969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500270" y="1304712"/>
            <a:ext cx="1891993" cy="1300657"/>
            <a:chOff x="553361" y="1674124"/>
            <a:chExt cx="1617065" cy="1111657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6F13"/>
                  </a:solidFill>
                </a:rPr>
                <a:t>Lorem Ipsum</a:t>
              </a:r>
              <a:endParaRPr lang="en-US" sz="2600" b="1" dirty="0">
                <a:solidFill>
                  <a:srgbClr val="F36F13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723473" y="3007545"/>
            <a:ext cx="1891993" cy="1300657"/>
            <a:chOff x="553361" y="1674124"/>
            <a:chExt cx="1617065" cy="1111657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C13018"/>
                  </a:solidFill>
                </a:rPr>
                <a:t>Lorem Ipsum</a:t>
              </a:r>
              <a:endParaRPr lang="en-US" sz="2600" b="1" dirty="0">
                <a:solidFill>
                  <a:srgbClr val="C13018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400559" y="4306130"/>
            <a:ext cx="551692" cy="895352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5725838" y="1346588"/>
            <a:ext cx="666050" cy="1183619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6029657" y="4639971"/>
            <a:ext cx="551692" cy="895352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10518048" y="2257876"/>
            <a:ext cx="1014508" cy="656996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846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Footprints Infographics for PowerPoint</a:t>
            </a:r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085975" y="4696500"/>
            <a:ext cx="2466883" cy="1057294"/>
            <a:chOff x="1799957" y="4670530"/>
            <a:chExt cx="2591332" cy="1110632"/>
          </a:xfrm>
          <a:solidFill>
            <a:srgbClr val="05ACC7"/>
          </a:solidFill>
        </p:grpSpPr>
        <p:grpSp>
          <p:nvGrpSpPr>
            <p:cNvPr id="32" name="Group 31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20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26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4079062" y="3605219"/>
            <a:ext cx="2466883" cy="1057294"/>
            <a:chOff x="1799957" y="4670530"/>
            <a:chExt cx="2591332" cy="1110632"/>
          </a:xfrm>
          <a:solidFill>
            <a:srgbClr val="A2B969"/>
          </a:solidFill>
        </p:grpSpPr>
        <p:grpSp>
          <p:nvGrpSpPr>
            <p:cNvPr id="36" name="Group 35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44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38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6072149" y="2513938"/>
            <a:ext cx="2466883" cy="1057294"/>
            <a:chOff x="1799957" y="4670530"/>
            <a:chExt cx="2591332" cy="1110632"/>
          </a:xfrm>
          <a:solidFill>
            <a:srgbClr val="FFDB55"/>
          </a:solidFill>
        </p:grpSpPr>
        <p:grpSp>
          <p:nvGrpSpPr>
            <p:cNvPr id="51" name="Group 50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59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53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8065234" y="1422657"/>
            <a:ext cx="2466883" cy="1057294"/>
            <a:chOff x="1799957" y="4670530"/>
            <a:chExt cx="2591332" cy="1110632"/>
          </a:xfrm>
          <a:solidFill>
            <a:srgbClr val="EB1E42"/>
          </a:solidFill>
        </p:grpSpPr>
        <p:grpSp>
          <p:nvGrpSpPr>
            <p:cNvPr id="66" name="Group 65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74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68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388669" y="3007545"/>
            <a:ext cx="1891993" cy="1300657"/>
            <a:chOff x="553361" y="1674124"/>
            <a:chExt cx="1617065" cy="1111657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05ACC7"/>
                  </a:solidFill>
                </a:rPr>
                <a:t>Lorem Ipsum</a:t>
              </a:r>
              <a:endParaRPr lang="en-US" sz="2600" b="1" dirty="0">
                <a:solidFill>
                  <a:srgbClr val="05ACC7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954642" y="4560694"/>
            <a:ext cx="1891993" cy="1300657"/>
            <a:chOff x="553361" y="1674124"/>
            <a:chExt cx="1617065" cy="1111657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2B969"/>
                  </a:solidFill>
                </a:rPr>
                <a:t>Lorem Ipsum</a:t>
              </a:r>
              <a:endParaRPr lang="en-US" sz="2600" b="1" dirty="0">
                <a:solidFill>
                  <a:srgbClr val="A2B969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500270" y="1304712"/>
            <a:ext cx="1891993" cy="1300657"/>
            <a:chOff x="553361" y="1674124"/>
            <a:chExt cx="1617065" cy="1111657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FDB55"/>
                  </a:solidFill>
                </a:rPr>
                <a:t>Lorem Ipsum</a:t>
              </a:r>
              <a:endParaRPr lang="en-US" sz="2600" b="1" dirty="0">
                <a:solidFill>
                  <a:srgbClr val="FFDB55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723473" y="3007545"/>
            <a:ext cx="1891993" cy="1300657"/>
            <a:chOff x="553361" y="1674124"/>
            <a:chExt cx="1617065" cy="1111657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EB1E42"/>
                  </a:solidFill>
                </a:rPr>
                <a:t>Lorem Ipsum</a:t>
              </a:r>
              <a:endParaRPr lang="en-US" sz="2600" b="1" dirty="0">
                <a:solidFill>
                  <a:srgbClr val="EB1E42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400559" y="4306130"/>
            <a:ext cx="551692" cy="895352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5725838" y="1346588"/>
            <a:ext cx="666050" cy="1183619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6029657" y="4639971"/>
            <a:ext cx="551692" cy="895352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10518048" y="2257876"/>
            <a:ext cx="1014508" cy="656996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249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7011</TotalTime>
  <Words>227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Footprints Infographics for PowerPoint</vt:lpstr>
      <vt:lpstr>Footprints Infographics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Footprints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2016-07-25T20:52:15Z</dcterms:modified>
</cp:coreProperties>
</file>