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64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49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Footprints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F601DC7-E8D2-4777-BD30-CE28A930C862}"/>
              </a:ext>
            </a:extLst>
          </p:cNvPr>
          <p:cNvSpPr/>
          <p:nvPr/>
        </p:nvSpPr>
        <p:spPr>
          <a:xfrm>
            <a:off x="3111744" y="2343001"/>
            <a:ext cx="1525671" cy="2146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516" h="20194" extrusionOk="0">
                <a:moveTo>
                  <a:pt x="16343" y="4676"/>
                </a:moveTo>
                <a:cubicBezTo>
                  <a:pt x="16392" y="5466"/>
                  <a:pt x="16173" y="6275"/>
                  <a:pt x="15664" y="7028"/>
                </a:cubicBezTo>
                <a:cubicBezTo>
                  <a:pt x="14936" y="8082"/>
                  <a:pt x="14305" y="9323"/>
                  <a:pt x="14402" y="10565"/>
                </a:cubicBezTo>
                <a:cubicBezTo>
                  <a:pt x="14499" y="11901"/>
                  <a:pt x="15542" y="12955"/>
                  <a:pt x="16610" y="13952"/>
                </a:cubicBezTo>
                <a:cubicBezTo>
                  <a:pt x="17945" y="15156"/>
                  <a:pt x="19377" y="17019"/>
                  <a:pt x="17872" y="18505"/>
                </a:cubicBezTo>
                <a:cubicBezTo>
                  <a:pt x="15251" y="21083"/>
                  <a:pt x="10591" y="20424"/>
                  <a:pt x="7825" y="18430"/>
                </a:cubicBezTo>
                <a:cubicBezTo>
                  <a:pt x="6684" y="17602"/>
                  <a:pt x="5616" y="16718"/>
                  <a:pt x="4597" y="15815"/>
                </a:cubicBezTo>
                <a:cubicBezTo>
                  <a:pt x="835" y="12409"/>
                  <a:pt x="-2223" y="6896"/>
                  <a:pt x="2146" y="2983"/>
                </a:cubicBezTo>
                <a:cubicBezTo>
                  <a:pt x="4330" y="1045"/>
                  <a:pt x="8237" y="-517"/>
                  <a:pt x="11586" y="160"/>
                </a:cubicBezTo>
                <a:cubicBezTo>
                  <a:pt x="14232" y="668"/>
                  <a:pt x="16222" y="2569"/>
                  <a:pt x="16343" y="4676"/>
                </a:cubicBezTo>
                <a:close/>
              </a:path>
            </a:pathLst>
          </a:custGeom>
          <a:solidFill>
            <a:schemeClr val="accent3"/>
          </a:solidFill>
          <a:ln w="12700">
            <a:noFill/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8DE5D31-5D13-4D16-88E7-1DC159C510D3}"/>
              </a:ext>
            </a:extLst>
          </p:cNvPr>
          <p:cNvSpPr/>
          <p:nvPr/>
        </p:nvSpPr>
        <p:spPr>
          <a:xfrm>
            <a:off x="4411582" y="3162899"/>
            <a:ext cx="1584758" cy="21351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8" h="21120" extrusionOk="0">
                <a:moveTo>
                  <a:pt x="21238" y="7707"/>
                </a:moveTo>
                <a:cubicBezTo>
                  <a:pt x="21238" y="9329"/>
                  <a:pt x="20568" y="10951"/>
                  <a:pt x="19603" y="12434"/>
                </a:cubicBezTo>
                <a:cubicBezTo>
                  <a:pt x="18906" y="13522"/>
                  <a:pt x="18022" y="14551"/>
                  <a:pt x="17031" y="15480"/>
                </a:cubicBezTo>
                <a:cubicBezTo>
                  <a:pt x="15101" y="17280"/>
                  <a:pt x="12877" y="18883"/>
                  <a:pt x="10250" y="20149"/>
                </a:cubicBezTo>
                <a:cubicBezTo>
                  <a:pt x="8133" y="21177"/>
                  <a:pt x="5641" y="21454"/>
                  <a:pt x="3283" y="20663"/>
                </a:cubicBezTo>
                <a:cubicBezTo>
                  <a:pt x="1353" y="20030"/>
                  <a:pt x="-362" y="18744"/>
                  <a:pt x="67" y="17063"/>
                </a:cubicBezTo>
                <a:cubicBezTo>
                  <a:pt x="576" y="15085"/>
                  <a:pt x="3122" y="14294"/>
                  <a:pt x="4381" y="12672"/>
                </a:cubicBezTo>
                <a:cubicBezTo>
                  <a:pt x="5989" y="10614"/>
                  <a:pt x="4703" y="8636"/>
                  <a:pt x="3765" y="6619"/>
                </a:cubicBezTo>
                <a:cubicBezTo>
                  <a:pt x="2934" y="4799"/>
                  <a:pt x="3256" y="2880"/>
                  <a:pt x="5212" y="1535"/>
                </a:cubicBezTo>
                <a:cubicBezTo>
                  <a:pt x="6820" y="428"/>
                  <a:pt x="9152" y="-146"/>
                  <a:pt x="11349" y="32"/>
                </a:cubicBezTo>
                <a:cubicBezTo>
                  <a:pt x="14645" y="309"/>
                  <a:pt x="17674" y="1891"/>
                  <a:pt x="19496" y="3869"/>
                </a:cubicBezTo>
                <a:cubicBezTo>
                  <a:pt x="20541" y="5017"/>
                  <a:pt x="21211" y="6342"/>
                  <a:pt x="21238" y="7707"/>
                </a:cubicBezTo>
                <a:close/>
              </a:path>
            </a:pathLst>
          </a:custGeom>
          <a:solidFill>
            <a:schemeClr val="accent5"/>
          </a:solidFill>
          <a:ln w="12700">
            <a:noFill/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ED5FD8B-D4D4-4607-BF7F-1EA901602AC0}"/>
              </a:ext>
            </a:extLst>
          </p:cNvPr>
          <p:cNvSpPr/>
          <p:nvPr/>
        </p:nvSpPr>
        <p:spPr>
          <a:xfrm>
            <a:off x="3951640" y="1663088"/>
            <a:ext cx="613334" cy="6750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28" h="20198" extrusionOk="0">
                <a:moveTo>
                  <a:pt x="19406" y="10129"/>
                </a:moveTo>
                <a:cubicBezTo>
                  <a:pt x="19089" y="15334"/>
                  <a:pt x="15478" y="20540"/>
                  <a:pt x="8827" y="20181"/>
                </a:cubicBezTo>
                <a:cubicBezTo>
                  <a:pt x="1353" y="19762"/>
                  <a:pt x="-1941" y="11326"/>
                  <a:pt x="1163" y="5582"/>
                </a:cubicBezTo>
                <a:cubicBezTo>
                  <a:pt x="3443" y="1453"/>
                  <a:pt x="8511" y="-1060"/>
                  <a:pt x="13325" y="436"/>
                </a:cubicBezTo>
                <a:cubicBezTo>
                  <a:pt x="17695" y="1872"/>
                  <a:pt x="19659" y="6000"/>
                  <a:pt x="19406" y="10129"/>
                </a:cubicBezTo>
                <a:close/>
              </a:path>
            </a:pathLst>
          </a:custGeom>
          <a:solidFill>
            <a:schemeClr val="tx2"/>
          </a:solidFill>
          <a:ln w="12700">
            <a:noFill/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00D71FF-0CB5-4C00-82E5-39F2EEC5E7CF}"/>
              </a:ext>
            </a:extLst>
          </p:cNvPr>
          <p:cNvSpPr/>
          <p:nvPr/>
        </p:nvSpPr>
        <p:spPr>
          <a:xfrm>
            <a:off x="4611556" y="2462987"/>
            <a:ext cx="621026" cy="666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44" h="17308" extrusionOk="0">
                <a:moveTo>
                  <a:pt x="20144" y="9017"/>
                </a:moveTo>
                <a:cubicBezTo>
                  <a:pt x="20209" y="18312"/>
                  <a:pt x="3214" y="20752"/>
                  <a:pt x="295" y="11354"/>
                </a:cubicBezTo>
                <a:cubicBezTo>
                  <a:pt x="-1391" y="6006"/>
                  <a:pt x="4382" y="-848"/>
                  <a:pt x="11777" y="87"/>
                </a:cubicBezTo>
                <a:cubicBezTo>
                  <a:pt x="16836" y="710"/>
                  <a:pt x="20079" y="5071"/>
                  <a:pt x="20144" y="9017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noFill/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B5507D43-C4AF-4ED4-8358-818B77085B2B}"/>
              </a:ext>
            </a:extLst>
          </p:cNvPr>
          <p:cNvSpPr/>
          <p:nvPr/>
        </p:nvSpPr>
        <p:spPr>
          <a:xfrm>
            <a:off x="5291472" y="2762949"/>
            <a:ext cx="321267" cy="367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55" h="18997" extrusionOk="0">
                <a:moveTo>
                  <a:pt x="20631" y="7482"/>
                </a:moveTo>
                <a:cubicBezTo>
                  <a:pt x="20888" y="10996"/>
                  <a:pt x="19088" y="14717"/>
                  <a:pt x="16002" y="16990"/>
                </a:cubicBezTo>
                <a:cubicBezTo>
                  <a:pt x="10988" y="20711"/>
                  <a:pt x="2502" y="19057"/>
                  <a:pt x="574" y="13683"/>
                </a:cubicBezTo>
                <a:cubicBezTo>
                  <a:pt x="-712" y="10169"/>
                  <a:pt x="188" y="5622"/>
                  <a:pt x="3017" y="2832"/>
                </a:cubicBezTo>
                <a:cubicBezTo>
                  <a:pt x="6488" y="-682"/>
                  <a:pt x="13302" y="-889"/>
                  <a:pt x="17417" y="2005"/>
                </a:cubicBezTo>
                <a:cubicBezTo>
                  <a:pt x="19474" y="3348"/>
                  <a:pt x="20374" y="5415"/>
                  <a:pt x="20631" y="748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noFill/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74431BE-2D9F-4965-97E6-254DC381290D}"/>
              </a:ext>
            </a:extLst>
          </p:cNvPr>
          <p:cNvSpPr/>
          <p:nvPr/>
        </p:nvSpPr>
        <p:spPr>
          <a:xfrm>
            <a:off x="3551689" y="1923053"/>
            <a:ext cx="309959" cy="375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097" h="19981" extrusionOk="0">
                <a:moveTo>
                  <a:pt x="41" y="8702"/>
                </a:moveTo>
                <a:cubicBezTo>
                  <a:pt x="625" y="3276"/>
                  <a:pt x="4945" y="-1619"/>
                  <a:pt x="11950" y="509"/>
                </a:cubicBezTo>
                <a:cubicBezTo>
                  <a:pt x="21174" y="3382"/>
                  <a:pt x="19773" y="19768"/>
                  <a:pt x="9382" y="19981"/>
                </a:cubicBezTo>
                <a:cubicBezTo>
                  <a:pt x="3077" y="19981"/>
                  <a:pt x="-426" y="13703"/>
                  <a:pt x="41" y="8702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noFill/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F8A413EE-8DE1-4244-9A4C-8EFBE081A511}"/>
              </a:ext>
            </a:extLst>
          </p:cNvPr>
          <p:cNvSpPr/>
          <p:nvPr/>
        </p:nvSpPr>
        <p:spPr>
          <a:xfrm>
            <a:off x="5651427" y="2962924"/>
            <a:ext cx="316498" cy="3598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281" h="17350" extrusionOk="0">
                <a:moveTo>
                  <a:pt x="18275" y="6601"/>
                </a:moveTo>
                <a:cubicBezTo>
                  <a:pt x="18044" y="12580"/>
                  <a:pt x="9843" y="20101"/>
                  <a:pt x="3143" y="16340"/>
                </a:cubicBezTo>
                <a:cubicBezTo>
                  <a:pt x="-3094" y="12772"/>
                  <a:pt x="949" y="3033"/>
                  <a:pt x="6609" y="719"/>
                </a:cubicBezTo>
                <a:cubicBezTo>
                  <a:pt x="11807" y="-1499"/>
                  <a:pt x="18506" y="1683"/>
                  <a:pt x="18275" y="6601"/>
                </a:cubicBezTo>
                <a:close/>
              </a:path>
            </a:pathLst>
          </a:custGeom>
          <a:solidFill>
            <a:schemeClr val="accent5"/>
          </a:solidFill>
          <a:ln w="12700">
            <a:noFill/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901ADDE1-4197-4560-81D0-555F03ACA8A5}"/>
              </a:ext>
            </a:extLst>
          </p:cNvPr>
          <p:cNvSpPr/>
          <p:nvPr/>
        </p:nvSpPr>
        <p:spPr>
          <a:xfrm>
            <a:off x="3191735" y="2103031"/>
            <a:ext cx="321128" cy="3521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648" h="17694" extrusionOk="0">
                <a:moveTo>
                  <a:pt x="0" y="8204"/>
                </a:moveTo>
                <a:cubicBezTo>
                  <a:pt x="0" y="8003"/>
                  <a:pt x="0" y="7701"/>
                  <a:pt x="0" y="7500"/>
                </a:cubicBezTo>
                <a:cubicBezTo>
                  <a:pt x="465" y="2377"/>
                  <a:pt x="6387" y="-1642"/>
                  <a:pt x="12194" y="669"/>
                </a:cubicBezTo>
                <a:cubicBezTo>
                  <a:pt x="18581" y="3180"/>
                  <a:pt x="21600" y="13428"/>
                  <a:pt x="14748" y="16844"/>
                </a:cubicBezTo>
                <a:cubicBezTo>
                  <a:pt x="8245" y="19958"/>
                  <a:pt x="116" y="13930"/>
                  <a:pt x="0" y="820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noFill/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284DF02-F7DC-4B6F-A224-E72EEC8F2DCC}"/>
              </a:ext>
            </a:extLst>
          </p:cNvPr>
          <p:cNvSpPr/>
          <p:nvPr/>
        </p:nvSpPr>
        <p:spPr>
          <a:xfrm>
            <a:off x="5891395" y="3262888"/>
            <a:ext cx="315185" cy="294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824" h="20240" extrusionOk="0">
                <a:moveTo>
                  <a:pt x="9450" y="194"/>
                </a:moveTo>
                <a:cubicBezTo>
                  <a:pt x="10129" y="57"/>
                  <a:pt x="10807" y="-81"/>
                  <a:pt x="11486" y="57"/>
                </a:cubicBezTo>
                <a:cubicBezTo>
                  <a:pt x="19402" y="607"/>
                  <a:pt x="19515" y="13402"/>
                  <a:pt x="13974" y="17942"/>
                </a:cubicBezTo>
                <a:cubicBezTo>
                  <a:pt x="10242" y="20969"/>
                  <a:pt x="4135" y="21519"/>
                  <a:pt x="1195" y="16429"/>
                </a:cubicBezTo>
                <a:cubicBezTo>
                  <a:pt x="-2085" y="10925"/>
                  <a:pt x="1986" y="4322"/>
                  <a:pt x="6170" y="1708"/>
                </a:cubicBezTo>
                <a:cubicBezTo>
                  <a:pt x="7075" y="882"/>
                  <a:pt x="8206" y="469"/>
                  <a:pt x="9450" y="194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noFill/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C74F514D-AA7C-493C-8D66-A040D013663B}"/>
              </a:ext>
            </a:extLst>
          </p:cNvPr>
          <p:cNvSpPr/>
          <p:nvPr/>
        </p:nvSpPr>
        <p:spPr>
          <a:xfrm>
            <a:off x="2931766" y="2382997"/>
            <a:ext cx="312770" cy="2944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4499" h="18933" extrusionOk="0">
                <a:moveTo>
                  <a:pt x="8054" y="18891"/>
                </a:moveTo>
                <a:cubicBezTo>
                  <a:pt x="1380" y="18377"/>
                  <a:pt x="-4090" y="4748"/>
                  <a:pt x="4161" y="505"/>
                </a:cubicBezTo>
                <a:cubicBezTo>
                  <a:pt x="10001" y="-2452"/>
                  <a:pt x="17510" y="8219"/>
                  <a:pt x="13246" y="15805"/>
                </a:cubicBezTo>
                <a:cubicBezTo>
                  <a:pt x="11855" y="18248"/>
                  <a:pt x="10001" y="19148"/>
                  <a:pt x="8054" y="18891"/>
                </a:cubicBezTo>
                <a:close/>
              </a:path>
            </a:pathLst>
          </a:custGeom>
          <a:solidFill>
            <a:schemeClr val="accent3"/>
          </a:solidFill>
          <a:ln w="12700">
            <a:noFill/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03303D72-7D05-4EB0-8B61-04A5B38B0938}"/>
              </a:ext>
            </a:extLst>
          </p:cNvPr>
          <p:cNvSpPr/>
          <p:nvPr/>
        </p:nvSpPr>
        <p:spPr>
          <a:xfrm>
            <a:off x="2811781" y="2742952"/>
            <a:ext cx="260408" cy="2322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843" h="18309" extrusionOk="0">
                <a:moveTo>
                  <a:pt x="9392" y="18309"/>
                </a:moveTo>
                <a:cubicBezTo>
                  <a:pt x="7969" y="18309"/>
                  <a:pt x="6417" y="17994"/>
                  <a:pt x="5124" y="17363"/>
                </a:cubicBezTo>
                <a:cubicBezTo>
                  <a:pt x="597" y="14998"/>
                  <a:pt x="-2378" y="5381"/>
                  <a:pt x="2537" y="1439"/>
                </a:cubicBezTo>
                <a:cubicBezTo>
                  <a:pt x="8357" y="-3291"/>
                  <a:pt x="19222" y="4435"/>
                  <a:pt x="16376" y="13106"/>
                </a:cubicBezTo>
                <a:cubicBezTo>
                  <a:pt x="15083" y="16575"/>
                  <a:pt x="12238" y="18309"/>
                  <a:pt x="9392" y="18309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noFill/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9146038D-5283-423D-A33B-73CBD90CC727}"/>
              </a:ext>
            </a:extLst>
          </p:cNvPr>
          <p:cNvSpPr/>
          <p:nvPr/>
        </p:nvSpPr>
        <p:spPr>
          <a:xfrm>
            <a:off x="6071374" y="3622842"/>
            <a:ext cx="260846" cy="2352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166" h="19107" extrusionOk="0">
                <a:moveTo>
                  <a:pt x="9" y="11741"/>
                </a:moveTo>
                <a:cubicBezTo>
                  <a:pt x="-285" y="5569"/>
                  <a:pt x="6621" y="-602"/>
                  <a:pt x="12058" y="48"/>
                </a:cubicBezTo>
                <a:cubicBezTo>
                  <a:pt x="18670" y="1022"/>
                  <a:pt x="21315" y="9142"/>
                  <a:pt x="17201" y="14827"/>
                </a:cubicBezTo>
                <a:cubicBezTo>
                  <a:pt x="14115" y="19212"/>
                  <a:pt x="5593" y="20998"/>
                  <a:pt x="1919" y="16451"/>
                </a:cubicBezTo>
                <a:cubicBezTo>
                  <a:pt x="597" y="15151"/>
                  <a:pt x="9" y="13365"/>
                  <a:pt x="9" y="11741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>
            <a:noFill/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5" name="Graphic 34" descr="Medicine">
            <a:extLst>
              <a:ext uri="{FF2B5EF4-FFF2-40B4-BE49-F238E27FC236}">
                <a16:creationId xmlns:a16="http://schemas.microsoft.com/office/drawing/2014/main" id="{35098E1D-D6FD-4C70-B1FA-2620632C6B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77230" y="3639865"/>
            <a:ext cx="951026" cy="95102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7" name="Graphic 36" descr="Eye dropper">
            <a:extLst>
              <a:ext uri="{FF2B5EF4-FFF2-40B4-BE49-F238E27FC236}">
                <a16:creationId xmlns:a16="http://schemas.microsoft.com/office/drawing/2014/main" id="{F51B8C5E-9CC0-4864-B0A5-164AD0BEDD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49446" y="2670046"/>
            <a:ext cx="830741" cy="8307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8" name="Graphic 37" descr="IV">
            <a:extLst>
              <a:ext uri="{FF2B5EF4-FFF2-40B4-BE49-F238E27FC236}">
                <a16:creationId xmlns:a16="http://schemas.microsoft.com/office/drawing/2014/main" id="{6C5C3E3F-8C46-468C-BB90-D0E03A21CD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02543" y="2570856"/>
            <a:ext cx="443335" cy="443335"/>
          </a:xfrm>
          <a:prstGeom prst="rect">
            <a:avLst/>
          </a:prstGeom>
        </p:spPr>
      </p:pic>
      <p:grpSp>
        <p:nvGrpSpPr>
          <p:cNvPr id="49" name="Group 48">
            <a:extLst>
              <a:ext uri="{FF2B5EF4-FFF2-40B4-BE49-F238E27FC236}">
                <a16:creationId xmlns:a16="http://schemas.microsoft.com/office/drawing/2014/main" id="{45362198-2922-46CE-A7E5-4ED51CB9A077}"/>
              </a:ext>
            </a:extLst>
          </p:cNvPr>
          <p:cNvGrpSpPr/>
          <p:nvPr/>
        </p:nvGrpSpPr>
        <p:grpSpPr>
          <a:xfrm>
            <a:off x="4114838" y="1834943"/>
            <a:ext cx="311159" cy="229479"/>
            <a:chOff x="5486451" y="1303591"/>
            <a:chExt cx="414878" cy="30597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D08F825C-BA26-455E-885E-BC9760D4A4C8}"/>
                </a:ext>
              </a:extLst>
            </p:cNvPr>
            <p:cNvSpPr/>
            <p:nvPr/>
          </p:nvSpPr>
          <p:spPr>
            <a:xfrm>
              <a:off x="5533125" y="1536960"/>
              <a:ext cx="72603" cy="72603"/>
            </a:xfrm>
            <a:custGeom>
              <a:avLst/>
              <a:gdLst>
                <a:gd name="connsiteX0" fmla="*/ 72604 w 72603"/>
                <a:gd name="connsiteY0" fmla="*/ 36302 h 72603"/>
                <a:gd name="connsiteX1" fmla="*/ 36302 w 72603"/>
                <a:gd name="connsiteY1" fmla="*/ 72604 h 72603"/>
                <a:gd name="connsiteX2" fmla="*/ 0 w 72603"/>
                <a:gd name="connsiteY2" fmla="*/ 36302 h 72603"/>
                <a:gd name="connsiteX3" fmla="*/ 36302 w 72603"/>
                <a:gd name="connsiteY3" fmla="*/ 0 h 72603"/>
                <a:gd name="connsiteX4" fmla="*/ 72604 w 72603"/>
                <a:gd name="connsiteY4" fmla="*/ 36302 h 72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603" h="72603">
                  <a:moveTo>
                    <a:pt x="72604" y="36302"/>
                  </a:moveTo>
                  <a:cubicBezTo>
                    <a:pt x="72604" y="56351"/>
                    <a:pt x="56351" y="72604"/>
                    <a:pt x="36302" y="72604"/>
                  </a:cubicBezTo>
                  <a:cubicBezTo>
                    <a:pt x="16253" y="72604"/>
                    <a:pt x="0" y="56351"/>
                    <a:pt x="0" y="36302"/>
                  </a:cubicBezTo>
                  <a:cubicBezTo>
                    <a:pt x="0" y="16253"/>
                    <a:pt x="16253" y="0"/>
                    <a:pt x="36302" y="0"/>
                  </a:cubicBezTo>
                  <a:cubicBezTo>
                    <a:pt x="56351" y="0"/>
                    <a:pt x="72604" y="16253"/>
                    <a:pt x="72604" y="36302"/>
                  </a:cubicBezTo>
                  <a:close/>
                </a:path>
              </a:pathLst>
            </a:custGeom>
            <a:solidFill>
              <a:schemeClr val="bg1"/>
            </a:solidFill>
            <a:ln w="51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E2120A3-DC69-4F64-B320-645AD1BDF57D}"/>
                </a:ext>
              </a:extLst>
            </p:cNvPr>
            <p:cNvSpPr/>
            <p:nvPr/>
          </p:nvSpPr>
          <p:spPr>
            <a:xfrm>
              <a:off x="5792424" y="1536960"/>
              <a:ext cx="72603" cy="72603"/>
            </a:xfrm>
            <a:custGeom>
              <a:avLst/>
              <a:gdLst>
                <a:gd name="connsiteX0" fmla="*/ 72604 w 72603"/>
                <a:gd name="connsiteY0" fmla="*/ 36302 h 72603"/>
                <a:gd name="connsiteX1" fmla="*/ 36302 w 72603"/>
                <a:gd name="connsiteY1" fmla="*/ 72604 h 72603"/>
                <a:gd name="connsiteX2" fmla="*/ 0 w 72603"/>
                <a:gd name="connsiteY2" fmla="*/ 36302 h 72603"/>
                <a:gd name="connsiteX3" fmla="*/ 36302 w 72603"/>
                <a:gd name="connsiteY3" fmla="*/ 0 h 72603"/>
                <a:gd name="connsiteX4" fmla="*/ 72604 w 72603"/>
                <a:gd name="connsiteY4" fmla="*/ 36302 h 72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603" h="72603">
                  <a:moveTo>
                    <a:pt x="72604" y="36302"/>
                  </a:moveTo>
                  <a:cubicBezTo>
                    <a:pt x="72604" y="56351"/>
                    <a:pt x="56351" y="72604"/>
                    <a:pt x="36302" y="72604"/>
                  </a:cubicBezTo>
                  <a:cubicBezTo>
                    <a:pt x="16253" y="72604"/>
                    <a:pt x="0" y="56351"/>
                    <a:pt x="0" y="36302"/>
                  </a:cubicBezTo>
                  <a:cubicBezTo>
                    <a:pt x="0" y="16253"/>
                    <a:pt x="16253" y="0"/>
                    <a:pt x="36302" y="0"/>
                  </a:cubicBezTo>
                  <a:cubicBezTo>
                    <a:pt x="56351" y="0"/>
                    <a:pt x="72604" y="16253"/>
                    <a:pt x="72604" y="36302"/>
                  </a:cubicBezTo>
                  <a:close/>
                </a:path>
              </a:pathLst>
            </a:custGeom>
            <a:solidFill>
              <a:schemeClr val="bg1"/>
            </a:solidFill>
            <a:ln w="51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6119D11-DB8A-4A8C-A4C3-FC57BF6F1730}"/>
                </a:ext>
              </a:extLst>
            </p:cNvPr>
            <p:cNvSpPr/>
            <p:nvPr/>
          </p:nvSpPr>
          <p:spPr>
            <a:xfrm>
              <a:off x="5486451" y="1345079"/>
              <a:ext cx="414878" cy="228183"/>
            </a:xfrm>
            <a:custGeom>
              <a:avLst/>
              <a:gdLst>
                <a:gd name="connsiteX0" fmla="*/ 406581 w 414878"/>
                <a:gd name="connsiteY0" fmla="*/ 138984 h 228183"/>
                <a:gd name="connsiteX1" fmla="*/ 379095 w 414878"/>
                <a:gd name="connsiteY1" fmla="*/ 118240 h 228183"/>
                <a:gd name="connsiteX2" fmla="*/ 371835 w 414878"/>
                <a:gd name="connsiteY2" fmla="*/ 107350 h 228183"/>
                <a:gd name="connsiteX3" fmla="*/ 361463 w 414878"/>
                <a:gd name="connsiteY3" fmla="*/ 71567 h 228183"/>
                <a:gd name="connsiteX4" fmla="*/ 321531 w 414878"/>
                <a:gd name="connsiteY4" fmla="*/ 41488 h 228183"/>
                <a:gd name="connsiteX5" fmla="*/ 311159 w 414878"/>
                <a:gd name="connsiteY5" fmla="*/ 41488 h 228183"/>
                <a:gd name="connsiteX6" fmla="*/ 311159 w 414878"/>
                <a:gd name="connsiteY6" fmla="*/ 15558 h 228183"/>
                <a:gd name="connsiteX7" fmla="*/ 295601 w 414878"/>
                <a:gd name="connsiteY7" fmla="*/ 0 h 228183"/>
                <a:gd name="connsiteX8" fmla="*/ 285229 w 414878"/>
                <a:gd name="connsiteY8" fmla="*/ 0 h 228183"/>
                <a:gd name="connsiteX9" fmla="*/ 269671 w 414878"/>
                <a:gd name="connsiteY9" fmla="*/ 15558 h 228183"/>
                <a:gd name="connsiteX10" fmla="*/ 269671 w 414878"/>
                <a:gd name="connsiteY10" fmla="*/ 41488 h 228183"/>
                <a:gd name="connsiteX11" fmla="*/ 269671 w 414878"/>
                <a:gd name="connsiteY11" fmla="*/ 41488 h 228183"/>
                <a:gd name="connsiteX12" fmla="*/ 269671 w 414878"/>
                <a:gd name="connsiteY12" fmla="*/ 31116 h 228183"/>
                <a:gd name="connsiteX13" fmla="*/ 248927 w 414878"/>
                <a:gd name="connsiteY13" fmla="*/ 10372 h 228183"/>
                <a:gd name="connsiteX14" fmla="*/ 20744 w 414878"/>
                <a:gd name="connsiteY14" fmla="*/ 10372 h 228183"/>
                <a:gd name="connsiteX15" fmla="*/ 0 w 414878"/>
                <a:gd name="connsiteY15" fmla="*/ 31116 h 228183"/>
                <a:gd name="connsiteX16" fmla="*/ 0 w 414878"/>
                <a:gd name="connsiteY16" fmla="*/ 207439 h 228183"/>
                <a:gd name="connsiteX17" fmla="*/ 20744 w 414878"/>
                <a:gd name="connsiteY17" fmla="*/ 228183 h 228183"/>
                <a:gd name="connsiteX18" fmla="*/ 31116 w 414878"/>
                <a:gd name="connsiteY18" fmla="*/ 228183 h 228183"/>
                <a:gd name="connsiteX19" fmla="*/ 82976 w 414878"/>
                <a:gd name="connsiteY19" fmla="*/ 176323 h 228183"/>
                <a:gd name="connsiteX20" fmla="*/ 134835 w 414878"/>
                <a:gd name="connsiteY20" fmla="*/ 228183 h 228183"/>
                <a:gd name="connsiteX21" fmla="*/ 290415 w 414878"/>
                <a:gd name="connsiteY21" fmla="*/ 228183 h 228183"/>
                <a:gd name="connsiteX22" fmla="*/ 342275 w 414878"/>
                <a:gd name="connsiteY22" fmla="*/ 176323 h 228183"/>
                <a:gd name="connsiteX23" fmla="*/ 394134 w 414878"/>
                <a:gd name="connsiteY23" fmla="*/ 228183 h 228183"/>
                <a:gd name="connsiteX24" fmla="*/ 414878 w 414878"/>
                <a:gd name="connsiteY24" fmla="*/ 207439 h 228183"/>
                <a:gd name="connsiteX25" fmla="*/ 414878 w 414878"/>
                <a:gd name="connsiteY25" fmla="*/ 155579 h 228183"/>
                <a:gd name="connsiteX26" fmla="*/ 406581 w 414878"/>
                <a:gd name="connsiteY26" fmla="*/ 138984 h 228183"/>
                <a:gd name="connsiteX27" fmla="*/ 208736 w 414878"/>
                <a:gd name="connsiteY27" fmla="*/ 118240 h 228183"/>
                <a:gd name="connsiteX28" fmla="*/ 193178 w 414878"/>
                <a:gd name="connsiteY28" fmla="*/ 145207 h 228183"/>
                <a:gd name="connsiteX29" fmla="*/ 165951 w 414878"/>
                <a:gd name="connsiteY29" fmla="*/ 129649 h 228183"/>
                <a:gd name="connsiteX30" fmla="*/ 165951 w 414878"/>
                <a:gd name="connsiteY30" fmla="*/ 160765 h 228183"/>
                <a:gd name="connsiteX31" fmla="*/ 134835 w 414878"/>
                <a:gd name="connsiteY31" fmla="*/ 160765 h 228183"/>
                <a:gd name="connsiteX32" fmla="*/ 134835 w 414878"/>
                <a:gd name="connsiteY32" fmla="*/ 129338 h 228183"/>
                <a:gd name="connsiteX33" fmla="*/ 107609 w 414878"/>
                <a:gd name="connsiteY33" fmla="*/ 144896 h 228183"/>
                <a:gd name="connsiteX34" fmla="*/ 92051 w 414878"/>
                <a:gd name="connsiteY34" fmla="*/ 117929 h 228183"/>
                <a:gd name="connsiteX35" fmla="*/ 119278 w 414878"/>
                <a:gd name="connsiteY35" fmla="*/ 102371 h 228183"/>
                <a:gd name="connsiteX36" fmla="*/ 92051 w 414878"/>
                <a:gd name="connsiteY36" fmla="*/ 86813 h 228183"/>
                <a:gd name="connsiteX37" fmla="*/ 107609 w 414878"/>
                <a:gd name="connsiteY37" fmla="*/ 59846 h 228183"/>
                <a:gd name="connsiteX38" fmla="*/ 134835 w 414878"/>
                <a:gd name="connsiteY38" fmla="*/ 75404 h 228183"/>
                <a:gd name="connsiteX39" fmla="*/ 134835 w 414878"/>
                <a:gd name="connsiteY39" fmla="*/ 43977 h 228183"/>
                <a:gd name="connsiteX40" fmla="*/ 165951 w 414878"/>
                <a:gd name="connsiteY40" fmla="*/ 43977 h 228183"/>
                <a:gd name="connsiteX41" fmla="*/ 165951 w 414878"/>
                <a:gd name="connsiteY41" fmla="*/ 75456 h 228183"/>
                <a:gd name="connsiteX42" fmla="*/ 193178 w 414878"/>
                <a:gd name="connsiteY42" fmla="*/ 59898 h 228183"/>
                <a:gd name="connsiteX43" fmla="*/ 208736 w 414878"/>
                <a:gd name="connsiteY43" fmla="*/ 86865 h 228183"/>
                <a:gd name="connsiteX44" fmla="*/ 181509 w 414878"/>
                <a:gd name="connsiteY44" fmla="*/ 102423 h 228183"/>
                <a:gd name="connsiteX45" fmla="*/ 290415 w 414878"/>
                <a:gd name="connsiteY45" fmla="*/ 114092 h 228183"/>
                <a:gd name="connsiteX46" fmla="*/ 290415 w 414878"/>
                <a:gd name="connsiteY46" fmla="*/ 62232 h 228183"/>
                <a:gd name="connsiteX47" fmla="*/ 321531 w 414878"/>
                <a:gd name="connsiteY47" fmla="*/ 62232 h 228183"/>
                <a:gd name="connsiteX48" fmla="*/ 341237 w 414878"/>
                <a:gd name="connsiteY48" fmla="*/ 77271 h 228183"/>
                <a:gd name="connsiteX49" fmla="*/ 351609 w 414878"/>
                <a:gd name="connsiteY49" fmla="*/ 113054 h 228183"/>
                <a:gd name="connsiteX50" fmla="*/ 352128 w 414878"/>
                <a:gd name="connsiteY50" fmla="*/ 114092 h 228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414878" h="228183">
                  <a:moveTo>
                    <a:pt x="406581" y="138984"/>
                  </a:moveTo>
                  <a:lnTo>
                    <a:pt x="379095" y="118240"/>
                  </a:lnTo>
                  <a:cubicBezTo>
                    <a:pt x="375489" y="115558"/>
                    <a:pt x="372924" y="111710"/>
                    <a:pt x="371835" y="107350"/>
                  </a:cubicBezTo>
                  <a:lnTo>
                    <a:pt x="361463" y="71567"/>
                  </a:lnTo>
                  <a:cubicBezTo>
                    <a:pt x="356173" y="53879"/>
                    <a:pt x="339991" y="41690"/>
                    <a:pt x="321531" y="41488"/>
                  </a:cubicBezTo>
                  <a:lnTo>
                    <a:pt x="311159" y="41488"/>
                  </a:lnTo>
                  <a:lnTo>
                    <a:pt x="311159" y="15558"/>
                  </a:lnTo>
                  <a:cubicBezTo>
                    <a:pt x="311159" y="6965"/>
                    <a:pt x="304193" y="0"/>
                    <a:pt x="295601" y="0"/>
                  </a:cubicBezTo>
                  <a:lnTo>
                    <a:pt x="285229" y="0"/>
                  </a:lnTo>
                  <a:cubicBezTo>
                    <a:pt x="276636" y="0"/>
                    <a:pt x="269671" y="6965"/>
                    <a:pt x="269671" y="15558"/>
                  </a:cubicBezTo>
                  <a:lnTo>
                    <a:pt x="269671" y="41488"/>
                  </a:lnTo>
                  <a:lnTo>
                    <a:pt x="269671" y="41488"/>
                  </a:lnTo>
                  <a:lnTo>
                    <a:pt x="269671" y="31116"/>
                  </a:lnTo>
                  <a:cubicBezTo>
                    <a:pt x="269671" y="19660"/>
                    <a:pt x="260383" y="10372"/>
                    <a:pt x="248927" y="10372"/>
                  </a:cubicBezTo>
                  <a:lnTo>
                    <a:pt x="20744" y="10372"/>
                  </a:lnTo>
                  <a:cubicBezTo>
                    <a:pt x="9287" y="10372"/>
                    <a:pt x="0" y="19660"/>
                    <a:pt x="0" y="31116"/>
                  </a:cubicBezTo>
                  <a:lnTo>
                    <a:pt x="0" y="207439"/>
                  </a:lnTo>
                  <a:cubicBezTo>
                    <a:pt x="0" y="218896"/>
                    <a:pt x="9287" y="228183"/>
                    <a:pt x="20744" y="228183"/>
                  </a:cubicBezTo>
                  <a:lnTo>
                    <a:pt x="31116" y="228183"/>
                  </a:lnTo>
                  <a:cubicBezTo>
                    <a:pt x="31116" y="199542"/>
                    <a:pt x="54335" y="176323"/>
                    <a:pt x="82976" y="176323"/>
                  </a:cubicBezTo>
                  <a:cubicBezTo>
                    <a:pt x="111617" y="176323"/>
                    <a:pt x="134835" y="199542"/>
                    <a:pt x="134835" y="228183"/>
                  </a:cubicBezTo>
                  <a:lnTo>
                    <a:pt x="290415" y="228183"/>
                  </a:lnTo>
                  <a:cubicBezTo>
                    <a:pt x="290415" y="199542"/>
                    <a:pt x="313633" y="176323"/>
                    <a:pt x="342275" y="176323"/>
                  </a:cubicBezTo>
                  <a:cubicBezTo>
                    <a:pt x="370916" y="176323"/>
                    <a:pt x="394134" y="199542"/>
                    <a:pt x="394134" y="228183"/>
                  </a:cubicBezTo>
                  <a:cubicBezTo>
                    <a:pt x="405591" y="228183"/>
                    <a:pt x="414878" y="218896"/>
                    <a:pt x="414878" y="207439"/>
                  </a:cubicBezTo>
                  <a:lnTo>
                    <a:pt x="414878" y="155579"/>
                  </a:lnTo>
                  <a:cubicBezTo>
                    <a:pt x="414878" y="149050"/>
                    <a:pt x="411804" y="142902"/>
                    <a:pt x="406581" y="138984"/>
                  </a:cubicBezTo>
                  <a:close/>
                  <a:moveTo>
                    <a:pt x="208736" y="118240"/>
                  </a:moveTo>
                  <a:lnTo>
                    <a:pt x="193178" y="145207"/>
                  </a:lnTo>
                  <a:lnTo>
                    <a:pt x="165951" y="129649"/>
                  </a:lnTo>
                  <a:lnTo>
                    <a:pt x="165951" y="160765"/>
                  </a:lnTo>
                  <a:lnTo>
                    <a:pt x="134835" y="160765"/>
                  </a:lnTo>
                  <a:lnTo>
                    <a:pt x="134835" y="129338"/>
                  </a:lnTo>
                  <a:lnTo>
                    <a:pt x="107609" y="144896"/>
                  </a:lnTo>
                  <a:lnTo>
                    <a:pt x="92051" y="117929"/>
                  </a:lnTo>
                  <a:lnTo>
                    <a:pt x="119278" y="102371"/>
                  </a:lnTo>
                  <a:lnTo>
                    <a:pt x="92051" y="86813"/>
                  </a:lnTo>
                  <a:lnTo>
                    <a:pt x="107609" y="59846"/>
                  </a:lnTo>
                  <a:lnTo>
                    <a:pt x="134835" y="75404"/>
                  </a:lnTo>
                  <a:lnTo>
                    <a:pt x="134835" y="43977"/>
                  </a:lnTo>
                  <a:lnTo>
                    <a:pt x="165951" y="43977"/>
                  </a:lnTo>
                  <a:lnTo>
                    <a:pt x="165951" y="75456"/>
                  </a:lnTo>
                  <a:lnTo>
                    <a:pt x="193178" y="59898"/>
                  </a:lnTo>
                  <a:lnTo>
                    <a:pt x="208736" y="86865"/>
                  </a:lnTo>
                  <a:lnTo>
                    <a:pt x="181509" y="102423"/>
                  </a:lnTo>
                  <a:close/>
                  <a:moveTo>
                    <a:pt x="290415" y="114092"/>
                  </a:moveTo>
                  <a:lnTo>
                    <a:pt x="290415" y="62232"/>
                  </a:lnTo>
                  <a:lnTo>
                    <a:pt x="321531" y="62232"/>
                  </a:lnTo>
                  <a:cubicBezTo>
                    <a:pt x="330780" y="62104"/>
                    <a:pt x="338920" y="68315"/>
                    <a:pt x="341237" y="77271"/>
                  </a:cubicBezTo>
                  <a:lnTo>
                    <a:pt x="351609" y="113054"/>
                  </a:lnTo>
                  <a:cubicBezTo>
                    <a:pt x="351609" y="113573"/>
                    <a:pt x="352128" y="113573"/>
                    <a:pt x="352128" y="114092"/>
                  </a:cubicBezTo>
                  <a:close/>
                </a:path>
              </a:pathLst>
            </a:custGeom>
            <a:solidFill>
              <a:schemeClr val="bg1"/>
            </a:solidFill>
            <a:ln w="51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D014482-B238-4436-A13B-E2049AA3D992}"/>
                </a:ext>
              </a:extLst>
            </p:cNvPr>
            <p:cNvSpPr/>
            <p:nvPr/>
          </p:nvSpPr>
          <p:spPr>
            <a:xfrm>
              <a:off x="5776866" y="1303591"/>
              <a:ext cx="5185" cy="25929"/>
            </a:xfrm>
            <a:custGeom>
              <a:avLst/>
              <a:gdLst>
                <a:gd name="connsiteX0" fmla="*/ 0 w 5185"/>
                <a:gd name="connsiteY0" fmla="*/ 25930 h 25929"/>
                <a:gd name="connsiteX1" fmla="*/ 0 w 5185"/>
                <a:gd name="connsiteY1" fmla="*/ 0 h 25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185" h="25929">
                  <a:moveTo>
                    <a:pt x="0" y="25930"/>
                  </a:move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0319" cap="flat">
              <a:solidFill>
                <a:srgbClr val="231F20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8ABE04E-4BAE-42C4-AD4E-328592BF4969}"/>
                </a:ext>
              </a:extLst>
            </p:cNvPr>
            <p:cNvSpPr/>
            <p:nvPr/>
          </p:nvSpPr>
          <p:spPr>
            <a:xfrm>
              <a:off x="5800203" y="1316556"/>
              <a:ext cx="18150" cy="18150"/>
            </a:xfrm>
            <a:custGeom>
              <a:avLst/>
              <a:gdLst>
                <a:gd name="connsiteX0" fmla="*/ 0 w 18150"/>
                <a:gd name="connsiteY0" fmla="*/ 18151 h 18150"/>
                <a:gd name="connsiteX1" fmla="*/ 18151 w 18150"/>
                <a:gd name="connsiteY1" fmla="*/ 0 h 1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150" h="18150">
                  <a:moveTo>
                    <a:pt x="0" y="18151"/>
                  </a:moveTo>
                  <a:lnTo>
                    <a:pt x="18151" y="0"/>
                  </a:lnTo>
                </a:path>
              </a:pathLst>
            </a:custGeom>
            <a:solidFill>
              <a:schemeClr val="bg1"/>
            </a:solidFill>
            <a:ln w="10319" cap="flat">
              <a:solidFill>
                <a:srgbClr val="231F20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1B863DD-995A-4B0B-9FFC-ACDF3AB96573}"/>
                </a:ext>
              </a:extLst>
            </p:cNvPr>
            <p:cNvSpPr/>
            <p:nvPr/>
          </p:nvSpPr>
          <p:spPr>
            <a:xfrm>
              <a:off x="5735378" y="1316556"/>
              <a:ext cx="18150" cy="18150"/>
            </a:xfrm>
            <a:custGeom>
              <a:avLst/>
              <a:gdLst>
                <a:gd name="connsiteX0" fmla="*/ 18151 w 18150"/>
                <a:gd name="connsiteY0" fmla="*/ 18151 h 18150"/>
                <a:gd name="connsiteX1" fmla="*/ 0 w 18150"/>
                <a:gd name="connsiteY1" fmla="*/ 0 h 1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150" h="18150">
                  <a:moveTo>
                    <a:pt x="18151" y="18151"/>
                  </a:move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0319" cap="flat">
              <a:solidFill>
                <a:srgbClr val="231F20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59D3060-B7F6-4DE1-9C4A-5CAD10C0BD49}"/>
              </a:ext>
            </a:extLst>
          </p:cNvPr>
          <p:cNvGrpSpPr/>
          <p:nvPr/>
        </p:nvGrpSpPr>
        <p:grpSpPr>
          <a:xfrm>
            <a:off x="6699738" y="3043478"/>
            <a:ext cx="2194560" cy="1237868"/>
            <a:chOff x="6974393" y="2966533"/>
            <a:chExt cx="2194560" cy="1237868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2A23CC4-0622-447C-A912-4D41ACADE0E5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107BF64-DCAD-4D82-A4CF-8E37F85CF170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4EF3B1DF-F4CE-45F4-B9C5-8E3BC2917A24}"/>
              </a:ext>
            </a:extLst>
          </p:cNvPr>
          <p:cNvGrpSpPr/>
          <p:nvPr/>
        </p:nvGrpSpPr>
        <p:grpSpPr>
          <a:xfrm>
            <a:off x="6691483" y="4621698"/>
            <a:ext cx="2194560" cy="1237866"/>
            <a:chOff x="6691483" y="4621698"/>
            <a:chExt cx="2194560" cy="1237866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A7AD3C3-0E6F-485C-9B11-00732751FB7F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AEF6183E-EA11-440E-AB29-387FD9041390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7F77084-CBC5-4C8D-A082-96D8E48CC75B}"/>
              </a:ext>
            </a:extLst>
          </p:cNvPr>
          <p:cNvGrpSpPr/>
          <p:nvPr/>
        </p:nvGrpSpPr>
        <p:grpSpPr>
          <a:xfrm>
            <a:off x="249702" y="3043476"/>
            <a:ext cx="2194560" cy="1237869"/>
            <a:chOff x="249702" y="2966531"/>
            <a:chExt cx="2194560" cy="1237869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7FC27C5A-A347-44A0-88F7-A998EE05AB04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992BDAC4-DD0C-4704-AFE0-1F7F555F8046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74657AAE-6FAB-4BAF-A3C7-3825AE0F601B}"/>
              </a:ext>
            </a:extLst>
          </p:cNvPr>
          <p:cNvGrpSpPr/>
          <p:nvPr/>
        </p:nvGrpSpPr>
        <p:grpSpPr>
          <a:xfrm>
            <a:off x="249702" y="4621698"/>
            <a:ext cx="2194560" cy="1237866"/>
            <a:chOff x="249702" y="4621698"/>
            <a:chExt cx="2194560" cy="1237866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A45C682-10F6-4C62-9AC9-C09ECDA11CE1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4DC0825-8D1F-4CF3-AB05-4B4AC07C2B3B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92213690-E7D2-417E-891A-33DB9E26C28A}"/>
              </a:ext>
            </a:extLst>
          </p:cNvPr>
          <p:cNvGrpSpPr/>
          <p:nvPr/>
        </p:nvGrpSpPr>
        <p:grpSpPr>
          <a:xfrm>
            <a:off x="6697329" y="1465257"/>
            <a:ext cx="2194560" cy="1237868"/>
            <a:chOff x="6697329" y="1465257"/>
            <a:chExt cx="2194560" cy="1237868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2CA2B34-3AF8-4255-BD7C-6CEA761A586B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CCE6A22-3A20-442E-8338-B01FF5504F1A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0A1B98E-0582-4995-AB22-3E670E6B7AF1}"/>
              </a:ext>
            </a:extLst>
          </p:cNvPr>
          <p:cNvGrpSpPr/>
          <p:nvPr/>
        </p:nvGrpSpPr>
        <p:grpSpPr>
          <a:xfrm>
            <a:off x="255548" y="1465256"/>
            <a:ext cx="2194560" cy="1237867"/>
            <a:chOff x="255548" y="1465256"/>
            <a:chExt cx="2194560" cy="1237867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C72DDB54-E76B-4A6A-8A81-7D0FB7F90736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5FBB52B5-DAC3-400E-940D-FF5F18332258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Footprints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F601DC7-E8D2-4777-BD30-CE28A930C862}"/>
              </a:ext>
            </a:extLst>
          </p:cNvPr>
          <p:cNvSpPr/>
          <p:nvPr/>
        </p:nvSpPr>
        <p:spPr>
          <a:xfrm>
            <a:off x="3111744" y="2343001"/>
            <a:ext cx="1525671" cy="2146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516" h="20194" extrusionOk="0">
                <a:moveTo>
                  <a:pt x="16343" y="4676"/>
                </a:moveTo>
                <a:cubicBezTo>
                  <a:pt x="16392" y="5466"/>
                  <a:pt x="16173" y="6275"/>
                  <a:pt x="15664" y="7028"/>
                </a:cubicBezTo>
                <a:cubicBezTo>
                  <a:pt x="14936" y="8082"/>
                  <a:pt x="14305" y="9323"/>
                  <a:pt x="14402" y="10565"/>
                </a:cubicBezTo>
                <a:cubicBezTo>
                  <a:pt x="14499" y="11901"/>
                  <a:pt x="15542" y="12955"/>
                  <a:pt x="16610" y="13952"/>
                </a:cubicBezTo>
                <a:cubicBezTo>
                  <a:pt x="17945" y="15156"/>
                  <a:pt x="19377" y="17019"/>
                  <a:pt x="17872" y="18505"/>
                </a:cubicBezTo>
                <a:cubicBezTo>
                  <a:pt x="15251" y="21083"/>
                  <a:pt x="10591" y="20424"/>
                  <a:pt x="7825" y="18430"/>
                </a:cubicBezTo>
                <a:cubicBezTo>
                  <a:pt x="6684" y="17602"/>
                  <a:pt x="5616" y="16718"/>
                  <a:pt x="4597" y="15815"/>
                </a:cubicBezTo>
                <a:cubicBezTo>
                  <a:pt x="835" y="12409"/>
                  <a:pt x="-2223" y="6896"/>
                  <a:pt x="2146" y="2983"/>
                </a:cubicBezTo>
                <a:cubicBezTo>
                  <a:pt x="4330" y="1045"/>
                  <a:pt x="8237" y="-517"/>
                  <a:pt x="11586" y="160"/>
                </a:cubicBezTo>
                <a:cubicBezTo>
                  <a:pt x="14232" y="668"/>
                  <a:pt x="16222" y="2569"/>
                  <a:pt x="16343" y="4676"/>
                </a:cubicBezTo>
                <a:close/>
              </a:path>
            </a:pathLst>
          </a:custGeom>
          <a:solidFill>
            <a:schemeClr val="accent3"/>
          </a:solidFill>
          <a:ln w="12700">
            <a:noFill/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8DE5D31-5D13-4D16-88E7-1DC159C510D3}"/>
              </a:ext>
            </a:extLst>
          </p:cNvPr>
          <p:cNvSpPr/>
          <p:nvPr/>
        </p:nvSpPr>
        <p:spPr>
          <a:xfrm>
            <a:off x="4411582" y="3162899"/>
            <a:ext cx="1584758" cy="21351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8" h="21120" extrusionOk="0">
                <a:moveTo>
                  <a:pt x="21238" y="7707"/>
                </a:moveTo>
                <a:cubicBezTo>
                  <a:pt x="21238" y="9329"/>
                  <a:pt x="20568" y="10951"/>
                  <a:pt x="19603" y="12434"/>
                </a:cubicBezTo>
                <a:cubicBezTo>
                  <a:pt x="18906" y="13522"/>
                  <a:pt x="18022" y="14551"/>
                  <a:pt x="17031" y="15480"/>
                </a:cubicBezTo>
                <a:cubicBezTo>
                  <a:pt x="15101" y="17280"/>
                  <a:pt x="12877" y="18883"/>
                  <a:pt x="10250" y="20149"/>
                </a:cubicBezTo>
                <a:cubicBezTo>
                  <a:pt x="8133" y="21177"/>
                  <a:pt x="5641" y="21454"/>
                  <a:pt x="3283" y="20663"/>
                </a:cubicBezTo>
                <a:cubicBezTo>
                  <a:pt x="1353" y="20030"/>
                  <a:pt x="-362" y="18744"/>
                  <a:pt x="67" y="17063"/>
                </a:cubicBezTo>
                <a:cubicBezTo>
                  <a:pt x="576" y="15085"/>
                  <a:pt x="3122" y="14294"/>
                  <a:pt x="4381" y="12672"/>
                </a:cubicBezTo>
                <a:cubicBezTo>
                  <a:pt x="5989" y="10614"/>
                  <a:pt x="4703" y="8636"/>
                  <a:pt x="3765" y="6619"/>
                </a:cubicBezTo>
                <a:cubicBezTo>
                  <a:pt x="2934" y="4799"/>
                  <a:pt x="3256" y="2880"/>
                  <a:pt x="5212" y="1535"/>
                </a:cubicBezTo>
                <a:cubicBezTo>
                  <a:pt x="6820" y="428"/>
                  <a:pt x="9152" y="-146"/>
                  <a:pt x="11349" y="32"/>
                </a:cubicBezTo>
                <a:cubicBezTo>
                  <a:pt x="14645" y="309"/>
                  <a:pt x="17674" y="1891"/>
                  <a:pt x="19496" y="3869"/>
                </a:cubicBezTo>
                <a:cubicBezTo>
                  <a:pt x="20541" y="5017"/>
                  <a:pt x="21211" y="6342"/>
                  <a:pt x="21238" y="7707"/>
                </a:cubicBezTo>
                <a:close/>
              </a:path>
            </a:pathLst>
          </a:custGeom>
          <a:solidFill>
            <a:schemeClr val="accent5"/>
          </a:solidFill>
          <a:ln w="12700">
            <a:noFill/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ED5FD8B-D4D4-4607-BF7F-1EA901602AC0}"/>
              </a:ext>
            </a:extLst>
          </p:cNvPr>
          <p:cNvSpPr/>
          <p:nvPr/>
        </p:nvSpPr>
        <p:spPr>
          <a:xfrm>
            <a:off x="3951640" y="1663088"/>
            <a:ext cx="613334" cy="6750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28" h="20198" extrusionOk="0">
                <a:moveTo>
                  <a:pt x="19406" y="10129"/>
                </a:moveTo>
                <a:cubicBezTo>
                  <a:pt x="19089" y="15334"/>
                  <a:pt x="15478" y="20540"/>
                  <a:pt x="8827" y="20181"/>
                </a:cubicBezTo>
                <a:cubicBezTo>
                  <a:pt x="1353" y="19762"/>
                  <a:pt x="-1941" y="11326"/>
                  <a:pt x="1163" y="5582"/>
                </a:cubicBezTo>
                <a:cubicBezTo>
                  <a:pt x="3443" y="1453"/>
                  <a:pt x="8511" y="-1060"/>
                  <a:pt x="13325" y="436"/>
                </a:cubicBezTo>
                <a:cubicBezTo>
                  <a:pt x="17695" y="1872"/>
                  <a:pt x="19659" y="6000"/>
                  <a:pt x="19406" y="10129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noFill/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00D71FF-0CB5-4C00-82E5-39F2EEC5E7CF}"/>
              </a:ext>
            </a:extLst>
          </p:cNvPr>
          <p:cNvSpPr/>
          <p:nvPr/>
        </p:nvSpPr>
        <p:spPr>
          <a:xfrm>
            <a:off x="4611556" y="2462987"/>
            <a:ext cx="621026" cy="666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44" h="17308" extrusionOk="0">
                <a:moveTo>
                  <a:pt x="20144" y="9017"/>
                </a:moveTo>
                <a:cubicBezTo>
                  <a:pt x="20209" y="18312"/>
                  <a:pt x="3214" y="20752"/>
                  <a:pt x="295" y="11354"/>
                </a:cubicBezTo>
                <a:cubicBezTo>
                  <a:pt x="-1391" y="6006"/>
                  <a:pt x="4382" y="-848"/>
                  <a:pt x="11777" y="87"/>
                </a:cubicBezTo>
                <a:cubicBezTo>
                  <a:pt x="16836" y="710"/>
                  <a:pt x="20079" y="5071"/>
                  <a:pt x="20144" y="901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noFill/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B5507D43-C4AF-4ED4-8358-818B77085B2B}"/>
              </a:ext>
            </a:extLst>
          </p:cNvPr>
          <p:cNvSpPr/>
          <p:nvPr/>
        </p:nvSpPr>
        <p:spPr>
          <a:xfrm>
            <a:off x="5291472" y="2762949"/>
            <a:ext cx="321267" cy="367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55" h="18997" extrusionOk="0">
                <a:moveTo>
                  <a:pt x="20631" y="7482"/>
                </a:moveTo>
                <a:cubicBezTo>
                  <a:pt x="20888" y="10996"/>
                  <a:pt x="19088" y="14717"/>
                  <a:pt x="16002" y="16990"/>
                </a:cubicBezTo>
                <a:cubicBezTo>
                  <a:pt x="10988" y="20711"/>
                  <a:pt x="2502" y="19057"/>
                  <a:pt x="574" y="13683"/>
                </a:cubicBezTo>
                <a:cubicBezTo>
                  <a:pt x="-712" y="10169"/>
                  <a:pt x="188" y="5622"/>
                  <a:pt x="3017" y="2832"/>
                </a:cubicBezTo>
                <a:cubicBezTo>
                  <a:pt x="6488" y="-682"/>
                  <a:pt x="13302" y="-889"/>
                  <a:pt x="17417" y="2005"/>
                </a:cubicBezTo>
                <a:cubicBezTo>
                  <a:pt x="19474" y="3348"/>
                  <a:pt x="20374" y="5415"/>
                  <a:pt x="20631" y="7482"/>
                </a:cubicBezTo>
                <a:close/>
              </a:path>
            </a:pathLst>
          </a:custGeom>
          <a:solidFill>
            <a:schemeClr val="accent5"/>
          </a:solidFill>
          <a:ln w="12700">
            <a:noFill/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74431BE-2D9F-4965-97E6-254DC381290D}"/>
              </a:ext>
            </a:extLst>
          </p:cNvPr>
          <p:cNvSpPr/>
          <p:nvPr/>
        </p:nvSpPr>
        <p:spPr>
          <a:xfrm>
            <a:off x="3551689" y="1923053"/>
            <a:ext cx="309959" cy="375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097" h="19981" extrusionOk="0">
                <a:moveTo>
                  <a:pt x="41" y="8702"/>
                </a:moveTo>
                <a:cubicBezTo>
                  <a:pt x="625" y="3276"/>
                  <a:pt x="4945" y="-1619"/>
                  <a:pt x="11950" y="509"/>
                </a:cubicBezTo>
                <a:cubicBezTo>
                  <a:pt x="21174" y="3382"/>
                  <a:pt x="19773" y="19768"/>
                  <a:pt x="9382" y="19981"/>
                </a:cubicBezTo>
                <a:cubicBezTo>
                  <a:pt x="3077" y="19981"/>
                  <a:pt x="-426" y="13703"/>
                  <a:pt x="41" y="8702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noFill/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F8A413EE-8DE1-4244-9A4C-8EFBE081A511}"/>
              </a:ext>
            </a:extLst>
          </p:cNvPr>
          <p:cNvSpPr/>
          <p:nvPr/>
        </p:nvSpPr>
        <p:spPr>
          <a:xfrm>
            <a:off x="5651427" y="2962924"/>
            <a:ext cx="316498" cy="3598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281" h="17350" extrusionOk="0">
                <a:moveTo>
                  <a:pt x="18275" y="6601"/>
                </a:moveTo>
                <a:cubicBezTo>
                  <a:pt x="18044" y="12580"/>
                  <a:pt x="9843" y="20101"/>
                  <a:pt x="3143" y="16340"/>
                </a:cubicBezTo>
                <a:cubicBezTo>
                  <a:pt x="-3094" y="12772"/>
                  <a:pt x="949" y="3033"/>
                  <a:pt x="6609" y="719"/>
                </a:cubicBezTo>
                <a:cubicBezTo>
                  <a:pt x="11807" y="-1499"/>
                  <a:pt x="18506" y="1683"/>
                  <a:pt x="18275" y="6601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noFill/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901ADDE1-4197-4560-81D0-555F03ACA8A5}"/>
              </a:ext>
            </a:extLst>
          </p:cNvPr>
          <p:cNvSpPr/>
          <p:nvPr/>
        </p:nvSpPr>
        <p:spPr>
          <a:xfrm>
            <a:off x="3191735" y="2103031"/>
            <a:ext cx="321128" cy="3521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648" h="17694" extrusionOk="0">
                <a:moveTo>
                  <a:pt x="0" y="8204"/>
                </a:moveTo>
                <a:cubicBezTo>
                  <a:pt x="0" y="8003"/>
                  <a:pt x="0" y="7701"/>
                  <a:pt x="0" y="7500"/>
                </a:cubicBezTo>
                <a:cubicBezTo>
                  <a:pt x="465" y="2377"/>
                  <a:pt x="6387" y="-1642"/>
                  <a:pt x="12194" y="669"/>
                </a:cubicBezTo>
                <a:cubicBezTo>
                  <a:pt x="18581" y="3180"/>
                  <a:pt x="21600" y="13428"/>
                  <a:pt x="14748" y="16844"/>
                </a:cubicBezTo>
                <a:cubicBezTo>
                  <a:pt x="8245" y="19958"/>
                  <a:pt x="116" y="13930"/>
                  <a:pt x="0" y="8204"/>
                </a:cubicBezTo>
                <a:close/>
              </a:path>
            </a:pathLst>
          </a:custGeom>
          <a:solidFill>
            <a:schemeClr val="accent3"/>
          </a:solidFill>
          <a:ln w="12700">
            <a:noFill/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284DF02-F7DC-4B6F-A224-E72EEC8F2DCC}"/>
              </a:ext>
            </a:extLst>
          </p:cNvPr>
          <p:cNvSpPr/>
          <p:nvPr/>
        </p:nvSpPr>
        <p:spPr>
          <a:xfrm>
            <a:off x="5891395" y="3262888"/>
            <a:ext cx="315185" cy="294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824" h="20240" extrusionOk="0">
                <a:moveTo>
                  <a:pt x="9450" y="194"/>
                </a:moveTo>
                <a:cubicBezTo>
                  <a:pt x="10129" y="57"/>
                  <a:pt x="10807" y="-81"/>
                  <a:pt x="11486" y="57"/>
                </a:cubicBezTo>
                <a:cubicBezTo>
                  <a:pt x="19402" y="607"/>
                  <a:pt x="19515" y="13402"/>
                  <a:pt x="13974" y="17942"/>
                </a:cubicBezTo>
                <a:cubicBezTo>
                  <a:pt x="10242" y="20969"/>
                  <a:pt x="4135" y="21519"/>
                  <a:pt x="1195" y="16429"/>
                </a:cubicBezTo>
                <a:cubicBezTo>
                  <a:pt x="-2085" y="10925"/>
                  <a:pt x="1986" y="4322"/>
                  <a:pt x="6170" y="1708"/>
                </a:cubicBezTo>
                <a:cubicBezTo>
                  <a:pt x="7075" y="882"/>
                  <a:pt x="8206" y="469"/>
                  <a:pt x="9450" y="194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>
            <a:noFill/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C74F514D-AA7C-493C-8D66-A040D013663B}"/>
              </a:ext>
            </a:extLst>
          </p:cNvPr>
          <p:cNvSpPr/>
          <p:nvPr/>
        </p:nvSpPr>
        <p:spPr>
          <a:xfrm>
            <a:off x="2931766" y="2382997"/>
            <a:ext cx="312770" cy="2944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4499" h="18933" extrusionOk="0">
                <a:moveTo>
                  <a:pt x="8054" y="18891"/>
                </a:moveTo>
                <a:cubicBezTo>
                  <a:pt x="1380" y="18377"/>
                  <a:pt x="-4090" y="4748"/>
                  <a:pt x="4161" y="505"/>
                </a:cubicBezTo>
                <a:cubicBezTo>
                  <a:pt x="10001" y="-2452"/>
                  <a:pt x="17510" y="8219"/>
                  <a:pt x="13246" y="15805"/>
                </a:cubicBezTo>
                <a:cubicBezTo>
                  <a:pt x="11855" y="18248"/>
                  <a:pt x="10001" y="19148"/>
                  <a:pt x="8054" y="1889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noFill/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03303D72-7D05-4EB0-8B61-04A5B38B0938}"/>
              </a:ext>
            </a:extLst>
          </p:cNvPr>
          <p:cNvSpPr/>
          <p:nvPr/>
        </p:nvSpPr>
        <p:spPr>
          <a:xfrm>
            <a:off x="2811781" y="2742952"/>
            <a:ext cx="260408" cy="2322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843" h="18309" extrusionOk="0">
                <a:moveTo>
                  <a:pt x="9392" y="18309"/>
                </a:moveTo>
                <a:cubicBezTo>
                  <a:pt x="7969" y="18309"/>
                  <a:pt x="6417" y="17994"/>
                  <a:pt x="5124" y="17363"/>
                </a:cubicBezTo>
                <a:cubicBezTo>
                  <a:pt x="597" y="14998"/>
                  <a:pt x="-2378" y="5381"/>
                  <a:pt x="2537" y="1439"/>
                </a:cubicBezTo>
                <a:cubicBezTo>
                  <a:pt x="8357" y="-3291"/>
                  <a:pt x="19222" y="4435"/>
                  <a:pt x="16376" y="13106"/>
                </a:cubicBezTo>
                <a:cubicBezTo>
                  <a:pt x="15083" y="16575"/>
                  <a:pt x="12238" y="18309"/>
                  <a:pt x="9392" y="18309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2700">
            <a:noFill/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9146038D-5283-423D-A33B-73CBD90CC727}"/>
              </a:ext>
            </a:extLst>
          </p:cNvPr>
          <p:cNvSpPr/>
          <p:nvPr/>
        </p:nvSpPr>
        <p:spPr>
          <a:xfrm>
            <a:off x="6071374" y="3622842"/>
            <a:ext cx="260846" cy="2352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166" h="19107" extrusionOk="0">
                <a:moveTo>
                  <a:pt x="9" y="11741"/>
                </a:moveTo>
                <a:cubicBezTo>
                  <a:pt x="-285" y="5569"/>
                  <a:pt x="6621" y="-602"/>
                  <a:pt x="12058" y="48"/>
                </a:cubicBezTo>
                <a:cubicBezTo>
                  <a:pt x="18670" y="1022"/>
                  <a:pt x="21315" y="9142"/>
                  <a:pt x="17201" y="14827"/>
                </a:cubicBezTo>
                <a:cubicBezTo>
                  <a:pt x="14115" y="19212"/>
                  <a:pt x="5593" y="20998"/>
                  <a:pt x="1919" y="16451"/>
                </a:cubicBezTo>
                <a:cubicBezTo>
                  <a:pt x="597" y="15151"/>
                  <a:pt x="9" y="13365"/>
                  <a:pt x="9" y="11741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12700">
            <a:noFill/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5" name="Graphic 34" descr="Medicine">
            <a:extLst>
              <a:ext uri="{FF2B5EF4-FFF2-40B4-BE49-F238E27FC236}">
                <a16:creationId xmlns:a16="http://schemas.microsoft.com/office/drawing/2014/main" id="{35098E1D-D6FD-4C70-B1FA-2620632C6B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77230" y="3639865"/>
            <a:ext cx="951026" cy="95102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7" name="Graphic 36" descr="Eye dropper">
            <a:extLst>
              <a:ext uri="{FF2B5EF4-FFF2-40B4-BE49-F238E27FC236}">
                <a16:creationId xmlns:a16="http://schemas.microsoft.com/office/drawing/2014/main" id="{F51B8C5E-9CC0-4864-B0A5-164AD0BEDD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49446" y="2670046"/>
            <a:ext cx="830741" cy="8307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8" name="Graphic 37" descr="IV">
            <a:extLst>
              <a:ext uri="{FF2B5EF4-FFF2-40B4-BE49-F238E27FC236}">
                <a16:creationId xmlns:a16="http://schemas.microsoft.com/office/drawing/2014/main" id="{6C5C3E3F-8C46-468C-BB90-D0E03A21CD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02543" y="2570856"/>
            <a:ext cx="443335" cy="443335"/>
          </a:xfrm>
          <a:prstGeom prst="rect">
            <a:avLst/>
          </a:prstGeom>
        </p:spPr>
      </p:pic>
      <p:grpSp>
        <p:nvGrpSpPr>
          <p:cNvPr id="49" name="Group 48">
            <a:extLst>
              <a:ext uri="{FF2B5EF4-FFF2-40B4-BE49-F238E27FC236}">
                <a16:creationId xmlns:a16="http://schemas.microsoft.com/office/drawing/2014/main" id="{45362198-2922-46CE-A7E5-4ED51CB9A077}"/>
              </a:ext>
            </a:extLst>
          </p:cNvPr>
          <p:cNvGrpSpPr/>
          <p:nvPr/>
        </p:nvGrpSpPr>
        <p:grpSpPr>
          <a:xfrm>
            <a:off x="4114838" y="1834943"/>
            <a:ext cx="311159" cy="229479"/>
            <a:chOff x="5486451" y="1303591"/>
            <a:chExt cx="414878" cy="30597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D08F825C-BA26-455E-885E-BC9760D4A4C8}"/>
                </a:ext>
              </a:extLst>
            </p:cNvPr>
            <p:cNvSpPr/>
            <p:nvPr/>
          </p:nvSpPr>
          <p:spPr>
            <a:xfrm>
              <a:off x="5533125" y="1536960"/>
              <a:ext cx="72603" cy="72603"/>
            </a:xfrm>
            <a:custGeom>
              <a:avLst/>
              <a:gdLst>
                <a:gd name="connsiteX0" fmla="*/ 72604 w 72603"/>
                <a:gd name="connsiteY0" fmla="*/ 36302 h 72603"/>
                <a:gd name="connsiteX1" fmla="*/ 36302 w 72603"/>
                <a:gd name="connsiteY1" fmla="*/ 72604 h 72603"/>
                <a:gd name="connsiteX2" fmla="*/ 0 w 72603"/>
                <a:gd name="connsiteY2" fmla="*/ 36302 h 72603"/>
                <a:gd name="connsiteX3" fmla="*/ 36302 w 72603"/>
                <a:gd name="connsiteY3" fmla="*/ 0 h 72603"/>
                <a:gd name="connsiteX4" fmla="*/ 72604 w 72603"/>
                <a:gd name="connsiteY4" fmla="*/ 36302 h 72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603" h="72603">
                  <a:moveTo>
                    <a:pt x="72604" y="36302"/>
                  </a:moveTo>
                  <a:cubicBezTo>
                    <a:pt x="72604" y="56351"/>
                    <a:pt x="56351" y="72604"/>
                    <a:pt x="36302" y="72604"/>
                  </a:cubicBezTo>
                  <a:cubicBezTo>
                    <a:pt x="16253" y="72604"/>
                    <a:pt x="0" y="56351"/>
                    <a:pt x="0" y="36302"/>
                  </a:cubicBezTo>
                  <a:cubicBezTo>
                    <a:pt x="0" y="16253"/>
                    <a:pt x="16253" y="0"/>
                    <a:pt x="36302" y="0"/>
                  </a:cubicBezTo>
                  <a:cubicBezTo>
                    <a:pt x="56351" y="0"/>
                    <a:pt x="72604" y="16253"/>
                    <a:pt x="72604" y="36302"/>
                  </a:cubicBezTo>
                  <a:close/>
                </a:path>
              </a:pathLst>
            </a:custGeom>
            <a:solidFill>
              <a:schemeClr val="bg1"/>
            </a:solidFill>
            <a:ln w="51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E2120A3-DC69-4F64-B320-645AD1BDF57D}"/>
                </a:ext>
              </a:extLst>
            </p:cNvPr>
            <p:cNvSpPr/>
            <p:nvPr/>
          </p:nvSpPr>
          <p:spPr>
            <a:xfrm>
              <a:off x="5792424" y="1536960"/>
              <a:ext cx="72603" cy="72603"/>
            </a:xfrm>
            <a:custGeom>
              <a:avLst/>
              <a:gdLst>
                <a:gd name="connsiteX0" fmla="*/ 72604 w 72603"/>
                <a:gd name="connsiteY0" fmla="*/ 36302 h 72603"/>
                <a:gd name="connsiteX1" fmla="*/ 36302 w 72603"/>
                <a:gd name="connsiteY1" fmla="*/ 72604 h 72603"/>
                <a:gd name="connsiteX2" fmla="*/ 0 w 72603"/>
                <a:gd name="connsiteY2" fmla="*/ 36302 h 72603"/>
                <a:gd name="connsiteX3" fmla="*/ 36302 w 72603"/>
                <a:gd name="connsiteY3" fmla="*/ 0 h 72603"/>
                <a:gd name="connsiteX4" fmla="*/ 72604 w 72603"/>
                <a:gd name="connsiteY4" fmla="*/ 36302 h 72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603" h="72603">
                  <a:moveTo>
                    <a:pt x="72604" y="36302"/>
                  </a:moveTo>
                  <a:cubicBezTo>
                    <a:pt x="72604" y="56351"/>
                    <a:pt x="56351" y="72604"/>
                    <a:pt x="36302" y="72604"/>
                  </a:cubicBezTo>
                  <a:cubicBezTo>
                    <a:pt x="16253" y="72604"/>
                    <a:pt x="0" y="56351"/>
                    <a:pt x="0" y="36302"/>
                  </a:cubicBezTo>
                  <a:cubicBezTo>
                    <a:pt x="0" y="16253"/>
                    <a:pt x="16253" y="0"/>
                    <a:pt x="36302" y="0"/>
                  </a:cubicBezTo>
                  <a:cubicBezTo>
                    <a:pt x="56351" y="0"/>
                    <a:pt x="72604" y="16253"/>
                    <a:pt x="72604" y="36302"/>
                  </a:cubicBezTo>
                  <a:close/>
                </a:path>
              </a:pathLst>
            </a:custGeom>
            <a:solidFill>
              <a:schemeClr val="bg1"/>
            </a:solidFill>
            <a:ln w="51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6119D11-DB8A-4A8C-A4C3-FC57BF6F1730}"/>
                </a:ext>
              </a:extLst>
            </p:cNvPr>
            <p:cNvSpPr/>
            <p:nvPr/>
          </p:nvSpPr>
          <p:spPr>
            <a:xfrm>
              <a:off x="5486451" y="1345079"/>
              <a:ext cx="414878" cy="228183"/>
            </a:xfrm>
            <a:custGeom>
              <a:avLst/>
              <a:gdLst>
                <a:gd name="connsiteX0" fmla="*/ 406581 w 414878"/>
                <a:gd name="connsiteY0" fmla="*/ 138984 h 228183"/>
                <a:gd name="connsiteX1" fmla="*/ 379095 w 414878"/>
                <a:gd name="connsiteY1" fmla="*/ 118240 h 228183"/>
                <a:gd name="connsiteX2" fmla="*/ 371835 w 414878"/>
                <a:gd name="connsiteY2" fmla="*/ 107350 h 228183"/>
                <a:gd name="connsiteX3" fmla="*/ 361463 w 414878"/>
                <a:gd name="connsiteY3" fmla="*/ 71567 h 228183"/>
                <a:gd name="connsiteX4" fmla="*/ 321531 w 414878"/>
                <a:gd name="connsiteY4" fmla="*/ 41488 h 228183"/>
                <a:gd name="connsiteX5" fmla="*/ 311159 w 414878"/>
                <a:gd name="connsiteY5" fmla="*/ 41488 h 228183"/>
                <a:gd name="connsiteX6" fmla="*/ 311159 w 414878"/>
                <a:gd name="connsiteY6" fmla="*/ 15558 h 228183"/>
                <a:gd name="connsiteX7" fmla="*/ 295601 w 414878"/>
                <a:gd name="connsiteY7" fmla="*/ 0 h 228183"/>
                <a:gd name="connsiteX8" fmla="*/ 285229 w 414878"/>
                <a:gd name="connsiteY8" fmla="*/ 0 h 228183"/>
                <a:gd name="connsiteX9" fmla="*/ 269671 w 414878"/>
                <a:gd name="connsiteY9" fmla="*/ 15558 h 228183"/>
                <a:gd name="connsiteX10" fmla="*/ 269671 w 414878"/>
                <a:gd name="connsiteY10" fmla="*/ 41488 h 228183"/>
                <a:gd name="connsiteX11" fmla="*/ 269671 w 414878"/>
                <a:gd name="connsiteY11" fmla="*/ 41488 h 228183"/>
                <a:gd name="connsiteX12" fmla="*/ 269671 w 414878"/>
                <a:gd name="connsiteY12" fmla="*/ 31116 h 228183"/>
                <a:gd name="connsiteX13" fmla="*/ 248927 w 414878"/>
                <a:gd name="connsiteY13" fmla="*/ 10372 h 228183"/>
                <a:gd name="connsiteX14" fmla="*/ 20744 w 414878"/>
                <a:gd name="connsiteY14" fmla="*/ 10372 h 228183"/>
                <a:gd name="connsiteX15" fmla="*/ 0 w 414878"/>
                <a:gd name="connsiteY15" fmla="*/ 31116 h 228183"/>
                <a:gd name="connsiteX16" fmla="*/ 0 w 414878"/>
                <a:gd name="connsiteY16" fmla="*/ 207439 h 228183"/>
                <a:gd name="connsiteX17" fmla="*/ 20744 w 414878"/>
                <a:gd name="connsiteY17" fmla="*/ 228183 h 228183"/>
                <a:gd name="connsiteX18" fmla="*/ 31116 w 414878"/>
                <a:gd name="connsiteY18" fmla="*/ 228183 h 228183"/>
                <a:gd name="connsiteX19" fmla="*/ 82976 w 414878"/>
                <a:gd name="connsiteY19" fmla="*/ 176323 h 228183"/>
                <a:gd name="connsiteX20" fmla="*/ 134835 w 414878"/>
                <a:gd name="connsiteY20" fmla="*/ 228183 h 228183"/>
                <a:gd name="connsiteX21" fmla="*/ 290415 w 414878"/>
                <a:gd name="connsiteY21" fmla="*/ 228183 h 228183"/>
                <a:gd name="connsiteX22" fmla="*/ 342275 w 414878"/>
                <a:gd name="connsiteY22" fmla="*/ 176323 h 228183"/>
                <a:gd name="connsiteX23" fmla="*/ 394134 w 414878"/>
                <a:gd name="connsiteY23" fmla="*/ 228183 h 228183"/>
                <a:gd name="connsiteX24" fmla="*/ 414878 w 414878"/>
                <a:gd name="connsiteY24" fmla="*/ 207439 h 228183"/>
                <a:gd name="connsiteX25" fmla="*/ 414878 w 414878"/>
                <a:gd name="connsiteY25" fmla="*/ 155579 h 228183"/>
                <a:gd name="connsiteX26" fmla="*/ 406581 w 414878"/>
                <a:gd name="connsiteY26" fmla="*/ 138984 h 228183"/>
                <a:gd name="connsiteX27" fmla="*/ 208736 w 414878"/>
                <a:gd name="connsiteY27" fmla="*/ 118240 h 228183"/>
                <a:gd name="connsiteX28" fmla="*/ 193178 w 414878"/>
                <a:gd name="connsiteY28" fmla="*/ 145207 h 228183"/>
                <a:gd name="connsiteX29" fmla="*/ 165951 w 414878"/>
                <a:gd name="connsiteY29" fmla="*/ 129649 h 228183"/>
                <a:gd name="connsiteX30" fmla="*/ 165951 w 414878"/>
                <a:gd name="connsiteY30" fmla="*/ 160765 h 228183"/>
                <a:gd name="connsiteX31" fmla="*/ 134835 w 414878"/>
                <a:gd name="connsiteY31" fmla="*/ 160765 h 228183"/>
                <a:gd name="connsiteX32" fmla="*/ 134835 w 414878"/>
                <a:gd name="connsiteY32" fmla="*/ 129338 h 228183"/>
                <a:gd name="connsiteX33" fmla="*/ 107609 w 414878"/>
                <a:gd name="connsiteY33" fmla="*/ 144896 h 228183"/>
                <a:gd name="connsiteX34" fmla="*/ 92051 w 414878"/>
                <a:gd name="connsiteY34" fmla="*/ 117929 h 228183"/>
                <a:gd name="connsiteX35" fmla="*/ 119278 w 414878"/>
                <a:gd name="connsiteY35" fmla="*/ 102371 h 228183"/>
                <a:gd name="connsiteX36" fmla="*/ 92051 w 414878"/>
                <a:gd name="connsiteY36" fmla="*/ 86813 h 228183"/>
                <a:gd name="connsiteX37" fmla="*/ 107609 w 414878"/>
                <a:gd name="connsiteY37" fmla="*/ 59846 h 228183"/>
                <a:gd name="connsiteX38" fmla="*/ 134835 w 414878"/>
                <a:gd name="connsiteY38" fmla="*/ 75404 h 228183"/>
                <a:gd name="connsiteX39" fmla="*/ 134835 w 414878"/>
                <a:gd name="connsiteY39" fmla="*/ 43977 h 228183"/>
                <a:gd name="connsiteX40" fmla="*/ 165951 w 414878"/>
                <a:gd name="connsiteY40" fmla="*/ 43977 h 228183"/>
                <a:gd name="connsiteX41" fmla="*/ 165951 w 414878"/>
                <a:gd name="connsiteY41" fmla="*/ 75456 h 228183"/>
                <a:gd name="connsiteX42" fmla="*/ 193178 w 414878"/>
                <a:gd name="connsiteY42" fmla="*/ 59898 h 228183"/>
                <a:gd name="connsiteX43" fmla="*/ 208736 w 414878"/>
                <a:gd name="connsiteY43" fmla="*/ 86865 h 228183"/>
                <a:gd name="connsiteX44" fmla="*/ 181509 w 414878"/>
                <a:gd name="connsiteY44" fmla="*/ 102423 h 228183"/>
                <a:gd name="connsiteX45" fmla="*/ 290415 w 414878"/>
                <a:gd name="connsiteY45" fmla="*/ 114092 h 228183"/>
                <a:gd name="connsiteX46" fmla="*/ 290415 w 414878"/>
                <a:gd name="connsiteY46" fmla="*/ 62232 h 228183"/>
                <a:gd name="connsiteX47" fmla="*/ 321531 w 414878"/>
                <a:gd name="connsiteY47" fmla="*/ 62232 h 228183"/>
                <a:gd name="connsiteX48" fmla="*/ 341237 w 414878"/>
                <a:gd name="connsiteY48" fmla="*/ 77271 h 228183"/>
                <a:gd name="connsiteX49" fmla="*/ 351609 w 414878"/>
                <a:gd name="connsiteY49" fmla="*/ 113054 h 228183"/>
                <a:gd name="connsiteX50" fmla="*/ 352128 w 414878"/>
                <a:gd name="connsiteY50" fmla="*/ 114092 h 228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414878" h="228183">
                  <a:moveTo>
                    <a:pt x="406581" y="138984"/>
                  </a:moveTo>
                  <a:lnTo>
                    <a:pt x="379095" y="118240"/>
                  </a:lnTo>
                  <a:cubicBezTo>
                    <a:pt x="375489" y="115558"/>
                    <a:pt x="372924" y="111710"/>
                    <a:pt x="371835" y="107350"/>
                  </a:cubicBezTo>
                  <a:lnTo>
                    <a:pt x="361463" y="71567"/>
                  </a:lnTo>
                  <a:cubicBezTo>
                    <a:pt x="356173" y="53879"/>
                    <a:pt x="339991" y="41690"/>
                    <a:pt x="321531" y="41488"/>
                  </a:cubicBezTo>
                  <a:lnTo>
                    <a:pt x="311159" y="41488"/>
                  </a:lnTo>
                  <a:lnTo>
                    <a:pt x="311159" y="15558"/>
                  </a:lnTo>
                  <a:cubicBezTo>
                    <a:pt x="311159" y="6965"/>
                    <a:pt x="304193" y="0"/>
                    <a:pt x="295601" y="0"/>
                  </a:cubicBezTo>
                  <a:lnTo>
                    <a:pt x="285229" y="0"/>
                  </a:lnTo>
                  <a:cubicBezTo>
                    <a:pt x="276636" y="0"/>
                    <a:pt x="269671" y="6965"/>
                    <a:pt x="269671" y="15558"/>
                  </a:cubicBezTo>
                  <a:lnTo>
                    <a:pt x="269671" y="41488"/>
                  </a:lnTo>
                  <a:lnTo>
                    <a:pt x="269671" y="41488"/>
                  </a:lnTo>
                  <a:lnTo>
                    <a:pt x="269671" y="31116"/>
                  </a:lnTo>
                  <a:cubicBezTo>
                    <a:pt x="269671" y="19660"/>
                    <a:pt x="260383" y="10372"/>
                    <a:pt x="248927" y="10372"/>
                  </a:cubicBezTo>
                  <a:lnTo>
                    <a:pt x="20744" y="10372"/>
                  </a:lnTo>
                  <a:cubicBezTo>
                    <a:pt x="9287" y="10372"/>
                    <a:pt x="0" y="19660"/>
                    <a:pt x="0" y="31116"/>
                  </a:cubicBezTo>
                  <a:lnTo>
                    <a:pt x="0" y="207439"/>
                  </a:lnTo>
                  <a:cubicBezTo>
                    <a:pt x="0" y="218896"/>
                    <a:pt x="9287" y="228183"/>
                    <a:pt x="20744" y="228183"/>
                  </a:cubicBezTo>
                  <a:lnTo>
                    <a:pt x="31116" y="228183"/>
                  </a:lnTo>
                  <a:cubicBezTo>
                    <a:pt x="31116" y="199542"/>
                    <a:pt x="54335" y="176323"/>
                    <a:pt x="82976" y="176323"/>
                  </a:cubicBezTo>
                  <a:cubicBezTo>
                    <a:pt x="111617" y="176323"/>
                    <a:pt x="134835" y="199542"/>
                    <a:pt x="134835" y="228183"/>
                  </a:cubicBezTo>
                  <a:lnTo>
                    <a:pt x="290415" y="228183"/>
                  </a:lnTo>
                  <a:cubicBezTo>
                    <a:pt x="290415" y="199542"/>
                    <a:pt x="313633" y="176323"/>
                    <a:pt x="342275" y="176323"/>
                  </a:cubicBezTo>
                  <a:cubicBezTo>
                    <a:pt x="370916" y="176323"/>
                    <a:pt x="394134" y="199542"/>
                    <a:pt x="394134" y="228183"/>
                  </a:cubicBezTo>
                  <a:cubicBezTo>
                    <a:pt x="405591" y="228183"/>
                    <a:pt x="414878" y="218896"/>
                    <a:pt x="414878" y="207439"/>
                  </a:cubicBezTo>
                  <a:lnTo>
                    <a:pt x="414878" y="155579"/>
                  </a:lnTo>
                  <a:cubicBezTo>
                    <a:pt x="414878" y="149050"/>
                    <a:pt x="411804" y="142902"/>
                    <a:pt x="406581" y="138984"/>
                  </a:cubicBezTo>
                  <a:close/>
                  <a:moveTo>
                    <a:pt x="208736" y="118240"/>
                  </a:moveTo>
                  <a:lnTo>
                    <a:pt x="193178" y="145207"/>
                  </a:lnTo>
                  <a:lnTo>
                    <a:pt x="165951" y="129649"/>
                  </a:lnTo>
                  <a:lnTo>
                    <a:pt x="165951" y="160765"/>
                  </a:lnTo>
                  <a:lnTo>
                    <a:pt x="134835" y="160765"/>
                  </a:lnTo>
                  <a:lnTo>
                    <a:pt x="134835" y="129338"/>
                  </a:lnTo>
                  <a:lnTo>
                    <a:pt x="107609" y="144896"/>
                  </a:lnTo>
                  <a:lnTo>
                    <a:pt x="92051" y="117929"/>
                  </a:lnTo>
                  <a:lnTo>
                    <a:pt x="119278" y="102371"/>
                  </a:lnTo>
                  <a:lnTo>
                    <a:pt x="92051" y="86813"/>
                  </a:lnTo>
                  <a:lnTo>
                    <a:pt x="107609" y="59846"/>
                  </a:lnTo>
                  <a:lnTo>
                    <a:pt x="134835" y="75404"/>
                  </a:lnTo>
                  <a:lnTo>
                    <a:pt x="134835" y="43977"/>
                  </a:lnTo>
                  <a:lnTo>
                    <a:pt x="165951" y="43977"/>
                  </a:lnTo>
                  <a:lnTo>
                    <a:pt x="165951" y="75456"/>
                  </a:lnTo>
                  <a:lnTo>
                    <a:pt x="193178" y="59898"/>
                  </a:lnTo>
                  <a:lnTo>
                    <a:pt x="208736" y="86865"/>
                  </a:lnTo>
                  <a:lnTo>
                    <a:pt x="181509" y="102423"/>
                  </a:lnTo>
                  <a:close/>
                  <a:moveTo>
                    <a:pt x="290415" y="114092"/>
                  </a:moveTo>
                  <a:lnTo>
                    <a:pt x="290415" y="62232"/>
                  </a:lnTo>
                  <a:lnTo>
                    <a:pt x="321531" y="62232"/>
                  </a:lnTo>
                  <a:cubicBezTo>
                    <a:pt x="330780" y="62104"/>
                    <a:pt x="338920" y="68315"/>
                    <a:pt x="341237" y="77271"/>
                  </a:cubicBezTo>
                  <a:lnTo>
                    <a:pt x="351609" y="113054"/>
                  </a:lnTo>
                  <a:cubicBezTo>
                    <a:pt x="351609" y="113573"/>
                    <a:pt x="352128" y="113573"/>
                    <a:pt x="352128" y="114092"/>
                  </a:cubicBezTo>
                  <a:close/>
                </a:path>
              </a:pathLst>
            </a:custGeom>
            <a:solidFill>
              <a:schemeClr val="bg1"/>
            </a:solidFill>
            <a:ln w="51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D014482-B238-4436-A13B-E2049AA3D992}"/>
                </a:ext>
              </a:extLst>
            </p:cNvPr>
            <p:cNvSpPr/>
            <p:nvPr/>
          </p:nvSpPr>
          <p:spPr>
            <a:xfrm>
              <a:off x="5776866" y="1303591"/>
              <a:ext cx="5185" cy="25929"/>
            </a:xfrm>
            <a:custGeom>
              <a:avLst/>
              <a:gdLst>
                <a:gd name="connsiteX0" fmla="*/ 0 w 5185"/>
                <a:gd name="connsiteY0" fmla="*/ 25930 h 25929"/>
                <a:gd name="connsiteX1" fmla="*/ 0 w 5185"/>
                <a:gd name="connsiteY1" fmla="*/ 0 h 25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185" h="25929">
                  <a:moveTo>
                    <a:pt x="0" y="25930"/>
                  </a:move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0319" cap="flat">
              <a:solidFill>
                <a:srgbClr val="231F20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8ABE04E-4BAE-42C4-AD4E-328592BF4969}"/>
                </a:ext>
              </a:extLst>
            </p:cNvPr>
            <p:cNvSpPr/>
            <p:nvPr/>
          </p:nvSpPr>
          <p:spPr>
            <a:xfrm>
              <a:off x="5800203" y="1316556"/>
              <a:ext cx="18150" cy="18150"/>
            </a:xfrm>
            <a:custGeom>
              <a:avLst/>
              <a:gdLst>
                <a:gd name="connsiteX0" fmla="*/ 0 w 18150"/>
                <a:gd name="connsiteY0" fmla="*/ 18151 h 18150"/>
                <a:gd name="connsiteX1" fmla="*/ 18151 w 18150"/>
                <a:gd name="connsiteY1" fmla="*/ 0 h 1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150" h="18150">
                  <a:moveTo>
                    <a:pt x="0" y="18151"/>
                  </a:moveTo>
                  <a:lnTo>
                    <a:pt x="18151" y="0"/>
                  </a:lnTo>
                </a:path>
              </a:pathLst>
            </a:custGeom>
            <a:solidFill>
              <a:schemeClr val="bg1"/>
            </a:solidFill>
            <a:ln w="10319" cap="flat">
              <a:solidFill>
                <a:srgbClr val="231F20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1B863DD-995A-4B0B-9FFC-ACDF3AB96573}"/>
                </a:ext>
              </a:extLst>
            </p:cNvPr>
            <p:cNvSpPr/>
            <p:nvPr/>
          </p:nvSpPr>
          <p:spPr>
            <a:xfrm>
              <a:off x="5735378" y="1316556"/>
              <a:ext cx="18150" cy="18150"/>
            </a:xfrm>
            <a:custGeom>
              <a:avLst/>
              <a:gdLst>
                <a:gd name="connsiteX0" fmla="*/ 18151 w 18150"/>
                <a:gd name="connsiteY0" fmla="*/ 18151 h 18150"/>
                <a:gd name="connsiteX1" fmla="*/ 0 w 18150"/>
                <a:gd name="connsiteY1" fmla="*/ 0 h 1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150" h="18150">
                  <a:moveTo>
                    <a:pt x="18151" y="18151"/>
                  </a:move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0319" cap="flat">
              <a:solidFill>
                <a:srgbClr val="231F20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B8DE721-5FC9-4853-80ED-C202A5375A12}"/>
              </a:ext>
            </a:extLst>
          </p:cNvPr>
          <p:cNvGrpSpPr/>
          <p:nvPr/>
        </p:nvGrpSpPr>
        <p:grpSpPr>
          <a:xfrm>
            <a:off x="6699738" y="3043478"/>
            <a:ext cx="2194560" cy="1237868"/>
            <a:chOff x="6974393" y="2966533"/>
            <a:chExt cx="2194560" cy="1237868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D168684-9A6D-4C46-87D4-E47699E1B6B6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F46CCD7-BDC2-4744-8882-4BA826A8A68E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1F1B022E-90CF-496F-9966-EA2D0C2011FB}"/>
              </a:ext>
            </a:extLst>
          </p:cNvPr>
          <p:cNvGrpSpPr/>
          <p:nvPr/>
        </p:nvGrpSpPr>
        <p:grpSpPr>
          <a:xfrm>
            <a:off x="6691483" y="4621698"/>
            <a:ext cx="2194560" cy="1237866"/>
            <a:chOff x="6691483" y="4621698"/>
            <a:chExt cx="2194560" cy="1237866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18EE472-A27B-488B-B54D-8EBD9E01A7E4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4A1B22D-8939-4D65-A70F-36DC6992E0EA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720098D0-6A55-4CBB-A978-A3F71C5F6E20}"/>
              </a:ext>
            </a:extLst>
          </p:cNvPr>
          <p:cNvGrpSpPr/>
          <p:nvPr/>
        </p:nvGrpSpPr>
        <p:grpSpPr>
          <a:xfrm>
            <a:off x="249702" y="3043476"/>
            <a:ext cx="2194560" cy="1237869"/>
            <a:chOff x="249702" y="2966531"/>
            <a:chExt cx="2194560" cy="1237869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AC1A69CC-F44D-434D-9245-8B5308AA677A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55C2508-19B0-4E41-ACF6-B271A63C582B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411013A-CD22-43BB-834A-D0A9CEE0107A}"/>
              </a:ext>
            </a:extLst>
          </p:cNvPr>
          <p:cNvGrpSpPr/>
          <p:nvPr/>
        </p:nvGrpSpPr>
        <p:grpSpPr>
          <a:xfrm>
            <a:off x="249702" y="4621698"/>
            <a:ext cx="2194560" cy="1237866"/>
            <a:chOff x="249702" y="4621698"/>
            <a:chExt cx="2194560" cy="1237866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08EBA33-7914-4871-AF76-30CB3384F530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40000"/>
                      <a:lumOff val="6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4913689-2CA2-4564-84C3-B50B1A7C683E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8B5D15AD-9462-41E7-84E3-11F90CAB3E78}"/>
              </a:ext>
            </a:extLst>
          </p:cNvPr>
          <p:cNvGrpSpPr/>
          <p:nvPr/>
        </p:nvGrpSpPr>
        <p:grpSpPr>
          <a:xfrm>
            <a:off x="6697329" y="1465257"/>
            <a:ext cx="2194560" cy="1237868"/>
            <a:chOff x="6697329" y="1465257"/>
            <a:chExt cx="2194560" cy="1237868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0C13F5F6-9443-4F8B-85EC-94140AA85E87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54BB7E53-F9EF-41E7-8B00-D1498E05769C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E7525644-0F82-4EFE-9EBC-D0BD18FE207C}"/>
              </a:ext>
            </a:extLst>
          </p:cNvPr>
          <p:cNvGrpSpPr/>
          <p:nvPr/>
        </p:nvGrpSpPr>
        <p:grpSpPr>
          <a:xfrm>
            <a:off x="255548" y="1465256"/>
            <a:ext cx="2194560" cy="1237867"/>
            <a:chOff x="255548" y="1465256"/>
            <a:chExt cx="2194560" cy="1237867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55615B9-0F37-4764-A36C-EA813C407559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F061A6B-3D8B-4BB7-9B56-8E11B01C8DC7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9976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521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Footprints – Slide Template</vt:lpstr>
      <vt:lpstr>Footprints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Footprints</dc:title>
  <dc:creator>PresentationGO.com</dc:creator>
  <dc:description>© Copyright PresentationGO.com</dc:description>
  <dcterms:created xsi:type="dcterms:W3CDTF">2014-11-26T05:14:11Z</dcterms:created>
  <dcterms:modified xsi:type="dcterms:W3CDTF">2020-08-06T18:54:47Z</dcterms:modified>
  <cp:category>Graphics &amp; Metaphors</cp:category>
</cp:coreProperties>
</file>