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Fountain Pen Infographic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3B7BBBD-E29C-4CEE-9DF6-51DA211F7EAF}"/>
              </a:ext>
            </a:extLst>
          </p:cNvPr>
          <p:cNvSpPr/>
          <p:nvPr/>
        </p:nvSpPr>
        <p:spPr>
          <a:xfrm>
            <a:off x="5735205" y="4923536"/>
            <a:ext cx="688702" cy="1200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5" h="21600" extrusionOk="0">
                <a:moveTo>
                  <a:pt x="20491" y="8483"/>
                </a:moveTo>
                <a:cubicBezTo>
                  <a:pt x="17768" y="5561"/>
                  <a:pt x="17458" y="2788"/>
                  <a:pt x="17565" y="1252"/>
                </a:cubicBezTo>
                <a:cubicBezTo>
                  <a:pt x="17613" y="566"/>
                  <a:pt x="16658" y="0"/>
                  <a:pt x="15500" y="0"/>
                </a:cubicBezTo>
                <a:lnTo>
                  <a:pt x="10473" y="0"/>
                </a:lnTo>
                <a:lnTo>
                  <a:pt x="5422" y="0"/>
                </a:lnTo>
                <a:cubicBezTo>
                  <a:pt x="4264" y="0"/>
                  <a:pt x="3309" y="566"/>
                  <a:pt x="3357" y="1252"/>
                </a:cubicBezTo>
                <a:cubicBezTo>
                  <a:pt x="3452" y="2795"/>
                  <a:pt x="3154" y="5561"/>
                  <a:pt x="431" y="8483"/>
                </a:cubicBezTo>
                <a:cubicBezTo>
                  <a:pt x="-345" y="9318"/>
                  <a:pt x="-46" y="10372"/>
                  <a:pt x="1112" y="11023"/>
                </a:cubicBezTo>
                <a:cubicBezTo>
                  <a:pt x="3225" y="12211"/>
                  <a:pt x="6294" y="14490"/>
                  <a:pt x="8001" y="18310"/>
                </a:cubicBezTo>
                <a:cubicBezTo>
                  <a:pt x="8479" y="19378"/>
                  <a:pt x="8670" y="20489"/>
                  <a:pt x="8670" y="21600"/>
                </a:cubicBezTo>
                <a:lnTo>
                  <a:pt x="8670" y="21600"/>
                </a:lnTo>
                <a:lnTo>
                  <a:pt x="10163" y="21600"/>
                </a:lnTo>
                <a:lnTo>
                  <a:pt x="10163" y="11900"/>
                </a:lnTo>
                <a:cubicBezTo>
                  <a:pt x="10163" y="11490"/>
                  <a:pt x="9757" y="11122"/>
                  <a:pt x="9136" y="10945"/>
                </a:cubicBezTo>
                <a:cubicBezTo>
                  <a:pt x="8324" y="10719"/>
                  <a:pt x="7774" y="10231"/>
                  <a:pt x="7774" y="9664"/>
                </a:cubicBezTo>
                <a:cubicBezTo>
                  <a:pt x="7774" y="9098"/>
                  <a:pt x="8634" y="8610"/>
                  <a:pt x="9434" y="8384"/>
                </a:cubicBezTo>
                <a:cubicBezTo>
                  <a:pt x="10055" y="8207"/>
                  <a:pt x="10461" y="7839"/>
                  <a:pt x="10461" y="7429"/>
                </a:cubicBezTo>
                <a:cubicBezTo>
                  <a:pt x="10461" y="7839"/>
                  <a:pt x="10867" y="8207"/>
                  <a:pt x="11488" y="8384"/>
                </a:cubicBezTo>
                <a:cubicBezTo>
                  <a:pt x="12288" y="8610"/>
                  <a:pt x="13124" y="9098"/>
                  <a:pt x="13124" y="9664"/>
                </a:cubicBezTo>
                <a:cubicBezTo>
                  <a:pt x="13124" y="10231"/>
                  <a:pt x="12563" y="10719"/>
                  <a:pt x="11762" y="10945"/>
                </a:cubicBezTo>
                <a:cubicBezTo>
                  <a:pt x="11142" y="11122"/>
                  <a:pt x="10736" y="11490"/>
                  <a:pt x="10736" y="11900"/>
                </a:cubicBezTo>
                <a:lnTo>
                  <a:pt x="10736" y="21600"/>
                </a:lnTo>
                <a:lnTo>
                  <a:pt x="12228" y="21600"/>
                </a:lnTo>
                <a:lnTo>
                  <a:pt x="12228" y="21586"/>
                </a:lnTo>
                <a:cubicBezTo>
                  <a:pt x="12228" y="20510"/>
                  <a:pt x="12407" y="19435"/>
                  <a:pt x="12861" y="18395"/>
                </a:cubicBezTo>
                <a:cubicBezTo>
                  <a:pt x="14557" y="14518"/>
                  <a:pt x="17661" y="12219"/>
                  <a:pt x="19786" y="11023"/>
                </a:cubicBezTo>
                <a:cubicBezTo>
                  <a:pt x="20968" y="10372"/>
                  <a:pt x="21255" y="9318"/>
                  <a:pt x="20491" y="84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DCB3FC40-56ED-4398-8542-A80FF77B071E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6159547" y="4805581"/>
            <a:ext cx="5707311" cy="1376314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1AD292-DDFF-4FF8-BCE3-CA992E42A90D}"/>
              </a:ext>
            </a:extLst>
          </p:cNvPr>
          <p:cNvSpPr/>
          <p:nvPr/>
        </p:nvSpPr>
        <p:spPr>
          <a:xfrm>
            <a:off x="5914497" y="4923536"/>
            <a:ext cx="329963" cy="1200343"/>
          </a:xfrm>
          <a:custGeom>
            <a:avLst/>
            <a:gdLst>
              <a:gd name="connsiteX0" fmla="*/ 150536 w 329963"/>
              <a:gd name="connsiteY0" fmla="*/ 0 h 1200343"/>
              <a:gd name="connsiteX1" fmla="*/ 165570 w 329963"/>
              <a:gd name="connsiteY1" fmla="*/ 0 h 1200343"/>
              <a:gd name="connsiteX2" fmla="*/ 179585 w 329963"/>
              <a:gd name="connsiteY2" fmla="*/ 0 h 1200343"/>
              <a:gd name="connsiteX3" fmla="*/ 329963 w 329963"/>
              <a:gd name="connsiteY3" fmla="*/ 806060 h 1200343"/>
              <a:gd name="connsiteX4" fmla="*/ 293554 w 329963"/>
              <a:gd name="connsiteY4" fmla="*/ 876679 h 1200343"/>
              <a:gd name="connsiteX5" fmla="*/ 244203 w 329963"/>
              <a:gd name="connsiteY5" fmla="*/ 1022237 h 1200343"/>
              <a:gd name="connsiteX6" fmla="*/ 223359 w 329963"/>
              <a:gd name="connsiteY6" fmla="*/ 1199565 h 1200343"/>
              <a:gd name="connsiteX7" fmla="*/ 223359 w 329963"/>
              <a:gd name="connsiteY7" fmla="*/ 1200343 h 1200343"/>
              <a:gd name="connsiteX8" fmla="*/ 174230 w 329963"/>
              <a:gd name="connsiteY8" fmla="*/ 1200343 h 1200343"/>
              <a:gd name="connsiteX9" fmla="*/ 174230 w 329963"/>
              <a:gd name="connsiteY9" fmla="*/ 661300 h 1200343"/>
              <a:gd name="connsiteX10" fmla="*/ 208015 w 329963"/>
              <a:gd name="connsiteY10" fmla="*/ 608230 h 1200343"/>
              <a:gd name="connsiteX11" fmla="*/ 252863 w 329963"/>
              <a:gd name="connsiteY11" fmla="*/ 537043 h 1200343"/>
              <a:gd name="connsiteX12" fmla="*/ 198992 w 329963"/>
              <a:gd name="connsiteY12" fmla="*/ 465911 h 1200343"/>
              <a:gd name="connsiteX13" fmla="*/ 165174 w 329963"/>
              <a:gd name="connsiteY13" fmla="*/ 412840 h 1200343"/>
              <a:gd name="connsiteX14" fmla="*/ 131357 w 329963"/>
              <a:gd name="connsiteY14" fmla="*/ 465911 h 1200343"/>
              <a:gd name="connsiteX15" fmla="*/ 76695 w 329963"/>
              <a:gd name="connsiteY15" fmla="*/ 537043 h 1200343"/>
              <a:gd name="connsiteX16" fmla="*/ 121544 w 329963"/>
              <a:gd name="connsiteY16" fmla="*/ 608230 h 1200343"/>
              <a:gd name="connsiteX17" fmla="*/ 155362 w 329963"/>
              <a:gd name="connsiteY17" fmla="*/ 661300 h 1200343"/>
              <a:gd name="connsiteX18" fmla="*/ 155362 w 329963"/>
              <a:gd name="connsiteY18" fmla="*/ 1200343 h 1200343"/>
              <a:gd name="connsiteX19" fmla="*/ 106199 w 329963"/>
              <a:gd name="connsiteY19" fmla="*/ 1200343 h 1200343"/>
              <a:gd name="connsiteX20" fmla="*/ 84170 w 329963"/>
              <a:gd name="connsiteY20" fmla="*/ 1017513 h 1200343"/>
              <a:gd name="connsiteX21" fmla="*/ 34797 w 329963"/>
              <a:gd name="connsiteY21" fmla="*/ 873967 h 1200343"/>
              <a:gd name="connsiteX22" fmla="*/ 0 w 329963"/>
              <a:gd name="connsiteY22" fmla="*/ 806904 h 120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9963" h="1200343">
                <a:moveTo>
                  <a:pt x="150536" y="0"/>
                </a:moveTo>
                <a:lnTo>
                  <a:pt x="165570" y="0"/>
                </a:lnTo>
                <a:lnTo>
                  <a:pt x="179585" y="0"/>
                </a:lnTo>
                <a:lnTo>
                  <a:pt x="329963" y="806060"/>
                </a:lnTo>
                <a:lnTo>
                  <a:pt x="293554" y="876679"/>
                </a:lnTo>
                <a:cubicBezTo>
                  <a:pt x="275024" y="919992"/>
                  <a:pt x="258165" y="968374"/>
                  <a:pt x="244203" y="1022237"/>
                </a:cubicBezTo>
                <a:cubicBezTo>
                  <a:pt x="229254" y="1080031"/>
                  <a:pt x="223359" y="1139770"/>
                  <a:pt x="223359" y="1199565"/>
                </a:cubicBezTo>
                <a:lnTo>
                  <a:pt x="223359" y="1200343"/>
                </a:lnTo>
                <a:lnTo>
                  <a:pt x="174230" y="1200343"/>
                </a:lnTo>
                <a:lnTo>
                  <a:pt x="174230" y="661300"/>
                </a:lnTo>
                <a:cubicBezTo>
                  <a:pt x="174230" y="638516"/>
                  <a:pt x="187599" y="618066"/>
                  <a:pt x="208015" y="608230"/>
                </a:cubicBezTo>
                <a:cubicBezTo>
                  <a:pt x="234390" y="595670"/>
                  <a:pt x="252863" y="568552"/>
                  <a:pt x="252863" y="537043"/>
                </a:cubicBezTo>
                <a:cubicBezTo>
                  <a:pt x="252863" y="505589"/>
                  <a:pt x="225335" y="478470"/>
                  <a:pt x="198992" y="465911"/>
                </a:cubicBezTo>
                <a:cubicBezTo>
                  <a:pt x="178544" y="456075"/>
                  <a:pt x="165174" y="435625"/>
                  <a:pt x="165174" y="412840"/>
                </a:cubicBezTo>
                <a:cubicBezTo>
                  <a:pt x="165174" y="435625"/>
                  <a:pt x="151805" y="456075"/>
                  <a:pt x="131357" y="465911"/>
                </a:cubicBezTo>
                <a:cubicBezTo>
                  <a:pt x="105014" y="478470"/>
                  <a:pt x="76695" y="505589"/>
                  <a:pt x="76695" y="537043"/>
                </a:cubicBezTo>
                <a:cubicBezTo>
                  <a:pt x="76695" y="568552"/>
                  <a:pt x="94806" y="595670"/>
                  <a:pt x="121544" y="608230"/>
                </a:cubicBezTo>
                <a:cubicBezTo>
                  <a:pt x="141993" y="618066"/>
                  <a:pt x="155362" y="638516"/>
                  <a:pt x="155362" y="661300"/>
                </a:cubicBezTo>
                <a:lnTo>
                  <a:pt x="155362" y="1200343"/>
                </a:lnTo>
                <a:lnTo>
                  <a:pt x="106199" y="1200343"/>
                </a:lnTo>
                <a:cubicBezTo>
                  <a:pt x="106199" y="1138603"/>
                  <a:pt x="99910" y="1076863"/>
                  <a:pt x="84170" y="1017513"/>
                </a:cubicBezTo>
                <a:cubicBezTo>
                  <a:pt x="70118" y="964442"/>
                  <a:pt x="53263" y="916724"/>
                  <a:pt x="34797" y="873967"/>
                </a:cubicBezTo>
                <a:lnTo>
                  <a:pt x="0" y="806904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">
            <a:extLst>
              <a:ext uri="{FF2B5EF4-FFF2-40B4-BE49-F238E27FC236}">
                <a16:creationId xmlns:a16="http://schemas.microsoft.com/office/drawing/2014/main" id="{CD23A2C7-8898-4674-9F31-CD0BA7532C64}"/>
              </a:ext>
            </a:extLst>
          </p:cNvPr>
          <p:cNvSpPr/>
          <p:nvPr/>
        </p:nvSpPr>
        <p:spPr>
          <a:xfrm>
            <a:off x="5774522" y="4766272"/>
            <a:ext cx="625136" cy="226464"/>
          </a:xfrm>
          <a:prstGeom prst="ellipse">
            <a:avLst/>
          </a:prstGeom>
          <a:solidFill>
            <a:srgbClr val="7C7C7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2863C5-54ED-44E1-8EBD-7CF81698C3E9}"/>
              </a:ext>
            </a:extLst>
          </p:cNvPr>
          <p:cNvGrpSpPr/>
          <p:nvPr/>
        </p:nvGrpSpPr>
        <p:grpSpPr>
          <a:xfrm>
            <a:off x="4359119" y="1306398"/>
            <a:ext cx="1704446" cy="3623973"/>
            <a:chOff x="4359119" y="1306398"/>
            <a:chExt cx="1704446" cy="3623973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2C09743-8DFA-4A8B-AEC4-D31901F76F7A}"/>
                </a:ext>
              </a:extLst>
            </p:cNvPr>
            <p:cNvSpPr/>
            <p:nvPr/>
          </p:nvSpPr>
          <p:spPr>
            <a:xfrm>
              <a:off x="4359119" y="1306398"/>
              <a:ext cx="1704446" cy="362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35" extrusionOk="0">
                  <a:moveTo>
                    <a:pt x="309" y="225"/>
                  </a:moveTo>
                  <a:cubicBezTo>
                    <a:pt x="417" y="17"/>
                    <a:pt x="941" y="-66"/>
                    <a:pt x="1304" y="59"/>
                  </a:cubicBezTo>
                  <a:cubicBezTo>
                    <a:pt x="2672" y="531"/>
                    <a:pt x="4555" y="510"/>
                    <a:pt x="6217" y="416"/>
                  </a:cubicBezTo>
                  <a:cubicBezTo>
                    <a:pt x="9473" y="227"/>
                    <a:pt x="19511" y="-365"/>
                    <a:pt x="20987" y="1579"/>
                  </a:cubicBezTo>
                  <a:cubicBezTo>
                    <a:pt x="21261" y="1943"/>
                    <a:pt x="21281" y="2340"/>
                    <a:pt x="21242" y="2724"/>
                  </a:cubicBezTo>
                  <a:cubicBezTo>
                    <a:pt x="21242" y="2724"/>
                    <a:pt x="21232" y="6051"/>
                    <a:pt x="21232" y="6051"/>
                  </a:cubicBezTo>
                  <a:lnTo>
                    <a:pt x="21232" y="21012"/>
                  </a:lnTo>
                  <a:cubicBezTo>
                    <a:pt x="21232" y="21136"/>
                    <a:pt x="21016" y="21235"/>
                    <a:pt x="20756" y="21235"/>
                  </a:cubicBezTo>
                  <a:lnTo>
                    <a:pt x="20756" y="21235"/>
                  </a:lnTo>
                  <a:cubicBezTo>
                    <a:pt x="20492" y="21235"/>
                    <a:pt x="20281" y="21134"/>
                    <a:pt x="20281" y="21012"/>
                  </a:cubicBezTo>
                  <a:lnTo>
                    <a:pt x="20281" y="6007"/>
                  </a:lnTo>
                  <a:cubicBezTo>
                    <a:pt x="20281" y="5491"/>
                    <a:pt x="19452" y="5058"/>
                    <a:pt x="18359" y="5003"/>
                  </a:cubicBezTo>
                  <a:lnTo>
                    <a:pt x="18359" y="5003"/>
                  </a:lnTo>
                  <a:cubicBezTo>
                    <a:pt x="16838" y="4929"/>
                    <a:pt x="15318" y="4888"/>
                    <a:pt x="13803" y="4779"/>
                  </a:cubicBezTo>
                  <a:cubicBezTo>
                    <a:pt x="11425" y="4611"/>
                    <a:pt x="3986" y="4298"/>
                    <a:pt x="2113" y="3549"/>
                  </a:cubicBezTo>
                  <a:cubicBezTo>
                    <a:pt x="-118" y="2657"/>
                    <a:pt x="-319" y="1450"/>
                    <a:pt x="309" y="2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6E74E3A-CF1A-43CB-AE93-6B85E0812A50}"/>
                </a:ext>
              </a:extLst>
            </p:cNvPr>
            <p:cNvSpPr/>
            <p:nvPr/>
          </p:nvSpPr>
          <p:spPr>
            <a:xfrm>
              <a:off x="4360099" y="1498046"/>
              <a:ext cx="1702184" cy="841018"/>
            </a:xfrm>
            <a:custGeom>
              <a:avLst/>
              <a:gdLst>
                <a:gd name="connsiteX0" fmla="*/ 1702103 w 1702184"/>
                <a:gd name="connsiteY0" fmla="*/ 263359 h 841018"/>
                <a:gd name="connsiteX1" fmla="*/ 1702184 w 1702184"/>
                <a:gd name="connsiteY1" fmla="*/ 273231 h 841018"/>
                <a:gd name="connsiteX2" fmla="*/ 1701383 w 1702184"/>
                <a:gd name="connsiteY2" fmla="*/ 841018 h 841018"/>
                <a:gd name="connsiteX3" fmla="*/ 1701383 w 1702184"/>
                <a:gd name="connsiteY3" fmla="*/ 773794 h 841018"/>
                <a:gd name="connsiteX4" fmla="*/ 1702059 w 1702184"/>
                <a:gd name="connsiteY4" fmla="*/ 294724 h 841018"/>
                <a:gd name="connsiteX5" fmla="*/ 308 w 1702184"/>
                <a:gd name="connsiteY5" fmla="*/ 10996 h 841018"/>
                <a:gd name="connsiteX6" fmla="*/ 14263 w 1702184"/>
                <a:gd name="connsiteY6" fmla="*/ 102514 h 841018"/>
                <a:gd name="connsiteX7" fmla="*/ 168440 w 1702184"/>
                <a:gd name="connsiteY7" fmla="*/ 346802 h 841018"/>
                <a:gd name="connsiteX8" fmla="*/ 1105732 w 1702184"/>
                <a:gd name="connsiteY8" fmla="*/ 556714 h 841018"/>
                <a:gd name="connsiteX9" fmla="*/ 1471028 w 1702184"/>
                <a:gd name="connsiteY9" fmla="*/ 594942 h 841018"/>
                <a:gd name="connsiteX10" fmla="*/ 1625132 w 1702184"/>
                <a:gd name="connsiteY10" fmla="*/ 766285 h 841018"/>
                <a:gd name="connsiteX11" fmla="*/ 1625132 w 1702184"/>
                <a:gd name="connsiteY11" fmla="*/ 833509 h 841018"/>
                <a:gd name="connsiteX12" fmla="*/ 1471028 w 1702184"/>
                <a:gd name="connsiteY12" fmla="*/ 662166 h 841018"/>
                <a:gd name="connsiteX13" fmla="*/ 1105732 w 1702184"/>
                <a:gd name="connsiteY13" fmla="*/ 623938 h 841018"/>
                <a:gd name="connsiteX14" fmla="*/ 168440 w 1702184"/>
                <a:gd name="connsiteY14" fmla="*/ 414026 h 841018"/>
                <a:gd name="connsiteX15" fmla="*/ 3940 w 1702184"/>
                <a:gd name="connsiteY15" fmla="*/ 115132 h 841018"/>
                <a:gd name="connsiteX16" fmla="*/ 267 w 1702184"/>
                <a:gd name="connsiteY16" fmla="*/ 9822 h 841018"/>
                <a:gd name="connsiteX17" fmla="*/ 308 w 1702184"/>
                <a:gd name="connsiteY17" fmla="*/ 10996 h 841018"/>
                <a:gd name="connsiteX18" fmla="*/ 270 w 1702184"/>
                <a:gd name="connsiteY18" fmla="*/ 10749 h 841018"/>
                <a:gd name="connsiteX19" fmla="*/ 231 w 1702184"/>
                <a:gd name="connsiteY19" fmla="*/ 0 h 841018"/>
                <a:gd name="connsiteX20" fmla="*/ 267 w 1702184"/>
                <a:gd name="connsiteY20" fmla="*/ 9822 h 841018"/>
                <a:gd name="connsiteX21" fmla="*/ 0 w 1702184"/>
                <a:gd name="connsiteY21" fmla="*/ 2177 h 84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4" h="841018">
                  <a:moveTo>
                    <a:pt x="1702103" y="263359"/>
                  </a:moveTo>
                  <a:lnTo>
                    <a:pt x="1702184" y="273231"/>
                  </a:lnTo>
                  <a:cubicBezTo>
                    <a:pt x="1702184" y="273231"/>
                    <a:pt x="1701383" y="841018"/>
                    <a:pt x="1701383" y="841018"/>
                  </a:cubicBezTo>
                  <a:lnTo>
                    <a:pt x="1701383" y="773794"/>
                  </a:lnTo>
                  <a:cubicBezTo>
                    <a:pt x="1701383" y="773794"/>
                    <a:pt x="1701834" y="454414"/>
                    <a:pt x="1702059" y="294724"/>
                  </a:cubicBezTo>
                  <a:close/>
                  <a:moveTo>
                    <a:pt x="308" y="10996"/>
                  </a:moveTo>
                  <a:lnTo>
                    <a:pt x="14263" y="102514"/>
                  </a:lnTo>
                  <a:cubicBezTo>
                    <a:pt x="36504" y="192275"/>
                    <a:pt x="84590" y="275445"/>
                    <a:pt x="168440" y="346802"/>
                  </a:cubicBezTo>
                  <a:cubicBezTo>
                    <a:pt x="318615" y="474626"/>
                    <a:pt x="915067" y="528043"/>
                    <a:pt x="1105732" y="556714"/>
                  </a:cubicBezTo>
                  <a:cubicBezTo>
                    <a:pt x="1227204" y="575316"/>
                    <a:pt x="1349076" y="582313"/>
                    <a:pt x="1471028" y="594942"/>
                  </a:cubicBezTo>
                  <a:cubicBezTo>
                    <a:pt x="1558664" y="604328"/>
                    <a:pt x="1625132" y="678224"/>
                    <a:pt x="1625132" y="766285"/>
                  </a:cubicBezTo>
                  <a:lnTo>
                    <a:pt x="1625132" y="833509"/>
                  </a:lnTo>
                  <a:cubicBezTo>
                    <a:pt x="1625132" y="745448"/>
                    <a:pt x="1558664" y="671552"/>
                    <a:pt x="1471028" y="662166"/>
                  </a:cubicBezTo>
                  <a:cubicBezTo>
                    <a:pt x="1349076" y="649537"/>
                    <a:pt x="1227204" y="642540"/>
                    <a:pt x="1105732" y="623938"/>
                  </a:cubicBezTo>
                  <a:cubicBezTo>
                    <a:pt x="915067" y="595267"/>
                    <a:pt x="318615" y="541850"/>
                    <a:pt x="168440" y="414026"/>
                  </a:cubicBezTo>
                  <a:cubicBezTo>
                    <a:pt x="67820" y="328397"/>
                    <a:pt x="18699" y="225759"/>
                    <a:pt x="3940" y="115132"/>
                  </a:cubicBezTo>
                  <a:close/>
                  <a:moveTo>
                    <a:pt x="267" y="9822"/>
                  </a:moveTo>
                  <a:lnTo>
                    <a:pt x="308" y="10996"/>
                  </a:lnTo>
                  <a:lnTo>
                    <a:pt x="270" y="10749"/>
                  </a:lnTo>
                  <a:close/>
                  <a:moveTo>
                    <a:pt x="231" y="0"/>
                  </a:moveTo>
                  <a:lnTo>
                    <a:pt x="267" y="9822"/>
                  </a:lnTo>
                  <a:lnTo>
                    <a:pt x="0" y="2177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429FF5-8D15-4DAF-8766-01B8FAA9FC6C}"/>
              </a:ext>
            </a:extLst>
          </p:cNvPr>
          <p:cNvGrpSpPr/>
          <p:nvPr/>
        </p:nvGrpSpPr>
        <p:grpSpPr>
          <a:xfrm>
            <a:off x="4241166" y="3232919"/>
            <a:ext cx="1704449" cy="1655384"/>
            <a:chOff x="4241166" y="3232919"/>
            <a:chExt cx="1704449" cy="165538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A85E51B-29E1-4B0E-BFE3-BA300F3229F7}"/>
                </a:ext>
              </a:extLst>
            </p:cNvPr>
            <p:cNvSpPr/>
            <p:nvPr/>
          </p:nvSpPr>
          <p:spPr>
            <a:xfrm>
              <a:off x="4241166" y="3232919"/>
              <a:ext cx="1704449" cy="16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16" extrusionOk="0">
                  <a:moveTo>
                    <a:pt x="309" y="482"/>
                  </a:moveTo>
                  <a:cubicBezTo>
                    <a:pt x="417" y="37"/>
                    <a:pt x="941" y="-141"/>
                    <a:pt x="1304" y="126"/>
                  </a:cubicBezTo>
                  <a:cubicBezTo>
                    <a:pt x="2672" y="1139"/>
                    <a:pt x="4555" y="1095"/>
                    <a:pt x="6217" y="892"/>
                  </a:cubicBezTo>
                  <a:cubicBezTo>
                    <a:pt x="9473" y="487"/>
                    <a:pt x="19511" y="-784"/>
                    <a:pt x="20987" y="3389"/>
                  </a:cubicBezTo>
                  <a:cubicBezTo>
                    <a:pt x="21261" y="4170"/>
                    <a:pt x="21281" y="5020"/>
                    <a:pt x="21242" y="5846"/>
                  </a:cubicBezTo>
                  <a:cubicBezTo>
                    <a:pt x="21242" y="5846"/>
                    <a:pt x="21232" y="12985"/>
                    <a:pt x="21232" y="12985"/>
                  </a:cubicBezTo>
                  <a:lnTo>
                    <a:pt x="21232" y="20336"/>
                  </a:lnTo>
                  <a:cubicBezTo>
                    <a:pt x="21232" y="20603"/>
                    <a:pt x="21016" y="20816"/>
                    <a:pt x="20756" y="20816"/>
                  </a:cubicBezTo>
                  <a:lnTo>
                    <a:pt x="20756" y="20816"/>
                  </a:lnTo>
                  <a:cubicBezTo>
                    <a:pt x="20492" y="20816"/>
                    <a:pt x="20281" y="20598"/>
                    <a:pt x="20281" y="20336"/>
                  </a:cubicBezTo>
                  <a:lnTo>
                    <a:pt x="20281" y="12886"/>
                  </a:lnTo>
                  <a:cubicBezTo>
                    <a:pt x="20281" y="11779"/>
                    <a:pt x="19452" y="10849"/>
                    <a:pt x="18359" y="10730"/>
                  </a:cubicBezTo>
                  <a:lnTo>
                    <a:pt x="18359" y="10730"/>
                  </a:lnTo>
                  <a:cubicBezTo>
                    <a:pt x="16838" y="10572"/>
                    <a:pt x="15318" y="10483"/>
                    <a:pt x="13803" y="10251"/>
                  </a:cubicBezTo>
                  <a:cubicBezTo>
                    <a:pt x="11425" y="9890"/>
                    <a:pt x="3986" y="9218"/>
                    <a:pt x="2113" y="7611"/>
                  </a:cubicBezTo>
                  <a:cubicBezTo>
                    <a:pt x="-118" y="5702"/>
                    <a:pt x="-319" y="3107"/>
                    <a:pt x="309" y="4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BB1BE0A-D5B9-474F-A498-2C68A5C0ECA0}"/>
                </a:ext>
              </a:extLst>
            </p:cNvPr>
            <p:cNvSpPr/>
            <p:nvPr/>
          </p:nvSpPr>
          <p:spPr>
            <a:xfrm>
              <a:off x="4242146" y="3424376"/>
              <a:ext cx="1702187" cy="841171"/>
            </a:xfrm>
            <a:custGeom>
              <a:avLst/>
              <a:gdLst>
                <a:gd name="connsiteX0" fmla="*/ 1702106 w 1702187"/>
                <a:gd name="connsiteY0" fmla="*/ 263568 h 841171"/>
                <a:gd name="connsiteX1" fmla="*/ 1702187 w 1702187"/>
                <a:gd name="connsiteY1" fmla="*/ 273445 h 841171"/>
                <a:gd name="connsiteX2" fmla="*/ 1701386 w 1702187"/>
                <a:gd name="connsiteY2" fmla="*/ 841171 h 841171"/>
                <a:gd name="connsiteX3" fmla="*/ 1701386 w 1702187"/>
                <a:gd name="connsiteY3" fmla="*/ 773947 h 841171"/>
                <a:gd name="connsiteX4" fmla="*/ 1702062 w 1702187"/>
                <a:gd name="connsiteY4" fmla="*/ 294928 h 841171"/>
                <a:gd name="connsiteX5" fmla="*/ 308 w 1702187"/>
                <a:gd name="connsiteY5" fmla="*/ 10984 h 841171"/>
                <a:gd name="connsiteX6" fmla="*/ 14263 w 1702187"/>
                <a:gd name="connsiteY6" fmla="*/ 102508 h 841171"/>
                <a:gd name="connsiteX7" fmla="*/ 168440 w 1702187"/>
                <a:gd name="connsiteY7" fmla="*/ 346582 h 841171"/>
                <a:gd name="connsiteX8" fmla="*/ 1105734 w 1702187"/>
                <a:gd name="connsiteY8" fmla="*/ 556527 h 841171"/>
                <a:gd name="connsiteX9" fmla="*/ 1471031 w 1702187"/>
                <a:gd name="connsiteY9" fmla="*/ 594619 h 841171"/>
                <a:gd name="connsiteX10" fmla="*/ 1625135 w 1702187"/>
                <a:gd name="connsiteY10" fmla="*/ 766074 h 841171"/>
                <a:gd name="connsiteX11" fmla="*/ 1625135 w 1702187"/>
                <a:gd name="connsiteY11" fmla="*/ 833298 h 841171"/>
                <a:gd name="connsiteX12" fmla="*/ 1471031 w 1702187"/>
                <a:gd name="connsiteY12" fmla="*/ 661843 h 841171"/>
                <a:gd name="connsiteX13" fmla="*/ 1105734 w 1702187"/>
                <a:gd name="connsiteY13" fmla="*/ 623751 h 841171"/>
                <a:gd name="connsiteX14" fmla="*/ 168440 w 1702187"/>
                <a:gd name="connsiteY14" fmla="*/ 413806 h 841171"/>
                <a:gd name="connsiteX15" fmla="*/ 3940 w 1702187"/>
                <a:gd name="connsiteY15" fmla="*/ 115124 h 841171"/>
                <a:gd name="connsiteX16" fmla="*/ 267 w 1702187"/>
                <a:gd name="connsiteY16" fmla="*/ 9821 h 841171"/>
                <a:gd name="connsiteX17" fmla="*/ 308 w 1702187"/>
                <a:gd name="connsiteY17" fmla="*/ 10984 h 841171"/>
                <a:gd name="connsiteX18" fmla="*/ 270 w 1702187"/>
                <a:gd name="connsiteY18" fmla="*/ 10740 h 841171"/>
                <a:gd name="connsiteX19" fmla="*/ 231 w 1702187"/>
                <a:gd name="connsiteY19" fmla="*/ 0 h 841171"/>
                <a:gd name="connsiteX20" fmla="*/ 267 w 1702187"/>
                <a:gd name="connsiteY20" fmla="*/ 9821 h 841171"/>
                <a:gd name="connsiteX21" fmla="*/ 0 w 1702187"/>
                <a:gd name="connsiteY21" fmla="*/ 2177 h 84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7" h="841171">
                  <a:moveTo>
                    <a:pt x="1702106" y="263568"/>
                  </a:moveTo>
                  <a:lnTo>
                    <a:pt x="1702187" y="273445"/>
                  </a:lnTo>
                  <a:cubicBezTo>
                    <a:pt x="1702187" y="273445"/>
                    <a:pt x="1701386" y="841171"/>
                    <a:pt x="1701386" y="841171"/>
                  </a:cubicBezTo>
                  <a:lnTo>
                    <a:pt x="1701386" y="773947"/>
                  </a:lnTo>
                  <a:cubicBezTo>
                    <a:pt x="1701386" y="773947"/>
                    <a:pt x="1701837" y="454601"/>
                    <a:pt x="1702062" y="294928"/>
                  </a:cubicBezTo>
                  <a:close/>
                  <a:moveTo>
                    <a:pt x="308" y="10984"/>
                  </a:moveTo>
                  <a:lnTo>
                    <a:pt x="14263" y="102508"/>
                  </a:lnTo>
                  <a:cubicBezTo>
                    <a:pt x="36504" y="192271"/>
                    <a:pt x="84590" y="275420"/>
                    <a:pt x="168440" y="346582"/>
                  </a:cubicBezTo>
                  <a:cubicBezTo>
                    <a:pt x="318615" y="474378"/>
                    <a:pt x="915068" y="527818"/>
                    <a:pt x="1105734" y="556527"/>
                  </a:cubicBezTo>
                  <a:cubicBezTo>
                    <a:pt x="1227206" y="574977"/>
                    <a:pt x="1349078" y="582054"/>
                    <a:pt x="1471031" y="594619"/>
                  </a:cubicBezTo>
                  <a:cubicBezTo>
                    <a:pt x="1558667" y="604083"/>
                    <a:pt x="1625135" y="678040"/>
                    <a:pt x="1625135" y="766074"/>
                  </a:cubicBezTo>
                  <a:lnTo>
                    <a:pt x="1625135" y="833298"/>
                  </a:lnTo>
                  <a:cubicBezTo>
                    <a:pt x="1625135" y="745264"/>
                    <a:pt x="1558667" y="671307"/>
                    <a:pt x="1471031" y="661843"/>
                  </a:cubicBezTo>
                  <a:cubicBezTo>
                    <a:pt x="1349078" y="649278"/>
                    <a:pt x="1227206" y="642201"/>
                    <a:pt x="1105734" y="623751"/>
                  </a:cubicBezTo>
                  <a:cubicBezTo>
                    <a:pt x="915068" y="595042"/>
                    <a:pt x="318615" y="541602"/>
                    <a:pt x="168440" y="413806"/>
                  </a:cubicBezTo>
                  <a:cubicBezTo>
                    <a:pt x="67820" y="328412"/>
                    <a:pt x="18699" y="225756"/>
                    <a:pt x="3940" y="115124"/>
                  </a:cubicBezTo>
                  <a:close/>
                  <a:moveTo>
                    <a:pt x="267" y="9821"/>
                  </a:moveTo>
                  <a:lnTo>
                    <a:pt x="308" y="10984"/>
                  </a:lnTo>
                  <a:lnTo>
                    <a:pt x="270" y="10740"/>
                  </a:lnTo>
                  <a:close/>
                  <a:moveTo>
                    <a:pt x="231" y="0"/>
                  </a:moveTo>
                  <a:lnTo>
                    <a:pt x="267" y="9821"/>
                  </a:lnTo>
                  <a:lnTo>
                    <a:pt x="0" y="2177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2664D03-87ED-47D9-AFA9-729F71573EAE}"/>
              </a:ext>
            </a:extLst>
          </p:cNvPr>
          <p:cNvGrpSpPr/>
          <p:nvPr/>
        </p:nvGrpSpPr>
        <p:grpSpPr>
          <a:xfrm>
            <a:off x="6128373" y="1856832"/>
            <a:ext cx="1704446" cy="3054270"/>
            <a:chOff x="6128373" y="1856832"/>
            <a:chExt cx="1704446" cy="3054270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24F0F13-B748-4483-8AEC-CF5AE9E2AC16}"/>
                </a:ext>
              </a:extLst>
            </p:cNvPr>
            <p:cNvSpPr/>
            <p:nvPr/>
          </p:nvSpPr>
          <p:spPr>
            <a:xfrm>
              <a:off x="6128373" y="1856832"/>
              <a:ext cx="1704446" cy="305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68" extrusionOk="0">
                  <a:moveTo>
                    <a:pt x="20948" y="266"/>
                  </a:moveTo>
                  <a:cubicBezTo>
                    <a:pt x="20841" y="20"/>
                    <a:pt x="20316" y="-78"/>
                    <a:pt x="19953" y="69"/>
                  </a:cubicBezTo>
                  <a:cubicBezTo>
                    <a:pt x="18585" y="628"/>
                    <a:pt x="16702" y="603"/>
                    <a:pt x="15040" y="492"/>
                  </a:cubicBezTo>
                  <a:cubicBezTo>
                    <a:pt x="11784" y="268"/>
                    <a:pt x="1746" y="-432"/>
                    <a:pt x="270" y="1868"/>
                  </a:cubicBezTo>
                  <a:cubicBezTo>
                    <a:pt x="-4" y="2298"/>
                    <a:pt x="-24" y="2767"/>
                    <a:pt x="15" y="3222"/>
                  </a:cubicBezTo>
                  <a:cubicBezTo>
                    <a:pt x="15" y="3222"/>
                    <a:pt x="25" y="7157"/>
                    <a:pt x="25" y="7157"/>
                  </a:cubicBezTo>
                  <a:lnTo>
                    <a:pt x="25" y="20904"/>
                  </a:lnTo>
                  <a:cubicBezTo>
                    <a:pt x="25" y="21051"/>
                    <a:pt x="241" y="21168"/>
                    <a:pt x="501" y="21168"/>
                  </a:cubicBezTo>
                  <a:lnTo>
                    <a:pt x="501" y="21168"/>
                  </a:lnTo>
                  <a:cubicBezTo>
                    <a:pt x="765" y="21168"/>
                    <a:pt x="976" y="21048"/>
                    <a:pt x="976" y="20904"/>
                  </a:cubicBezTo>
                  <a:lnTo>
                    <a:pt x="976" y="7102"/>
                  </a:lnTo>
                  <a:cubicBezTo>
                    <a:pt x="976" y="6492"/>
                    <a:pt x="1805" y="5980"/>
                    <a:pt x="2898" y="5914"/>
                  </a:cubicBezTo>
                  <a:lnTo>
                    <a:pt x="2898" y="5914"/>
                  </a:lnTo>
                  <a:cubicBezTo>
                    <a:pt x="4419" y="5827"/>
                    <a:pt x="5939" y="5778"/>
                    <a:pt x="7454" y="5650"/>
                  </a:cubicBezTo>
                  <a:cubicBezTo>
                    <a:pt x="9832" y="5451"/>
                    <a:pt x="17271" y="5080"/>
                    <a:pt x="19144" y="4195"/>
                  </a:cubicBezTo>
                  <a:cubicBezTo>
                    <a:pt x="21375" y="3140"/>
                    <a:pt x="21576" y="1712"/>
                    <a:pt x="20948" y="2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D970FB0-F6F1-4FD8-BE47-BECAC54D080E}"/>
                </a:ext>
              </a:extLst>
            </p:cNvPr>
            <p:cNvSpPr/>
            <p:nvPr/>
          </p:nvSpPr>
          <p:spPr>
            <a:xfrm>
              <a:off x="6129577" y="2048229"/>
              <a:ext cx="1702185" cy="841267"/>
            </a:xfrm>
            <a:custGeom>
              <a:avLst/>
              <a:gdLst>
                <a:gd name="connsiteX0" fmla="*/ 81 w 1702185"/>
                <a:gd name="connsiteY0" fmla="*/ 263618 h 841267"/>
                <a:gd name="connsiteX1" fmla="*/ 125 w 1702185"/>
                <a:gd name="connsiteY1" fmla="*/ 294987 h 841267"/>
                <a:gd name="connsiteX2" fmla="*/ 802 w 1702185"/>
                <a:gd name="connsiteY2" fmla="*/ 774043 h 841267"/>
                <a:gd name="connsiteX3" fmla="*/ 802 w 1702185"/>
                <a:gd name="connsiteY3" fmla="*/ 841267 h 841267"/>
                <a:gd name="connsiteX4" fmla="*/ 0 w 1702185"/>
                <a:gd name="connsiteY4" fmla="*/ 273497 h 841267"/>
                <a:gd name="connsiteX5" fmla="*/ 1701880 w 1702185"/>
                <a:gd name="connsiteY5" fmla="*/ 10912 h 841267"/>
                <a:gd name="connsiteX6" fmla="*/ 1698245 w 1702185"/>
                <a:gd name="connsiteY6" fmla="*/ 115043 h 841267"/>
                <a:gd name="connsiteX7" fmla="*/ 1533745 w 1702185"/>
                <a:gd name="connsiteY7" fmla="*/ 413889 h 841267"/>
                <a:gd name="connsiteX8" fmla="*/ 596452 w 1702185"/>
                <a:gd name="connsiteY8" fmla="*/ 623826 h 841267"/>
                <a:gd name="connsiteX9" fmla="*/ 231156 w 1702185"/>
                <a:gd name="connsiteY9" fmla="*/ 661918 h 841267"/>
                <a:gd name="connsiteX10" fmla="*/ 77052 w 1702185"/>
                <a:gd name="connsiteY10" fmla="*/ 833331 h 841267"/>
                <a:gd name="connsiteX11" fmla="*/ 77052 w 1702185"/>
                <a:gd name="connsiteY11" fmla="*/ 766107 h 841267"/>
                <a:gd name="connsiteX12" fmla="*/ 231156 w 1702185"/>
                <a:gd name="connsiteY12" fmla="*/ 594694 h 841267"/>
                <a:gd name="connsiteX13" fmla="*/ 596452 w 1702185"/>
                <a:gd name="connsiteY13" fmla="*/ 556602 h 841267"/>
                <a:gd name="connsiteX14" fmla="*/ 1533745 w 1702185"/>
                <a:gd name="connsiteY14" fmla="*/ 346665 h 841267"/>
                <a:gd name="connsiteX15" fmla="*/ 1687922 w 1702185"/>
                <a:gd name="connsiteY15" fmla="*/ 102401 h 841267"/>
                <a:gd name="connsiteX16" fmla="*/ 1701918 w 1702185"/>
                <a:gd name="connsiteY16" fmla="*/ 9823 h 841267"/>
                <a:gd name="connsiteX17" fmla="*/ 1701915 w 1702185"/>
                <a:gd name="connsiteY17" fmla="*/ 10683 h 841267"/>
                <a:gd name="connsiteX18" fmla="*/ 1701880 w 1702185"/>
                <a:gd name="connsiteY18" fmla="*/ 10912 h 841267"/>
                <a:gd name="connsiteX19" fmla="*/ 1701953 w 1702185"/>
                <a:gd name="connsiteY19" fmla="*/ 0 h 841267"/>
                <a:gd name="connsiteX20" fmla="*/ 1702185 w 1702185"/>
                <a:gd name="connsiteY20" fmla="*/ 2177 h 841267"/>
                <a:gd name="connsiteX21" fmla="*/ 1701918 w 1702185"/>
                <a:gd name="connsiteY21" fmla="*/ 9823 h 8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5" h="841267">
                  <a:moveTo>
                    <a:pt x="81" y="263618"/>
                  </a:moveTo>
                  <a:lnTo>
                    <a:pt x="125" y="294987"/>
                  </a:lnTo>
                  <a:cubicBezTo>
                    <a:pt x="351" y="454673"/>
                    <a:pt x="802" y="774043"/>
                    <a:pt x="802" y="774043"/>
                  </a:cubicBezTo>
                  <a:lnTo>
                    <a:pt x="802" y="841267"/>
                  </a:lnTo>
                  <a:cubicBezTo>
                    <a:pt x="802" y="841267"/>
                    <a:pt x="0" y="273497"/>
                    <a:pt x="0" y="273497"/>
                  </a:cubicBezTo>
                  <a:close/>
                  <a:moveTo>
                    <a:pt x="1701880" y="10912"/>
                  </a:moveTo>
                  <a:lnTo>
                    <a:pt x="1698245" y="115043"/>
                  </a:lnTo>
                  <a:cubicBezTo>
                    <a:pt x="1683485" y="225609"/>
                    <a:pt x="1634364" y="328263"/>
                    <a:pt x="1533745" y="413889"/>
                  </a:cubicBezTo>
                  <a:cubicBezTo>
                    <a:pt x="1383569" y="541583"/>
                    <a:pt x="787118" y="595113"/>
                    <a:pt x="596452" y="623826"/>
                  </a:cubicBezTo>
                  <a:cubicBezTo>
                    <a:pt x="474981" y="642295"/>
                    <a:pt x="353108" y="649365"/>
                    <a:pt x="231156" y="661918"/>
                  </a:cubicBezTo>
                  <a:cubicBezTo>
                    <a:pt x="143520" y="671441"/>
                    <a:pt x="77052" y="745316"/>
                    <a:pt x="77052" y="833331"/>
                  </a:cubicBezTo>
                  <a:lnTo>
                    <a:pt x="77052" y="766107"/>
                  </a:lnTo>
                  <a:cubicBezTo>
                    <a:pt x="77052" y="678092"/>
                    <a:pt x="143520" y="604217"/>
                    <a:pt x="231156" y="594694"/>
                  </a:cubicBezTo>
                  <a:cubicBezTo>
                    <a:pt x="353108" y="582141"/>
                    <a:pt x="474981" y="575071"/>
                    <a:pt x="596452" y="556602"/>
                  </a:cubicBezTo>
                  <a:cubicBezTo>
                    <a:pt x="787118" y="527889"/>
                    <a:pt x="1383569" y="474359"/>
                    <a:pt x="1533745" y="346665"/>
                  </a:cubicBezTo>
                  <a:cubicBezTo>
                    <a:pt x="1617595" y="275310"/>
                    <a:pt x="1665681" y="192130"/>
                    <a:pt x="1687922" y="102401"/>
                  </a:cubicBezTo>
                  <a:close/>
                  <a:moveTo>
                    <a:pt x="1701918" y="9823"/>
                  </a:moveTo>
                  <a:lnTo>
                    <a:pt x="1701915" y="10683"/>
                  </a:lnTo>
                  <a:lnTo>
                    <a:pt x="1701880" y="10912"/>
                  </a:lnTo>
                  <a:close/>
                  <a:moveTo>
                    <a:pt x="1701953" y="0"/>
                  </a:moveTo>
                  <a:lnTo>
                    <a:pt x="1702185" y="2177"/>
                  </a:lnTo>
                  <a:lnTo>
                    <a:pt x="1701918" y="982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FA3DF97-7EBB-4504-A951-2E0F5A48BC4B}"/>
              </a:ext>
            </a:extLst>
          </p:cNvPr>
          <p:cNvGrpSpPr/>
          <p:nvPr/>
        </p:nvGrpSpPr>
        <p:grpSpPr>
          <a:xfrm>
            <a:off x="6246320" y="2957701"/>
            <a:ext cx="1704514" cy="1936892"/>
            <a:chOff x="6246320" y="2957701"/>
            <a:chExt cx="1704514" cy="1936892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5776B67-6944-4ED5-A920-9124EEE3187D}"/>
                </a:ext>
              </a:extLst>
            </p:cNvPr>
            <p:cNvSpPr/>
            <p:nvPr/>
          </p:nvSpPr>
          <p:spPr>
            <a:xfrm>
              <a:off x="6246320" y="2957701"/>
              <a:ext cx="1704514" cy="19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26" extrusionOk="0">
                  <a:moveTo>
                    <a:pt x="20948" y="413"/>
                  </a:moveTo>
                  <a:cubicBezTo>
                    <a:pt x="20840" y="31"/>
                    <a:pt x="20316" y="-122"/>
                    <a:pt x="19953" y="108"/>
                  </a:cubicBezTo>
                  <a:cubicBezTo>
                    <a:pt x="18585" y="978"/>
                    <a:pt x="16702" y="940"/>
                    <a:pt x="15040" y="766"/>
                  </a:cubicBezTo>
                  <a:cubicBezTo>
                    <a:pt x="11784" y="418"/>
                    <a:pt x="1746" y="-674"/>
                    <a:pt x="270" y="2911"/>
                  </a:cubicBezTo>
                  <a:cubicBezTo>
                    <a:pt x="-4" y="3582"/>
                    <a:pt x="-24" y="4313"/>
                    <a:pt x="15" y="5022"/>
                  </a:cubicBezTo>
                  <a:cubicBezTo>
                    <a:pt x="15" y="5022"/>
                    <a:pt x="25" y="11156"/>
                    <a:pt x="25" y="11156"/>
                  </a:cubicBezTo>
                  <a:lnTo>
                    <a:pt x="25" y="20514"/>
                  </a:lnTo>
                  <a:cubicBezTo>
                    <a:pt x="25" y="20743"/>
                    <a:pt x="241" y="20926"/>
                    <a:pt x="501" y="20926"/>
                  </a:cubicBezTo>
                  <a:lnTo>
                    <a:pt x="501" y="20926"/>
                  </a:lnTo>
                  <a:cubicBezTo>
                    <a:pt x="765" y="20926"/>
                    <a:pt x="976" y="20739"/>
                    <a:pt x="976" y="20514"/>
                  </a:cubicBezTo>
                  <a:lnTo>
                    <a:pt x="976" y="11071"/>
                  </a:lnTo>
                  <a:cubicBezTo>
                    <a:pt x="976" y="10120"/>
                    <a:pt x="1805" y="9321"/>
                    <a:pt x="2898" y="9219"/>
                  </a:cubicBezTo>
                  <a:lnTo>
                    <a:pt x="2898" y="9219"/>
                  </a:lnTo>
                  <a:cubicBezTo>
                    <a:pt x="4419" y="9083"/>
                    <a:pt x="10837" y="9007"/>
                    <a:pt x="12348" y="8807"/>
                  </a:cubicBezTo>
                  <a:cubicBezTo>
                    <a:pt x="14726" y="8497"/>
                    <a:pt x="17271" y="7919"/>
                    <a:pt x="19139" y="6539"/>
                  </a:cubicBezTo>
                  <a:cubicBezTo>
                    <a:pt x="21380" y="4899"/>
                    <a:pt x="21576" y="2669"/>
                    <a:pt x="20948" y="41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2A591A6-A9D6-4FB0-8B2C-0DE2B463370A}"/>
                </a:ext>
              </a:extLst>
            </p:cNvPr>
            <p:cNvSpPr/>
            <p:nvPr/>
          </p:nvSpPr>
          <p:spPr>
            <a:xfrm>
              <a:off x="6247524" y="3149373"/>
              <a:ext cx="1702303" cy="840919"/>
            </a:xfrm>
            <a:custGeom>
              <a:avLst/>
              <a:gdLst>
                <a:gd name="connsiteX0" fmla="*/ 81 w 1702303"/>
                <a:gd name="connsiteY0" fmla="*/ 263284 h 840919"/>
                <a:gd name="connsiteX1" fmla="*/ 125 w 1702303"/>
                <a:gd name="connsiteY1" fmla="*/ 294649 h 840919"/>
                <a:gd name="connsiteX2" fmla="*/ 802 w 1702303"/>
                <a:gd name="connsiteY2" fmla="*/ 773695 h 840919"/>
                <a:gd name="connsiteX3" fmla="*/ 802 w 1702303"/>
                <a:gd name="connsiteY3" fmla="*/ 840919 h 840919"/>
                <a:gd name="connsiteX4" fmla="*/ 0 w 1702303"/>
                <a:gd name="connsiteY4" fmla="*/ 273161 h 840919"/>
                <a:gd name="connsiteX5" fmla="*/ 1701990 w 1702303"/>
                <a:gd name="connsiteY5" fmla="*/ 10987 h 840919"/>
                <a:gd name="connsiteX6" fmla="*/ 1698408 w 1702303"/>
                <a:gd name="connsiteY6" fmla="*/ 114870 h 840919"/>
                <a:gd name="connsiteX7" fmla="*/ 1533405 w 1702303"/>
                <a:gd name="connsiteY7" fmla="*/ 413573 h 840919"/>
                <a:gd name="connsiteX8" fmla="*/ 988887 w 1702303"/>
                <a:gd name="connsiteY8" fmla="*/ 623497 h 840919"/>
                <a:gd name="connsiteX9" fmla="*/ 231165 w 1702303"/>
                <a:gd name="connsiteY9" fmla="*/ 661632 h 840919"/>
                <a:gd name="connsiteX10" fmla="*/ 77055 w 1702303"/>
                <a:gd name="connsiteY10" fmla="*/ 833051 h 840919"/>
                <a:gd name="connsiteX11" fmla="*/ 77055 w 1702303"/>
                <a:gd name="connsiteY11" fmla="*/ 765827 h 840919"/>
                <a:gd name="connsiteX12" fmla="*/ 231165 w 1702303"/>
                <a:gd name="connsiteY12" fmla="*/ 594408 h 840919"/>
                <a:gd name="connsiteX13" fmla="*/ 988887 w 1702303"/>
                <a:gd name="connsiteY13" fmla="*/ 556273 h 840919"/>
                <a:gd name="connsiteX14" fmla="*/ 1533405 w 1702303"/>
                <a:gd name="connsiteY14" fmla="*/ 346349 h 840919"/>
                <a:gd name="connsiteX15" fmla="*/ 1688088 w 1702303"/>
                <a:gd name="connsiteY15" fmla="*/ 102264 h 840919"/>
                <a:gd name="connsiteX16" fmla="*/ 1702073 w 1702303"/>
                <a:gd name="connsiteY16" fmla="*/ 8570 h 840919"/>
                <a:gd name="connsiteX17" fmla="*/ 1702067 w 1702303"/>
                <a:gd name="connsiteY17" fmla="*/ 10479 h 840919"/>
                <a:gd name="connsiteX18" fmla="*/ 1701990 w 1702303"/>
                <a:gd name="connsiteY18" fmla="*/ 10987 h 840919"/>
                <a:gd name="connsiteX19" fmla="*/ 1702100 w 1702303"/>
                <a:gd name="connsiteY19" fmla="*/ 0 h 840919"/>
                <a:gd name="connsiteX20" fmla="*/ 1702303 w 1702303"/>
                <a:gd name="connsiteY20" fmla="*/ 1899 h 840919"/>
                <a:gd name="connsiteX21" fmla="*/ 1702073 w 1702303"/>
                <a:gd name="connsiteY21" fmla="*/ 8570 h 84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303" h="840919">
                  <a:moveTo>
                    <a:pt x="81" y="263284"/>
                  </a:moveTo>
                  <a:lnTo>
                    <a:pt x="125" y="294649"/>
                  </a:lnTo>
                  <a:cubicBezTo>
                    <a:pt x="351" y="454331"/>
                    <a:pt x="802" y="773695"/>
                    <a:pt x="802" y="773695"/>
                  </a:cubicBezTo>
                  <a:lnTo>
                    <a:pt x="802" y="840919"/>
                  </a:lnTo>
                  <a:cubicBezTo>
                    <a:pt x="802" y="840919"/>
                    <a:pt x="0" y="273161"/>
                    <a:pt x="0" y="273161"/>
                  </a:cubicBezTo>
                  <a:close/>
                  <a:moveTo>
                    <a:pt x="1701990" y="10987"/>
                  </a:moveTo>
                  <a:lnTo>
                    <a:pt x="1698408" y="114870"/>
                  </a:lnTo>
                  <a:cubicBezTo>
                    <a:pt x="1683673" y="225523"/>
                    <a:pt x="1634480" y="328187"/>
                    <a:pt x="1533405" y="413573"/>
                  </a:cubicBezTo>
                  <a:cubicBezTo>
                    <a:pt x="1383625" y="541305"/>
                    <a:pt x="1179561" y="594804"/>
                    <a:pt x="988887" y="623497"/>
                  </a:cubicBezTo>
                  <a:cubicBezTo>
                    <a:pt x="867732" y="642009"/>
                    <a:pt x="353123" y="649044"/>
                    <a:pt x="231165" y="661632"/>
                  </a:cubicBezTo>
                  <a:cubicBezTo>
                    <a:pt x="143526" y="671073"/>
                    <a:pt x="77055" y="745027"/>
                    <a:pt x="77055" y="833051"/>
                  </a:cubicBezTo>
                  <a:lnTo>
                    <a:pt x="77055" y="765827"/>
                  </a:lnTo>
                  <a:cubicBezTo>
                    <a:pt x="77055" y="677803"/>
                    <a:pt x="143526" y="603849"/>
                    <a:pt x="231165" y="594408"/>
                  </a:cubicBezTo>
                  <a:cubicBezTo>
                    <a:pt x="353123" y="581820"/>
                    <a:pt x="867732" y="574785"/>
                    <a:pt x="988887" y="556273"/>
                  </a:cubicBezTo>
                  <a:cubicBezTo>
                    <a:pt x="1179561" y="527580"/>
                    <a:pt x="1383625" y="474081"/>
                    <a:pt x="1533405" y="346349"/>
                  </a:cubicBezTo>
                  <a:cubicBezTo>
                    <a:pt x="1617634" y="275194"/>
                    <a:pt x="1665834" y="192040"/>
                    <a:pt x="1688088" y="102264"/>
                  </a:cubicBezTo>
                  <a:close/>
                  <a:moveTo>
                    <a:pt x="1702073" y="8570"/>
                  </a:moveTo>
                  <a:lnTo>
                    <a:pt x="1702067" y="10479"/>
                  </a:lnTo>
                  <a:lnTo>
                    <a:pt x="1701990" y="10987"/>
                  </a:lnTo>
                  <a:close/>
                  <a:moveTo>
                    <a:pt x="1702100" y="0"/>
                  </a:moveTo>
                  <a:lnTo>
                    <a:pt x="1702303" y="1899"/>
                  </a:lnTo>
                  <a:lnTo>
                    <a:pt x="1702073" y="8570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565CDBFE-1C9C-4FA7-8CC9-4D58EA6AC3B2}"/>
              </a:ext>
            </a:extLst>
          </p:cNvPr>
          <p:cNvSpPr/>
          <p:nvPr/>
        </p:nvSpPr>
        <p:spPr>
          <a:xfrm>
            <a:off x="4455600" y="147940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5CC9518-AA13-42C3-AC2D-A1CB167D9745}"/>
              </a:ext>
            </a:extLst>
          </p:cNvPr>
          <p:cNvSpPr/>
          <p:nvPr/>
        </p:nvSpPr>
        <p:spPr>
          <a:xfrm>
            <a:off x="4409257" y="3442645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3B4358D-7331-4631-8E86-9BE6C5C6926A}"/>
              </a:ext>
            </a:extLst>
          </p:cNvPr>
          <p:cNvSpPr/>
          <p:nvPr/>
        </p:nvSpPr>
        <p:spPr>
          <a:xfrm>
            <a:off x="6237415" y="203620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174E0EF-17E5-4DEF-8BF3-8193AC0F1329}"/>
              </a:ext>
            </a:extLst>
          </p:cNvPr>
          <p:cNvSpPr/>
          <p:nvPr/>
        </p:nvSpPr>
        <p:spPr>
          <a:xfrm>
            <a:off x="6374824" y="31847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C6D6340-3677-4E7D-BC11-0D2325AADE0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83CD889-4F0C-4493-BB8B-D36C8FF82CF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60354A-A0C5-49E0-8C91-126F467221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64093F7-31CC-454A-9ED5-D0698FB97BA4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62D8877-6F2F-416A-B83B-5336E96849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9DDAF9-F056-4E58-92CD-CA1E2209108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BC449A9-445F-4ED6-9629-ED65D05AD450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6E7CA07-8354-4283-80AD-C8012812C6E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5E29AB-A52D-4871-82EB-2915125042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89E885-4B9E-4819-9867-ED79CD4BC012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EBF300-64AC-4E9D-97E7-D72725BA58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C366BAD-B624-4125-A1D0-AFFADD66E6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72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Fountain Pen Infographic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3B7BBBD-E29C-4CEE-9DF6-51DA211F7EAF}"/>
              </a:ext>
            </a:extLst>
          </p:cNvPr>
          <p:cNvSpPr/>
          <p:nvPr/>
        </p:nvSpPr>
        <p:spPr>
          <a:xfrm>
            <a:off x="5735205" y="4923536"/>
            <a:ext cx="688702" cy="1200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5" h="21600" extrusionOk="0">
                <a:moveTo>
                  <a:pt x="20491" y="8483"/>
                </a:moveTo>
                <a:cubicBezTo>
                  <a:pt x="17768" y="5561"/>
                  <a:pt x="17458" y="2788"/>
                  <a:pt x="17565" y="1252"/>
                </a:cubicBezTo>
                <a:cubicBezTo>
                  <a:pt x="17613" y="566"/>
                  <a:pt x="16658" y="0"/>
                  <a:pt x="15500" y="0"/>
                </a:cubicBezTo>
                <a:lnTo>
                  <a:pt x="10473" y="0"/>
                </a:lnTo>
                <a:lnTo>
                  <a:pt x="5422" y="0"/>
                </a:lnTo>
                <a:cubicBezTo>
                  <a:pt x="4264" y="0"/>
                  <a:pt x="3309" y="566"/>
                  <a:pt x="3357" y="1252"/>
                </a:cubicBezTo>
                <a:cubicBezTo>
                  <a:pt x="3452" y="2795"/>
                  <a:pt x="3154" y="5561"/>
                  <a:pt x="431" y="8483"/>
                </a:cubicBezTo>
                <a:cubicBezTo>
                  <a:pt x="-345" y="9318"/>
                  <a:pt x="-46" y="10372"/>
                  <a:pt x="1112" y="11023"/>
                </a:cubicBezTo>
                <a:cubicBezTo>
                  <a:pt x="3225" y="12211"/>
                  <a:pt x="6294" y="14490"/>
                  <a:pt x="8001" y="18310"/>
                </a:cubicBezTo>
                <a:cubicBezTo>
                  <a:pt x="8479" y="19378"/>
                  <a:pt x="8670" y="20489"/>
                  <a:pt x="8670" y="21600"/>
                </a:cubicBezTo>
                <a:lnTo>
                  <a:pt x="8670" y="21600"/>
                </a:lnTo>
                <a:lnTo>
                  <a:pt x="10163" y="21600"/>
                </a:lnTo>
                <a:lnTo>
                  <a:pt x="10163" y="11900"/>
                </a:lnTo>
                <a:cubicBezTo>
                  <a:pt x="10163" y="11490"/>
                  <a:pt x="9757" y="11122"/>
                  <a:pt x="9136" y="10945"/>
                </a:cubicBezTo>
                <a:cubicBezTo>
                  <a:pt x="8324" y="10719"/>
                  <a:pt x="7774" y="10231"/>
                  <a:pt x="7774" y="9664"/>
                </a:cubicBezTo>
                <a:cubicBezTo>
                  <a:pt x="7774" y="9098"/>
                  <a:pt x="8634" y="8610"/>
                  <a:pt x="9434" y="8384"/>
                </a:cubicBezTo>
                <a:cubicBezTo>
                  <a:pt x="10055" y="8207"/>
                  <a:pt x="10461" y="7839"/>
                  <a:pt x="10461" y="7429"/>
                </a:cubicBezTo>
                <a:cubicBezTo>
                  <a:pt x="10461" y="7839"/>
                  <a:pt x="10867" y="8207"/>
                  <a:pt x="11488" y="8384"/>
                </a:cubicBezTo>
                <a:cubicBezTo>
                  <a:pt x="12288" y="8610"/>
                  <a:pt x="13124" y="9098"/>
                  <a:pt x="13124" y="9664"/>
                </a:cubicBezTo>
                <a:cubicBezTo>
                  <a:pt x="13124" y="10231"/>
                  <a:pt x="12563" y="10719"/>
                  <a:pt x="11762" y="10945"/>
                </a:cubicBezTo>
                <a:cubicBezTo>
                  <a:pt x="11142" y="11122"/>
                  <a:pt x="10736" y="11490"/>
                  <a:pt x="10736" y="11900"/>
                </a:cubicBezTo>
                <a:lnTo>
                  <a:pt x="10736" y="21600"/>
                </a:lnTo>
                <a:lnTo>
                  <a:pt x="12228" y="21600"/>
                </a:lnTo>
                <a:lnTo>
                  <a:pt x="12228" y="21586"/>
                </a:lnTo>
                <a:cubicBezTo>
                  <a:pt x="12228" y="20510"/>
                  <a:pt x="12407" y="19435"/>
                  <a:pt x="12861" y="18395"/>
                </a:cubicBezTo>
                <a:cubicBezTo>
                  <a:pt x="14557" y="14518"/>
                  <a:pt x="17661" y="12219"/>
                  <a:pt x="19786" y="11023"/>
                </a:cubicBezTo>
                <a:cubicBezTo>
                  <a:pt x="20968" y="10372"/>
                  <a:pt x="21255" y="9318"/>
                  <a:pt x="20491" y="84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DCB3FC40-56ED-4398-8542-A80FF77B071E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6159547" y="4805581"/>
            <a:ext cx="5707311" cy="1376314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1AD292-DDFF-4FF8-BCE3-CA992E42A90D}"/>
              </a:ext>
            </a:extLst>
          </p:cNvPr>
          <p:cNvSpPr/>
          <p:nvPr/>
        </p:nvSpPr>
        <p:spPr>
          <a:xfrm>
            <a:off x="5914497" y="4923536"/>
            <a:ext cx="329963" cy="1200343"/>
          </a:xfrm>
          <a:custGeom>
            <a:avLst/>
            <a:gdLst>
              <a:gd name="connsiteX0" fmla="*/ 150536 w 329963"/>
              <a:gd name="connsiteY0" fmla="*/ 0 h 1200343"/>
              <a:gd name="connsiteX1" fmla="*/ 165570 w 329963"/>
              <a:gd name="connsiteY1" fmla="*/ 0 h 1200343"/>
              <a:gd name="connsiteX2" fmla="*/ 179585 w 329963"/>
              <a:gd name="connsiteY2" fmla="*/ 0 h 1200343"/>
              <a:gd name="connsiteX3" fmla="*/ 329963 w 329963"/>
              <a:gd name="connsiteY3" fmla="*/ 806060 h 1200343"/>
              <a:gd name="connsiteX4" fmla="*/ 293554 w 329963"/>
              <a:gd name="connsiteY4" fmla="*/ 876679 h 1200343"/>
              <a:gd name="connsiteX5" fmla="*/ 244203 w 329963"/>
              <a:gd name="connsiteY5" fmla="*/ 1022237 h 1200343"/>
              <a:gd name="connsiteX6" fmla="*/ 223359 w 329963"/>
              <a:gd name="connsiteY6" fmla="*/ 1199565 h 1200343"/>
              <a:gd name="connsiteX7" fmla="*/ 223359 w 329963"/>
              <a:gd name="connsiteY7" fmla="*/ 1200343 h 1200343"/>
              <a:gd name="connsiteX8" fmla="*/ 174230 w 329963"/>
              <a:gd name="connsiteY8" fmla="*/ 1200343 h 1200343"/>
              <a:gd name="connsiteX9" fmla="*/ 174230 w 329963"/>
              <a:gd name="connsiteY9" fmla="*/ 661300 h 1200343"/>
              <a:gd name="connsiteX10" fmla="*/ 208015 w 329963"/>
              <a:gd name="connsiteY10" fmla="*/ 608230 h 1200343"/>
              <a:gd name="connsiteX11" fmla="*/ 252863 w 329963"/>
              <a:gd name="connsiteY11" fmla="*/ 537043 h 1200343"/>
              <a:gd name="connsiteX12" fmla="*/ 198992 w 329963"/>
              <a:gd name="connsiteY12" fmla="*/ 465911 h 1200343"/>
              <a:gd name="connsiteX13" fmla="*/ 165174 w 329963"/>
              <a:gd name="connsiteY13" fmla="*/ 412840 h 1200343"/>
              <a:gd name="connsiteX14" fmla="*/ 131357 w 329963"/>
              <a:gd name="connsiteY14" fmla="*/ 465911 h 1200343"/>
              <a:gd name="connsiteX15" fmla="*/ 76695 w 329963"/>
              <a:gd name="connsiteY15" fmla="*/ 537043 h 1200343"/>
              <a:gd name="connsiteX16" fmla="*/ 121544 w 329963"/>
              <a:gd name="connsiteY16" fmla="*/ 608230 h 1200343"/>
              <a:gd name="connsiteX17" fmla="*/ 155362 w 329963"/>
              <a:gd name="connsiteY17" fmla="*/ 661300 h 1200343"/>
              <a:gd name="connsiteX18" fmla="*/ 155362 w 329963"/>
              <a:gd name="connsiteY18" fmla="*/ 1200343 h 1200343"/>
              <a:gd name="connsiteX19" fmla="*/ 106199 w 329963"/>
              <a:gd name="connsiteY19" fmla="*/ 1200343 h 1200343"/>
              <a:gd name="connsiteX20" fmla="*/ 84170 w 329963"/>
              <a:gd name="connsiteY20" fmla="*/ 1017513 h 1200343"/>
              <a:gd name="connsiteX21" fmla="*/ 34797 w 329963"/>
              <a:gd name="connsiteY21" fmla="*/ 873967 h 1200343"/>
              <a:gd name="connsiteX22" fmla="*/ 0 w 329963"/>
              <a:gd name="connsiteY22" fmla="*/ 806904 h 120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9963" h="1200343">
                <a:moveTo>
                  <a:pt x="150536" y="0"/>
                </a:moveTo>
                <a:lnTo>
                  <a:pt x="165570" y="0"/>
                </a:lnTo>
                <a:lnTo>
                  <a:pt x="179585" y="0"/>
                </a:lnTo>
                <a:lnTo>
                  <a:pt x="329963" y="806060"/>
                </a:lnTo>
                <a:lnTo>
                  <a:pt x="293554" y="876679"/>
                </a:lnTo>
                <a:cubicBezTo>
                  <a:pt x="275024" y="919992"/>
                  <a:pt x="258165" y="968374"/>
                  <a:pt x="244203" y="1022237"/>
                </a:cubicBezTo>
                <a:cubicBezTo>
                  <a:pt x="229254" y="1080031"/>
                  <a:pt x="223359" y="1139770"/>
                  <a:pt x="223359" y="1199565"/>
                </a:cubicBezTo>
                <a:lnTo>
                  <a:pt x="223359" y="1200343"/>
                </a:lnTo>
                <a:lnTo>
                  <a:pt x="174230" y="1200343"/>
                </a:lnTo>
                <a:lnTo>
                  <a:pt x="174230" y="661300"/>
                </a:lnTo>
                <a:cubicBezTo>
                  <a:pt x="174230" y="638516"/>
                  <a:pt x="187599" y="618066"/>
                  <a:pt x="208015" y="608230"/>
                </a:cubicBezTo>
                <a:cubicBezTo>
                  <a:pt x="234390" y="595670"/>
                  <a:pt x="252863" y="568552"/>
                  <a:pt x="252863" y="537043"/>
                </a:cubicBezTo>
                <a:cubicBezTo>
                  <a:pt x="252863" y="505589"/>
                  <a:pt x="225335" y="478470"/>
                  <a:pt x="198992" y="465911"/>
                </a:cubicBezTo>
                <a:cubicBezTo>
                  <a:pt x="178544" y="456075"/>
                  <a:pt x="165174" y="435625"/>
                  <a:pt x="165174" y="412840"/>
                </a:cubicBezTo>
                <a:cubicBezTo>
                  <a:pt x="165174" y="435625"/>
                  <a:pt x="151805" y="456075"/>
                  <a:pt x="131357" y="465911"/>
                </a:cubicBezTo>
                <a:cubicBezTo>
                  <a:pt x="105014" y="478470"/>
                  <a:pt x="76695" y="505589"/>
                  <a:pt x="76695" y="537043"/>
                </a:cubicBezTo>
                <a:cubicBezTo>
                  <a:pt x="76695" y="568552"/>
                  <a:pt x="94806" y="595670"/>
                  <a:pt x="121544" y="608230"/>
                </a:cubicBezTo>
                <a:cubicBezTo>
                  <a:pt x="141993" y="618066"/>
                  <a:pt x="155362" y="638516"/>
                  <a:pt x="155362" y="661300"/>
                </a:cubicBezTo>
                <a:lnTo>
                  <a:pt x="155362" y="1200343"/>
                </a:lnTo>
                <a:lnTo>
                  <a:pt x="106199" y="1200343"/>
                </a:lnTo>
                <a:cubicBezTo>
                  <a:pt x="106199" y="1138603"/>
                  <a:pt x="99910" y="1076863"/>
                  <a:pt x="84170" y="1017513"/>
                </a:cubicBezTo>
                <a:cubicBezTo>
                  <a:pt x="70118" y="964442"/>
                  <a:pt x="53263" y="916724"/>
                  <a:pt x="34797" y="873967"/>
                </a:cubicBezTo>
                <a:lnTo>
                  <a:pt x="0" y="806904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">
            <a:extLst>
              <a:ext uri="{FF2B5EF4-FFF2-40B4-BE49-F238E27FC236}">
                <a16:creationId xmlns:a16="http://schemas.microsoft.com/office/drawing/2014/main" id="{CD23A2C7-8898-4674-9F31-CD0BA7532C64}"/>
              </a:ext>
            </a:extLst>
          </p:cNvPr>
          <p:cNvSpPr/>
          <p:nvPr/>
        </p:nvSpPr>
        <p:spPr>
          <a:xfrm>
            <a:off x="5774522" y="4766272"/>
            <a:ext cx="625136" cy="2264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2863C5-54ED-44E1-8EBD-7CF81698C3E9}"/>
              </a:ext>
            </a:extLst>
          </p:cNvPr>
          <p:cNvGrpSpPr/>
          <p:nvPr/>
        </p:nvGrpSpPr>
        <p:grpSpPr>
          <a:xfrm>
            <a:off x="4359119" y="1306398"/>
            <a:ext cx="1704446" cy="3623973"/>
            <a:chOff x="4359119" y="1306398"/>
            <a:chExt cx="1704446" cy="3623973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2C09743-8DFA-4A8B-AEC4-D31901F76F7A}"/>
                </a:ext>
              </a:extLst>
            </p:cNvPr>
            <p:cNvSpPr/>
            <p:nvPr/>
          </p:nvSpPr>
          <p:spPr>
            <a:xfrm>
              <a:off x="4359119" y="1306398"/>
              <a:ext cx="1704446" cy="362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35" extrusionOk="0">
                  <a:moveTo>
                    <a:pt x="309" y="225"/>
                  </a:moveTo>
                  <a:cubicBezTo>
                    <a:pt x="417" y="17"/>
                    <a:pt x="941" y="-66"/>
                    <a:pt x="1304" y="59"/>
                  </a:cubicBezTo>
                  <a:cubicBezTo>
                    <a:pt x="2672" y="531"/>
                    <a:pt x="4555" y="510"/>
                    <a:pt x="6217" y="416"/>
                  </a:cubicBezTo>
                  <a:cubicBezTo>
                    <a:pt x="9473" y="227"/>
                    <a:pt x="19511" y="-365"/>
                    <a:pt x="20987" y="1579"/>
                  </a:cubicBezTo>
                  <a:cubicBezTo>
                    <a:pt x="21261" y="1943"/>
                    <a:pt x="21281" y="2340"/>
                    <a:pt x="21242" y="2724"/>
                  </a:cubicBezTo>
                  <a:cubicBezTo>
                    <a:pt x="21242" y="2724"/>
                    <a:pt x="21232" y="6051"/>
                    <a:pt x="21232" y="6051"/>
                  </a:cubicBezTo>
                  <a:lnTo>
                    <a:pt x="21232" y="21012"/>
                  </a:lnTo>
                  <a:cubicBezTo>
                    <a:pt x="21232" y="21136"/>
                    <a:pt x="21016" y="21235"/>
                    <a:pt x="20756" y="21235"/>
                  </a:cubicBezTo>
                  <a:lnTo>
                    <a:pt x="20756" y="21235"/>
                  </a:lnTo>
                  <a:cubicBezTo>
                    <a:pt x="20492" y="21235"/>
                    <a:pt x="20281" y="21134"/>
                    <a:pt x="20281" y="21012"/>
                  </a:cubicBezTo>
                  <a:lnTo>
                    <a:pt x="20281" y="6007"/>
                  </a:lnTo>
                  <a:cubicBezTo>
                    <a:pt x="20281" y="5491"/>
                    <a:pt x="19452" y="5058"/>
                    <a:pt x="18359" y="5003"/>
                  </a:cubicBezTo>
                  <a:lnTo>
                    <a:pt x="18359" y="5003"/>
                  </a:lnTo>
                  <a:cubicBezTo>
                    <a:pt x="16838" y="4929"/>
                    <a:pt x="15318" y="4888"/>
                    <a:pt x="13803" y="4779"/>
                  </a:cubicBezTo>
                  <a:cubicBezTo>
                    <a:pt x="11425" y="4611"/>
                    <a:pt x="3986" y="4298"/>
                    <a:pt x="2113" y="3549"/>
                  </a:cubicBezTo>
                  <a:cubicBezTo>
                    <a:pt x="-118" y="2657"/>
                    <a:pt x="-319" y="1450"/>
                    <a:pt x="309" y="2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6E74E3A-CF1A-43CB-AE93-6B85E0812A50}"/>
                </a:ext>
              </a:extLst>
            </p:cNvPr>
            <p:cNvSpPr/>
            <p:nvPr/>
          </p:nvSpPr>
          <p:spPr>
            <a:xfrm>
              <a:off x="4360099" y="1498046"/>
              <a:ext cx="1702184" cy="841018"/>
            </a:xfrm>
            <a:custGeom>
              <a:avLst/>
              <a:gdLst>
                <a:gd name="connsiteX0" fmla="*/ 1702103 w 1702184"/>
                <a:gd name="connsiteY0" fmla="*/ 263359 h 841018"/>
                <a:gd name="connsiteX1" fmla="*/ 1702184 w 1702184"/>
                <a:gd name="connsiteY1" fmla="*/ 273231 h 841018"/>
                <a:gd name="connsiteX2" fmla="*/ 1701383 w 1702184"/>
                <a:gd name="connsiteY2" fmla="*/ 841018 h 841018"/>
                <a:gd name="connsiteX3" fmla="*/ 1701383 w 1702184"/>
                <a:gd name="connsiteY3" fmla="*/ 773794 h 841018"/>
                <a:gd name="connsiteX4" fmla="*/ 1702059 w 1702184"/>
                <a:gd name="connsiteY4" fmla="*/ 294724 h 841018"/>
                <a:gd name="connsiteX5" fmla="*/ 308 w 1702184"/>
                <a:gd name="connsiteY5" fmla="*/ 10996 h 841018"/>
                <a:gd name="connsiteX6" fmla="*/ 14263 w 1702184"/>
                <a:gd name="connsiteY6" fmla="*/ 102514 h 841018"/>
                <a:gd name="connsiteX7" fmla="*/ 168440 w 1702184"/>
                <a:gd name="connsiteY7" fmla="*/ 346802 h 841018"/>
                <a:gd name="connsiteX8" fmla="*/ 1105732 w 1702184"/>
                <a:gd name="connsiteY8" fmla="*/ 556714 h 841018"/>
                <a:gd name="connsiteX9" fmla="*/ 1471028 w 1702184"/>
                <a:gd name="connsiteY9" fmla="*/ 594942 h 841018"/>
                <a:gd name="connsiteX10" fmla="*/ 1625132 w 1702184"/>
                <a:gd name="connsiteY10" fmla="*/ 766285 h 841018"/>
                <a:gd name="connsiteX11" fmla="*/ 1625132 w 1702184"/>
                <a:gd name="connsiteY11" fmla="*/ 833509 h 841018"/>
                <a:gd name="connsiteX12" fmla="*/ 1471028 w 1702184"/>
                <a:gd name="connsiteY12" fmla="*/ 662166 h 841018"/>
                <a:gd name="connsiteX13" fmla="*/ 1105732 w 1702184"/>
                <a:gd name="connsiteY13" fmla="*/ 623938 h 841018"/>
                <a:gd name="connsiteX14" fmla="*/ 168440 w 1702184"/>
                <a:gd name="connsiteY14" fmla="*/ 414026 h 841018"/>
                <a:gd name="connsiteX15" fmla="*/ 3940 w 1702184"/>
                <a:gd name="connsiteY15" fmla="*/ 115132 h 841018"/>
                <a:gd name="connsiteX16" fmla="*/ 267 w 1702184"/>
                <a:gd name="connsiteY16" fmla="*/ 9822 h 841018"/>
                <a:gd name="connsiteX17" fmla="*/ 308 w 1702184"/>
                <a:gd name="connsiteY17" fmla="*/ 10996 h 841018"/>
                <a:gd name="connsiteX18" fmla="*/ 270 w 1702184"/>
                <a:gd name="connsiteY18" fmla="*/ 10749 h 841018"/>
                <a:gd name="connsiteX19" fmla="*/ 231 w 1702184"/>
                <a:gd name="connsiteY19" fmla="*/ 0 h 841018"/>
                <a:gd name="connsiteX20" fmla="*/ 267 w 1702184"/>
                <a:gd name="connsiteY20" fmla="*/ 9822 h 841018"/>
                <a:gd name="connsiteX21" fmla="*/ 0 w 1702184"/>
                <a:gd name="connsiteY21" fmla="*/ 2177 h 84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4" h="841018">
                  <a:moveTo>
                    <a:pt x="1702103" y="263359"/>
                  </a:moveTo>
                  <a:lnTo>
                    <a:pt x="1702184" y="273231"/>
                  </a:lnTo>
                  <a:cubicBezTo>
                    <a:pt x="1702184" y="273231"/>
                    <a:pt x="1701383" y="841018"/>
                    <a:pt x="1701383" y="841018"/>
                  </a:cubicBezTo>
                  <a:lnTo>
                    <a:pt x="1701383" y="773794"/>
                  </a:lnTo>
                  <a:cubicBezTo>
                    <a:pt x="1701383" y="773794"/>
                    <a:pt x="1701834" y="454414"/>
                    <a:pt x="1702059" y="294724"/>
                  </a:cubicBezTo>
                  <a:close/>
                  <a:moveTo>
                    <a:pt x="308" y="10996"/>
                  </a:moveTo>
                  <a:lnTo>
                    <a:pt x="14263" y="102514"/>
                  </a:lnTo>
                  <a:cubicBezTo>
                    <a:pt x="36504" y="192275"/>
                    <a:pt x="84590" y="275445"/>
                    <a:pt x="168440" y="346802"/>
                  </a:cubicBezTo>
                  <a:cubicBezTo>
                    <a:pt x="318615" y="474626"/>
                    <a:pt x="915067" y="528043"/>
                    <a:pt x="1105732" y="556714"/>
                  </a:cubicBezTo>
                  <a:cubicBezTo>
                    <a:pt x="1227204" y="575316"/>
                    <a:pt x="1349076" y="582313"/>
                    <a:pt x="1471028" y="594942"/>
                  </a:cubicBezTo>
                  <a:cubicBezTo>
                    <a:pt x="1558664" y="604328"/>
                    <a:pt x="1625132" y="678224"/>
                    <a:pt x="1625132" y="766285"/>
                  </a:cubicBezTo>
                  <a:lnTo>
                    <a:pt x="1625132" y="833509"/>
                  </a:lnTo>
                  <a:cubicBezTo>
                    <a:pt x="1625132" y="745448"/>
                    <a:pt x="1558664" y="671552"/>
                    <a:pt x="1471028" y="662166"/>
                  </a:cubicBezTo>
                  <a:cubicBezTo>
                    <a:pt x="1349076" y="649537"/>
                    <a:pt x="1227204" y="642540"/>
                    <a:pt x="1105732" y="623938"/>
                  </a:cubicBezTo>
                  <a:cubicBezTo>
                    <a:pt x="915067" y="595267"/>
                    <a:pt x="318615" y="541850"/>
                    <a:pt x="168440" y="414026"/>
                  </a:cubicBezTo>
                  <a:cubicBezTo>
                    <a:pt x="67820" y="328397"/>
                    <a:pt x="18699" y="225759"/>
                    <a:pt x="3940" y="115132"/>
                  </a:cubicBezTo>
                  <a:close/>
                  <a:moveTo>
                    <a:pt x="267" y="9822"/>
                  </a:moveTo>
                  <a:lnTo>
                    <a:pt x="308" y="10996"/>
                  </a:lnTo>
                  <a:lnTo>
                    <a:pt x="270" y="10749"/>
                  </a:lnTo>
                  <a:close/>
                  <a:moveTo>
                    <a:pt x="231" y="0"/>
                  </a:moveTo>
                  <a:lnTo>
                    <a:pt x="267" y="9822"/>
                  </a:lnTo>
                  <a:lnTo>
                    <a:pt x="0" y="2177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429FF5-8D15-4DAF-8766-01B8FAA9FC6C}"/>
              </a:ext>
            </a:extLst>
          </p:cNvPr>
          <p:cNvGrpSpPr/>
          <p:nvPr/>
        </p:nvGrpSpPr>
        <p:grpSpPr>
          <a:xfrm>
            <a:off x="4241166" y="3232919"/>
            <a:ext cx="1704449" cy="1655384"/>
            <a:chOff x="4241166" y="3232919"/>
            <a:chExt cx="1704449" cy="165538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A85E51B-29E1-4B0E-BFE3-BA300F3229F7}"/>
                </a:ext>
              </a:extLst>
            </p:cNvPr>
            <p:cNvSpPr/>
            <p:nvPr/>
          </p:nvSpPr>
          <p:spPr>
            <a:xfrm>
              <a:off x="4241166" y="3232919"/>
              <a:ext cx="1704449" cy="16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16" extrusionOk="0">
                  <a:moveTo>
                    <a:pt x="309" y="482"/>
                  </a:moveTo>
                  <a:cubicBezTo>
                    <a:pt x="417" y="37"/>
                    <a:pt x="941" y="-141"/>
                    <a:pt x="1304" y="126"/>
                  </a:cubicBezTo>
                  <a:cubicBezTo>
                    <a:pt x="2672" y="1139"/>
                    <a:pt x="4555" y="1095"/>
                    <a:pt x="6217" y="892"/>
                  </a:cubicBezTo>
                  <a:cubicBezTo>
                    <a:pt x="9473" y="487"/>
                    <a:pt x="19511" y="-784"/>
                    <a:pt x="20987" y="3389"/>
                  </a:cubicBezTo>
                  <a:cubicBezTo>
                    <a:pt x="21261" y="4170"/>
                    <a:pt x="21281" y="5020"/>
                    <a:pt x="21242" y="5846"/>
                  </a:cubicBezTo>
                  <a:cubicBezTo>
                    <a:pt x="21242" y="5846"/>
                    <a:pt x="21232" y="12985"/>
                    <a:pt x="21232" y="12985"/>
                  </a:cubicBezTo>
                  <a:lnTo>
                    <a:pt x="21232" y="20336"/>
                  </a:lnTo>
                  <a:cubicBezTo>
                    <a:pt x="21232" y="20603"/>
                    <a:pt x="21016" y="20816"/>
                    <a:pt x="20756" y="20816"/>
                  </a:cubicBezTo>
                  <a:lnTo>
                    <a:pt x="20756" y="20816"/>
                  </a:lnTo>
                  <a:cubicBezTo>
                    <a:pt x="20492" y="20816"/>
                    <a:pt x="20281" y="20598"/>
                    <a:pt x="20281" y="20336"/>
                  </a:cubicBezTo>
                  <a:lnTo>
                    <a:pt x="20281" y="12886"/>
                  </a:lnTo>
                  <a:cubicBezTo>
                    <a:pt x="20281" y="11779"/>
                    <a:pt x="19452" y="10849"/>
                    <a:pt x="18359" y="10730"/>
                  </a:cubicBezTo>
                  <a:lnTo>
                    <a:pt x="18359" y="10730"/>
                  </a:lnTo>
                  <a:cubicBezTo>
                    <a:pt x="16838" y="10572"/>
                    <a:pt x="15318" y="10483"/>
                    <a:pt x="13803" y="10251"/>
                  </a:cubicBezTo>
                  <a:cubicBezTo>
                    <a:pt x="11425" y="9890"/>
                    <a:pt x="3986" y="9218"/>
                    <a:pt x="2113" y="7611"/>
                  </a:cubicBezTo>
                  <a:cubicBezTo>
                    <a:pt x="-118" y="5702"/>
                    <a:pt x="-319" y="3107"/>
                    <a:pt x="309" y="4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BB1BE0A-D5B9-474F-A498-2C68A5C0ECA0}"/>
                </a:ext>
              </a:extLst>
            </p:cNvPr>
            <p:cNvSpPr/>
            <p:nvPr/>
          </p:nvSpPr>
          <p:spPr>
            <a:xfrm>
              <a:off x="4242146" y="3424376"/>
              <a:ext cx="1702187" cy="841171"/>
            </a:xfrm>
            <a:custGeom>
              <a:avLst/>
              <a:gdLst>
                <a:gd name="connsiteX0" fmla="*/ 1702106 w 1702187"/>
                <a:gd name="connsiteY0" fmla="*/ 263568 h 841171"/>
                <a:gd name="connsiteX1" fmla="*/ 1702187 w 1702187"/>
                <a:gd name="connsiteY1" fmla="*/ 273445 h 841171"/>
                <a:gd name="connsiteX2" fmla="*/ 1701386 w 1702187"/>
                <a:gd name="connsiteY2" fmla="*/ 841171 h 841171"/>
                <a:gd name="connsiteX3" fmla="*/ 1701386 w 1702187"/>
                <a:gd name="connsiteY3" fmla="*/ 773947 h 841171"/>
                <a:gd name="connsiteX4" fmla="*/ 1702062 w 1702187"/>
                <a:gd name="connsiteY4" fmla="*/ 294928 h 841171"/>
                <a:gd name="connsiteX5" fmla="*/ 308 w 1702187"/>
                <a:gd name="connsiteY5" fmla="*/ 10984 h 841171"/>
                <a:gd name="connsiteX6" fmla="*/ 14263 w 1702187"/>
                <a:gd name="connsiteY6" fmla="*/ 102508 h 841171"/>
                <a:gd name="connsiteX7" fmla="*/ 168440 w 1702187"/>
                <a:gd name="connsiteY7" fmla="*/ 346582 h 841171"/>
                <a:gd name="connsiteX8" fmla="*/ 1105734 w 1702187"/>
                <a:gd name="connsiteY8" fmla="*/ 556527 h 841171"/>
                <a:gd name="connsiteX9" fmla="*/ 1471031 w 1702187"/>
                <a:gd name="connsiteY9" fmla="*/ 594619 h 841171"/>
                <a:gd name="connsiteX10" fmla="*/ 1625135 w 1702187"/>
                <a:gd name="connsiteY10" fmla="*/ 766074 h 841171"/>
                <a:gd name="connsiteX11" fmla="*/ 1625135 w 1702187"/>
                <a:gd name="connsiteY11" fmla="*/ 833298 h 841171"/>
                <a:gd name="connsiteX12" fmla="*/ 1471031 w 1702187"/>
                <a:gd name="connsiteY12" fmla="*/ 661843 h 841171"/>
                <a:gd name="connsiteX13" fmla="*/ 1105734 w 1702187"/>
                <a:gd name="connsiteY13" fmla="*/ 623751 h 841171"/>
                <a:gd name="connsiteX14" fmla="*/ 168440 w 1702187"/>
                <a:gd name="connsiteY14" fmla="*/ 413806 h 841171"/>
                <a:gd name="connsiteX15" fmla="*/ 3940 w 1702187"/>
                <a:gd name="connsiteY15" fmla="*/ 115124 h 841171"/>
                <a:gd name="connsiteX16" fmla="*/ 267 w 1702187"/>
                <a:gd name="connsiteY16" fmla="*/ 9821 h 841171"/>
                <a:gd name="connsiteX17" fmla="*/ 308 w 1702187"/>
                <a:gd name="connsiteY17" fmla="*/ 10984 h 841171"/>
                <a:gd name="connsiteX18" fmla="*/ 270 w 1702187"/>
                <a:gd name="connsiteY18" fmla="*/ 10740 h 841171"/>
                <a:gd name="connsiteX19" fmla="*/ 231 w 1702187"/>
                <a:gd name="connsiteY19" fmla="*/ 0 h 841171"/>
                <a:gd name="connsiteX20" fmla="*/ 267 w 1702187"/>
                <a:gd name="connsiteY20" fmla="*/ 9821 h 841171"/>
                <a:gd name="connsiteX21" fmla="*/ 0 w 1702187"/>
                <a:gd name="connsiteY21" fmla="*/ 2177 h 84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7" h="841171">
                  <a:moveTo>
                    <a:pt x="1702106" y="263568"/>
                  </a:moveTo>
                  <a:lnTo>
                    <a:pt x="1702187" y="273445"/>
                  </a:lnTo>
                  <a:cubicBezTo>
                    <a:pt x="1702187" y="273445"/>
                    <a:pt x="1701386" y="841171"/>
                    <a:pt x="1701386" y="841171"/>
                  </a:cubicBezTo>
                  <a:lnTo>
                    <a:pt x="1701386" y="773947"/>
                  </a:lnTo>
                  <a:cubicBezTo>
                    <a:pt x="1701386" y="773947"/>
                    <a:pt x="1701837" y="454601"/>
                    <a:pt x="1702062" y="294928"/>
                  </a:cubicBezTo>
                  <a:close/>
                  <a:moveTo>
                    <a:pt x="308" y="10984"/>
                  </a:moveTo>
                  <a:lnTo>
                    <a:pt x="14263" y="102508"/>
                  </a:lnTo>
                  <a:cubicBezTo>
                    <a:pt x="36504" y="192271"/>
                    <a:pt x="84590" y="275420"/>
                    <a:pt x="168440" y="346582"/>
                  </a:cubicBezTo>
                  <a:cubicBezTo>
                    <a:pt x="318615" y="474378"/>
                    <a:pt x="915068" y="527818"/>
                    <a:pt x="1105734" y="556527"/>
                  </a:cubicBezTo>
                  <a:cubicBezTo>
                    <a:pt x="1227206" y="574977"/>
                    <a:pt x="1349078" y="582054"/>
                    <a:pt x="1471031" y="594619"/>
                  </a:cubicBezTo>
                  <a:cubicBezTo>
                    <a:pt x="1558667" y="604083"/>
                    <a:pt x="1625135" y="678040"/>
                    <a:pt x="1625135" y="766074"/>
                  </a:cubicBezTo>
                  <a:lnTo>
                    <a:pt x="1625135" y="833298"/>
                  </a:lnTo>
                  <a:cubicBezTo>
                    <a:pt x="1625135" y="745264"/>
                    <a:pt x="1558667" y="671307"/>
                    <a:pt x="1471031" y="661843"/>
                  </a:cubicBezTo>
                  <a:cubicBezTo>
                    <a:pt x="1349078" y="649278"/>
                    <a:pt x="1227206" y="642201"/>
                    <a:pt x="1105734" y="623751"/>
                  </a:cubicBezTo>
                  <a:cubicBezTo>
                    <a:pt x="915068" y="595042"/>
                    <a:pt x="318615" y="541602"/>
                    <a:pt x="168440" y="413806"/>
                  </a:cubicBezTo>
                  <a:cubicBezTo>
                    <a:pt x="67820" y="328412"/>
                    <a:pt x="18699" y="225756"/>
                    <a:pt x="3940" y="115124"/>
                  </a:cubicBezTo>
                  <a:close/>
                  <a:moveTo>
                    <a:pt x="267" y="9821"/>
                  </a:moveTo>
                  <a:lnTo>
                    <a:pt x="308" y="10984"/>
                  </a:lnTo>
                  <a:lnTo>
                    <a:pt x="270" y="10740"/>
                  </a:lnTo>
                  <a:close/>
                  <a:moveTo>
                    <a:pt x="231" y="0"/>
                  </a:moveTo>
                  <a:lnTo>
                    <a:pt x="267" y="9821"/>
                  </a:lnTo>
                  <a:lnTo>
                    <a:pt x="0" y="2177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2664D03-87ED-47D9-AFA9-729F71573EAE}"/>
              </a:ext>
            </a:extLst>
          </p:cNvPr>
          <p:cNvGrpSpPr/>
          <p:nvPr/>
        </p:nvGrpSpPr>
        <p:grpSpPr>
          <a:xfrm>
            <a:off x="6128373" y="1856832"/>
            <a:ext cx="1704446" cy="3054270"/>
            <a:chOff x="6128373" y="1856832"/>
            <a:chExt cx="1704446" cy="3054270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24F0F13-B748-4483-8AEC-CF5AE9E2AC16}"/>
                </a:ext>
              </a:extLst>
            </p:cNvPr>
            <p:cNvSpPr/>
            <p:nvPr/>
          </p:nvSpPr>
          <p:spPr>
            <a:xfrm>
              <a:off x="6128373" y="1856832"/>
              <a:ext cx="1704446" cy="305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68" extrusionOk="0">
                  <a:moveTo>
                    <a:pt x="20948" y="266"/>
                  </a:moveTo>
                  <a:cubicBezTo>
                    <a:pt x="20841" y="20"/>
                    <a:pt x="20316" y="-78"/>
                    <a:pt x="19953" y="69"/>
                  </a:cubicBezTo>
                  <a:cubicBezTo>
                    <a:pt x="18585" y="628"/>
                    <a:pt x="16702" y="603"/>
                    <a:pt x="15040" y="492"/>
                  </a:cubicBezTo>
                  <a:cubicBezTo>
                    <a:pt x="11784" y="268"/>
                    <a:pt x="1746" y="-432"/>
                    <a:pt x="270" y="1868"/>
                  </a:cubicBezTo>
                  <a:cubicBezTo>
                    <a:pt x="-4" y="2298"/>
                    <a:pt x="-24" y="2767"/>
                    <a:pt x="15" y="3222"/>
                  </a:cubicBezTo>
                  <a:cubicBezTo>
                    <a:pt x="15" y="3222"/>
                    <a:pt x="25" y="7157"/>
                    <a:pt x="25" y="7157"/>
                  </a:cubicBezTo>
                  <a:lnTo>
                    <a:pt x="25" y="20904"/>
                  </a:lnTo>
                  <a:cubicBezTo>
                    <a:pt x="25" y="21051"/>
                    <a:pt x="241" y="21168"/>
                    <a:pt x="501" y="21168"/>
                  </a:cubicBezTo>
                  <a:lnTo>
                    <a:pt x="501" y="21168"/>
                  </a:lnTo>
                  <a:cubicBezTo>
                    <a:pt x="765" y="21168"/>
                    <a:pt x="976" y="21048"/>
                    <a:pt x="976" y="20904"/>
                  </a:cubicBezTo>
                  <a:lnTo>
                    <a:pt x="976" y="7102"/>
                  </a:lnTo>
                  <a:cubicBezTo>
                    <a:pt x="976" y="6492"/>
                    <a:pt x="1805" y="5980"/>
                    <a:pt x="2898" y="5914"/>
                  </a:cubicBezTo>
                  <a:lnTo>
                    <a:pt x="2898" y="5914"/>
                  </a:lnTo>
                  <a:cubicBezTo>
                    <a:pt x="4419" y="5827"/>
                    <a:pt x="5939" y="5778"/>
                    <a:pt x="7454" y="5650"/>
                  </a:cubicBezTo>
                  <a:cubicBezTo>
                    <a:pt x="9832" y="5451"/>
                    <a:pt x="17271" y="5080"/>
                    <a:pt x="19144" y="4195"/>
                  </a:cubicBezTo>
                  <a:cubicBezTo>
                    <a:pt x="21375" y="3140"/>
                    <a:pt x="21576" y="1712"/>
                    <a:pt x="20948" y="2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D970FB0-F6F1-4FD8-BE47-BECAC54D080E}"/>
                </a:ext>
              </a:extLst>
            </p:cNvPr>
            <p:cNvSpPr/>
            <p:nvPr/>
          </p:nvSpPr>
          <p:spPr>
            <a:xfrm>
              <a:off x="6129577" y="2048229"/>
              <a:ext cx="1702185" cy="841267"/>
            </a:xfrm>
            <a:custGeom>
              <a:avLst/>
              <a:gdLst>
                <a:gd name="connsiteX0" fmla="*/ 81 w 1702185"/>
                <a:gd name="connsiteY0" fmla="*/ 263618 h 841267"/>
                <a:gd name="connsiteX1" fmla="*/ 125 w 1702185"/>
                <a:gd name="connsiteY1" fmla="*/ 294987 h 841267"/>
                <a:gd name="connsiteX2" fmla="*/ 802 w 1702185"/>
                <a:gd name="connsiteY2" fmla="*/ 774043 h 841267"/>
                <a:gd name="connsiteX3" fmla="*/ 802 w 1702185"/>
                <a:gd name="connsiteY3" fmla="*/ 841267 h 841267"/>
                <a:gd name="connsiteX4" fmla="*/ 0 w 1702185"/>
                <a:gd name="connsiteY4" fmla="*/ 273497 h 841267"/>
                <a:gd name="connsiteX5" fmla="*/ 1701880 w 1702185"/>
                <a:gd name="connsiteY5" fmla="*/ 10912 h 841267"/>
                <a:gd name="connsiteX6" fmla="*/ 1698245 w 1702185"/>
                <a:gd name="connsiteY6" fmla="*/ 115043 h 841267"/>
                <a:gd name="connsiteX7" fmla="*/ 1533745 w 1702185"/>
                <a:gd name="connsiteY7" fmla="*/ 413889 h 841267"/>
                <a:gd name="connsiteX8" fmla="*/ 596452 w 1702185"/>
                <a:gd name="connsiteY8" fmla="*/ 623826 h 841267"/>
                <a:gd name="connsiteX9" fmla="*/ 231156 w 1702185"/>
                <a:gd name="connsiteY9" fmla="*/ 661918 h 841267"/>
                <a:gd name="connsiteX10" fmla="*/ 77052 w 1702185"/>
                <a:gd name="connsiteY10" fmla="*/ 833331 h 841267"/>
                <a:gd name="connsiteX11" fmla="*/ 77052 w 1702185"/>
                <a:gd name="connsiteY11" fmla="*/ 766107 h 841267"/>
                <a:gd name="connsiteX12" fmla="*/ 231156 w 1702185"/>
                <a:gd name="connsiteY12" fmla="*/ 594694 h 841267"/>
                <a:gd name="connsiteX13" fmla="*/ 596452 w 1702185"/>
                <a:gd name="connsiteY13" fmla="*/ 556602 h 841267"/>
                <a:gd name="connsiteX14" fmla="*/ 1533745 w 1702185"/>
                <a:gd name="connsiteY14" fmla="*/ 346665 h 841267"/>
                <a:gd name="connsiteX15" fmla="*/ 1687922 w 1702185"/>
                <a:gd name="connsiteY15" fmla="*/ 102401 h 841267"/>
                <a:gd name="connsiteX16" fmla="*/ 1701918 w 1702185"/>
                <a:gd name="connsiteY16" fmla="*/ 9823 h 841267"/>
                <a:gd name="connsiteX17" fmla="*/ 1701915 w 1702185"/>
                <a:gd name="connsiteY17" fmla="*/ 10683 h 841267"/>
                <a:gd name="connsiteX18" fmla="*/ 1701880 w 1702185"/>
                <a:gd name="connsiteY18" fmla="*/ 10912 h 841267"/>
                <a:gd name="connsiteX19" fmla="*/ 1701953 w 1702185"/>
                <a:gd name="connsiteY19" fmla="*/ 0 h 841267"/>
                <a:gd name="connsiteX20" fmla="*/ 1702185 w 1702185"/>
                <a:gd name="connsiteY20" fmla="*/ 2177 h 841267"/>
                <a:gd name="connsiteX21" fmla="*/ 1701918 w 1702185"/>
                <a:gd name="connsiteY21" fmla="*/ 9823 h 8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185" h="841267">
                  <a:moveTo>
                    <a:pt x="81" y="263618"/>
                  </a:moveTo>
                  <a:lnTo>
                    <a:pt x="125" y="294987"/>
                  </a:lnTo>
                  <a:cubicBezTo>
                    <a:pt x="351" y="454673"/>
                    <a:pt x="802" y="774043"/>
                    <a:pt x="802" y="774043"/>
                  </a:cubicBezTo>
                  <a:lnTo>
                    <a:pt x="802" y="841267"/>
                  </a:lnTo>
                  <a:cubicBezTo>
                    <a:pt x="802" y="841267"/>
                    <a:pt x="0" y="273497"/>
                    <a:pt x="0" y="273497"/>
                  </a:cubicBezTo>
                  <a:close/>
                  <a:moveTo>
                    <a:pt x="1701880" y="10912"/>
                  </a:moveTo>
                  <a:lnTo>
                    <a:pt x="1698245" y="115043"/>
                  </a:lnTo>
                  <a:cubicBezTo>
                    <a:pt x="1683485" y="225609"/>
                    <a:pt x="1634364" y="328263"/>
                    <a:pt x="1533745" y="413889"/>
                  </a:cubicBezTo>
                  <a:cubicBezTo>
                    <a:pt x="1383569" y="541583"/>
                    <a:pt x="787118" y="595113"/>
                    <a:pt x="596452" y="623826"/>
                  </a:cubicBezTo>
                  <a:cubicBezTo>
                    <a:pt x="474981" y="642295"/>
                    <a:pt x="353108" y="649365"/>
                    <a:pt x="231156" y="661918"/>
                  </a:cubicBezTo>
                  <a:cubicBezTo>
                    <a:pt x="143520" y="671441"/>
                    <a:pt x="77052" y="745316"/>
                    <a:pt x="77052" y="833331"/>
                  </a:cubicBezTo>
                  <a:lnTo>
                    <a:pt x="77052" y="766107"/>
                  </a:lnTo>
                  <a:cubicBezTo>
                    <a:pt x="77052" y="678092"/>
                    <a:pt x="143520" y="604217"/>
                    <a:pt x="231156" y="594694"/>
                  </a:cubicBezTo>
                  <a:cubicBezTo>
                    <a:pt x="353108" y="582141"/>
                    <a:pt x="474981" y="575071"/>
                    <a:pt x="596452" y="556602"/>
                  </a:cubicBezTo>
                  <a:cubicBezTo>
                    <a:pt x="787118" y="527889"/>
                    <a:pt x="1383569" y="474359"/>
                    <a:pt x="1533745" y="346665"/>
                  </a:cubicBezTo>
                  <a:cubicBezTo>
                    <a:pt x="1617595" y="275310"/>
                    <a:pt x="1665681" y="192130"/>
                    <a:pt x="1687922" y="102401"/>
                  </a:cubicBezTo>
                  <a:close/>
                  <a:moveTo>
                    <a:pt x="1701918" y="9823"/>
                  </a:moveTo>
                  <a:lnTo>
                    <a:pt x="1701915" y="10683"/>
                  </a:lnTo>
                  <a:lnTo>
                    <a:pt x="1701880" y="10912"/>
                  </a:lnTo>
                  <a:close/>
                  <a:moveTo>
                    <a:pt x="1701953" y="0"/>
                  </a:moveTo>
                  <a:lnTo>
                    <a:pt x="1702185" y="2177"/>
                  </a:lnTo>
                  <a:lnTo>
                    <a:pt x="1701918" y="982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FA3DF97-7EBB-4504-A951-2E0F5A48BC4B}"/>
              </a:ext>
            </a:extLst>
          </p:cNvPr>
          <p:cNvGrpSpPr/>
          <p:nvPr/>
        </p:nvGrpSpPr>
        <p:grpSpPr>
          <a:xfrm>
            <a:off x="6246320" y="2957701"/>
            <a:ext cx="1704514" cy="1936892"/>
            <a:chOff x="6246320" y="2957701"/>
            <a:chExt cx="1704514" cy="1936892"/>
          </a:xfrm>
          <a:solidFill>
            <a:schemeClr val="accent4"/>
          </a:solidFill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5776B67-6944-4ED5-A920-9124EEE3187D}"/>
                </a:ext>
              </a:extLst>
            </p:cNvPr>
            <p:cNvSpPr/>
            <p:nvPr/>
          </p:nvSpPr>
          <p:spPr>
            <a:xfrm>
              <a:off x="6246320" y="2957701"/>
              <a:ext cx="1704514" cy="19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26" extrusionOk="0">
                  <a:moveTo>
                    <a:pt x="20948" y="413"/>
                  </a:moveTo>
                  <a:cubicBezTo>
                    <a:pt x="20840" y="31"/>
                    <a:pt x="20316" y="-122"/>
                    <a:pt x="19953" y="108"/>
                  </a:cubicBezTo>
                  <a:cubicBezTo>
                    <a:pt x="18585" y="978"/>
                    <a:pt x="16702" y="940"/>
                    <a:pt x="15040" y="766"/>
                  </a:cubicBezTo>
                  <a:cubicBezTo>
                    <a:pt x="11784" y="418"/>
                    <a:pt x="1746" y="-674"/>
                    <a:pt x="270" y="2911"/>
                  </a:cubicBezTo>
                  <a:cubicBezTo>
                    <a:pt x="-4" y="3582"/>
                    <a:pt x="-24" y="4313"/>
                    <a:pt x="15" y="5022"/>
                  </a:cubicBezTo>
                  <a:cubicBezTo>
                    <a:pt x="15" y="5022"/>
                    <a:pt x="25" y="11156"/>
                    <a:pt x="25" y="11156"/>
                  </a:cubicBezTo>
                  <a:lnTo>
                    <a:pt x="25" y="20514"/>
                  </a:lnTo>
                  <a:cubicBezTo>
                    <a:pt x="25" y="20743"/>
                    <a:pt x="241" y="20926"/>
                    <a:pt x="501" y="20926"/>
                  </a:cubicBezTo>
                  <a:lnTo>
                    <a:pt x="501" y="20926"/>
                  </a:lnTo>
                  <a:cubicBezTo>
                    <a:pt x="765" y="20926"/>
                    <a:pt x="976" y="20739"/>
                    <a:pt x="976" y="20514"/>
                  </a:cubicBezTo>
                  <a:lnTo>
                    <a:pt x="976" y="11071"/>
                  </a:lnTo>
                  <a:cubicBezTo>
                    <a:pt x="976" y="10120"/>
                    <a:pt x="1805" y="9321"/>
                    <a:pt x="2898" y="9219"/>
                  </a:cubicBezTo>
                  <a:lnTo>
                    <a:pt x="2898" y="9219"/>
                  </a:lnTo>
                  <a:cubicBezTo>
                    <a:pt x="4419" y="9083"/>
                    <a:pt x="10837" y="9007"/>
                    <a:pt x="12348" y="8807"/>
                  </a:cubicBezTo>
                  <a:cubicBezTo>
                    <a:pt x="14726" y="8497"/>
                    <a:pt x="17271" y="7919"/>
                    <a:pt x="19139" y="6539"/>
                  </a:cubicBezTo>
                  <a:cubicBezTo>
                    <a:pt x="21380" y="4899"/>
                    <a:pt x="21576" y="2669"/>
                    <a:pt x="20948" y="41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2A591A6-A9D6-4FB0-8B2C-0DE2B463370A}"/>
                </a:ext>
              </a:extLst>
            </p:cNvPr>
            <p:cNvSpPr/>
            <p:nvPr/>
          </p:nvSpPr>
          <p:spPr>
            <a:xfrm>
              <a:off x="6247524" y="3149373"/>
              <a:ext cx="1702303" cy="840919"/>
            </a:xfrm>
            <a:custGeom>
              <a:avLst/>
              <a:gdLst>
                <a:gd name="connsiteX0" fmla="*/ 81 w 1702303"/>
                <a:gd name="connsiteY0" fmla="*/ 263284 h 840919"/>
                <a:gd name="connsiteX1" fmla="*/ 125 w 1702303"/>
                <a:gd name="connsiteY1" fmla="*/ 294649 h 840919"/>
                <a:gd name="connsiteX2" fmla="*/ 802 w 1702303"/>
                <a:gd name="connsiteY2" fmla="*/ 773695 h 840919"/>
                <a:gd name="connsiteX3" fmla="*/ 802 w 1702303"/>
                <a:gd name="connsiteY3" fmla="*/ 840919 h 840919"/>
                <a:gd name="connsiteX4" fmla="*/ 0 w 1702303"/>
                <a:gd name="connsiteY4" fmla="*/ 273161 h 840919"/>
                <a:gd name="connsiteX5" fmla="*/ 1701990 w 1702303"/>
                <a:gd name="connsiteY5" fmla="*/ 10987 h 840919"/>
                <a:gd name="connsiteX6" fmla="*/ 1698408 w 1702303"/>
                <a:gd name="connsiteY6" fmla="*/ 114870 h 840919"/>
                <a:gd name="connsiteX7" fmla="*/ 1533405 w 1702303"/>
                <a:gd name="connsiteY7" fmla="*/ 413573 h 840919"/>
                <a:gd name="connsiteX8" fmla="*/ 988887 w 1702303"/>
                <a:gd name="connsiteY8" fmla="*/ 623497 h 840919"/>
                <a:gd name="connsiteX9" fmla="*/ 231165 w 1702303"/>
                <a:gd name="connsiteY9" fmla="*/ 661632 h 840919"/>
                <a:gd name="connsiteX10" fmla="*/ 77055 w 1702303"/>
                <a:gd name="connsiteY10" fmla="*/ 833051 h 840919"/>
                <a:gd name="connsiteX11" fmla="*/ 77055 w 1702303"/>
                <a:gd name="connsiteY11" fmla="*/ 765827 h 840919"/>
                <a:gd name="connsiteX12" fmla="*/ 231165 w 1702303"/>
                <a:gd name="connsiteY12" fmla="*/ 594408 h 840919"/>
                <a:gd name="connsiteX13" fmla="*/ 988887 w 1702303"/>
                <a:gd name="connsiteY13" fmla="*/ 556273 h 840919"/>
                <a:gd name="connsiteX14" fmla="*/ 1533405 w 1702303"/>
                <a:gd name="connsiteY14" fmla="*/ 346349 h 840919"/>
                <a:gd name="connsiteX15" fmla="*/ 1688088 w 1702303"/>
                <a:gd name="connsiteY15" fmla="*/ 102264 h 840919"/>
                <a:gd name="connsiteX16" fmla="*/ 1702073 w 1702303"/>
                <a:gd name="connsiteY16" fmla="*/ 8570 h 840919"/>
                <a:gd name="connsiteX17" fmla="*/ 1702067 w 1702303"/>
                <a:gd name="connsiteY17" fmla="*/ 10479 h 840919"/>
                <a:gd name="connsiteX18" fmla="*/ 1701990 w 1702303"/>
                <a:gd name="connsiteY18" fmla="*/ 10987 h 840919"/>
                <a:gd name="connsiteX19" fmla="*/ 1702100 w 1702303"/>
                <a:gd name="connsiteY19" fmla="*/ 0 h 840919"/>
                <a:gd name="connsiteX20" fmla="*/ 1702303 w 1702303"/>
                <a:gd name="connsiteY20" fmla="*/ 1899 h 840919"/>
                <a:gd name="connsiteX21" fmla="*/ 1702073 w 1702303"/>
                <a:gd name="connsiteY21" fmla="*/ 8570 h 84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2303" h="840919">
                  <a:moveTo>
                    <a:pt x="81" y="263284"/>
                  </a:moveTo>
                  <a:lnTo>
                    <a:pt x="125" y="294649"/>
                  </a:lnTo>
                  <a:cubicBezTo>
                    <a:pt x="351" y="454331"/>
                    <a:pt x="802" y="773695"/>
                    <a:pt x="802" y="773695"/>
                  </a:cubicBezTo>
                  <a:lnTo>
                    <a:pt x="802" y="840919"/>
                  </a:lnTo>
                  <a:cubicBezTo>
                    <a:pt x="802" y="840919"/>
                    <a:pt x="0" y="273161"/>
                    <a:pt x="0" y="273161"/>
                  </a:cubicBezTo>
                  <a:close/>
                  <a:moveTo>
                    <a:pt x="1701990" y="10987"/>
                  </a:moveTo>
                  <a:lnTo>
                    <a:pt x="1698408" y="114870"/>
                  </a:lnTo>
                  <a:cubicBezTo>
                    <a:pt x="1683673" y="225523"/>
                    <a:pt x="1634480" y="328187"/>
                    <a:pt x="1533405" y="413573"/>
                  </a:cubicBezTo>
                  <a:cubicBezTo>
                    <a:pt x="1383625" y="541305"/>
                    <a:pt x="1179561" y="594804"/>
                    <a:pt x="988887" y="623497"/>
                  </a:cubicBezTo>
                  <a:cubicBezTo>
                    <a:pt x="867732" y="642009"/>
                    <a:pt x="353123" y="649044"/>
                    <a:pt x="231165" y="661632"/>
                  </a:cubicBezTo>
                  <a:cubicBezTo>
                    <a:pt x="143526" y="671073"/>
                    <a:pt x="77055" y="745027"/>
                    <a:pt x="77055" y="833051"/>
                  </a:cubicBezTo>
                  <a:lnTo>
                    <a:pt x="77055" y="765827"/>
                  </a:lnTo>
                  <a:cubicBezTo>
                    <a:pt x="77055" y="677803"/>
                    <a:pt x="143526" y="603849"/>
                    <a:pt x="231165" y="594408"/>
                  </a:cubicBezTo>
                  <a:cubicBezTo>
                    <a:pt x="353123" y="581820"/>
                    <a:pt x="867732" y="574785"/>
                    <a:pt x="988887" y="556273"/>
                  </a:cubicBezTo>
                  <a:cubicBezTo>
                    <a:pt x="1179561" y="527580"/>
                    <a:pt x="1383625" y="474081"/>
                    <a:pt x="1533405" y="346349"/>
                  </a:cubicBezTo>
                  <a:cubicBezTo>
                    <a:pt x="1617634" y="275194"/>
                    <a:pt x="1665834" y="192040"/>
                    <a:pt x="1688088" y="102264"/>
                  </a:cubicBezTo>
                  <a:close/>
                  <a:moveTo>
                    <a:pt x="1702073" y="8570"/>
                  </a:moveTo>
                  <a:lnTo>
                    <a:pt x="1702067" y="10479"/>
                  </a:lnTo>
                  <a:lnTo>
                    <a:pt x="1701990" y="10987"/>
                  </a:lnTo>
                  <a:close/>
                  <a:moveTo>
                    <a:pt x="1702100" y="0"/>
                  </a:moveTo>
                  <a:lnTo>
                    <a:pt x="1702303" y="1899"/>
                  </a:lnTo>
                  <a:lnTo>
                    <a:pt x="1702073" y="857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/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565CDBFE-1C9C-4FA7-8CC9-4D58EA6AC3B2}"/>
              </a:ext>
            </a:extLst>
          </p:cNvPr>
          <p:cNvSpPr/>
          <p:nvPr/>
        </p:nvSpPr>
        <p:spPr>
          <a:xfrm>
            <a:off x="4455600" y="147940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5CC9518-AA13-42C3-AC2D-A1CB167D9745}"/>
              </a:ext>
            </a:extLst>
          </p:cNvPr>
          <p:cNvSpPr/>
          <p:nvPr/>
        </p:nvSpPr>
        <p:spPr>
          <a:xfrm>
            <a:off x="4409257" y="3442645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3B4358D-7331-4631-8E86-9BE6C5C6926A}"/>
              </a:ext>
            </a:extLst>
          </p:cNvPr>
          <p:cNvSpPr/>
          <p:nvPr/>
        </p:nvSpPr>
        <p:spPr>
          <a:xfrm>
            <a:off x="6237415" y="203620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174E0EF-17E5-4DEF-8BF3-8193AC0F1329}"/>
              </a:ext>
            </a:extLst>
          </p:cNvPr>
          <p:cNvSpPr/>
          <p:nvPr/>
        </p:nvSpPr>
        <p:spPr>
          <a:xfrm>
            <a:off x="6374824" y="31847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C6D6340-3677-4E7D-BC11-0D2325AADE0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83CD889-4F0C-4493-BB8B-D36C8FF82CF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60354A-A0C5-49E0-8C91-126F467221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64093F7-31CC-454A-9ED5-D0698FB97BA4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62D8877-6F2F-416A-B83B-5336E96849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9DDAF9-F056-4E58-92CD-CA1E2209108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BC449A9-445F-4ED6-9629-ED65D05AD450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6E7CA07-8354-4283-80AD-C8012812C6E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5E29AB-A52D-4871-82EB-2915125042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89E885-4B9E-4819-9867-ED79CD4BC012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EBF300-64AC-4E9D-97E7-D72725BA58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C366BAD-B624-4125-A1D0-AFFADD66E6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54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8752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Fountain Pen Infographic – Slide Template</vt:lpstr>
      <vt:lpstr>Fountain Pen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Fountain Pen Infographic</dc:title>
  <dc:creator>PresentationGO.com</dc:creator>
  <dc:description>© Copyright PresentationGO.com</dc:description>
  <dcterms:created xsi:type="dcterms:W3CDTF">2014-11-26T05:14:11Z</dcterms:created>
  <dcterms:modified xsi:type="dcterms:W3CDTF">2019-08-10T03:58:31Z</dcterms:modified>
  <cp:category>Graphics &amp; Metaphors</cp:category>
</cp:coreProperties>
</file>