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604" y="11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95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52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Four-Branch Diagram – Slide Template</a:t>
            </a:r>
          </a:p>
        </p:txBody>
      </p:sp>
      <p:sp>
        <p:nvSpPr>
          <p:cNvPr id="20" name="Circle">
            <a:extLst>
              <a:ext uri="{FF2B5EF4-FFF2-40B4-BE49-F238E27FC236}">
                <a16:creationId xmlns:a16="http://schemas.microsoft.com/office/drawing/2014/main" id="{F77A93AA-B37F-BFAF-37C9-80E58D1EDD11}"/>
              </a:ext>
            </a:extLst>
          </p:cNvPr>
          <p:cNvSpPr/>
          <p:nvPr/>
        </p:nvSpPr>
        <p:spPr>
          <a:xfrm>
            <a:off x="6442356" y="2378506"/>
            <a:ext cx="2511982" cy="2511982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6B983B9-5024-21BF-C5BF-6EC52C6D4D02}"/>
              </a:ext>
            </a:extLst>
          </p:cNvPr>
          <p:cNvGrpSpPr/>
          <p:nvPr/>
        </p:nvGrpSpPr>
        <p:grpSpPr>
          <a:xfrm>
            <a:off x="6730249" y="2850608"/>
            <a:ext cx="1936196" cy="1567779"/>
            <a:chOff x="8921977" y="1312837"/>
            <a:chExt cx="2926080" cy="209037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1E129E2-8DC1-4CB2-AD3C-6D5F02B5AD4E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9769776-ED2D-731E-0E8E-B0D6B5CC560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477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Shape">
            <a:extLst>
              <a:ext uri="{FF2B5EF4-FFF2-40B4-BE49-F238E27FC236}">
                <a16:creationId xmlns:a16="http://schemas.microsoft.com/office/drawing/2014/main" id="{B9EEC444-EBAB-9437-CFA9-3E355CF42ECB}"/>
              </a:ext>
            </a:extLst>
          </p:cNvPr>
          <p:cNvSpPr/>
          <p:nvPr/>
        </p:nvSpPr>
        <p:spPr>
          <a:xfrm>
            <a:off x="0" y="2141820"/>
            <a:ext cx="6474272" cy="29853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99" y="1293"/>
                </a:moveTo>
                <a:lnTo>
                  <a:pt x="21599" y="0"/>
                </a:lnTo>
                <a:lnTo>
                  <a:pt x="6514" y="0"/>
                </a:lnTo>
                <a:lnTo>
                  <a:pt x="3934" y="8843"/>
                </a:lnTo>
                <a:cubicBezTo>
                  <a:pt x="3693" y="9672"/>
                  <a:pt x="3321" y="10154"/>
                  <a:pt x="2927" y="10154"/>
                </a:cubicBezTo>
                <a:lnTo>
                  <a:pt x="0" y="10154"/>
                </a:lnTo>
                <a:lnTo>
                  <a:pt x="0" y="11446"/>
                </a:lnTo>
                <a:lnTo>
                  <a:pt x="2927" y="11446"/>
                </a:lnTo>
                <a:cubicBezTo>
                  <a:pt x="3321" y="11446"/>
                  <a:pt x="3693" y="11931"/>
                  <a:pt x="3934" y="12757"/>
                </a:cubicBezTo>
                <a:lnTo>
                  <a:pt x="6515" y="21600"/>
                </a:lnTo>
                <a:lnTo>
                  <a:pt x="21600" y="21600"/>
                </a:lnTo>
                <a:lnTo>
                  <a:pt x="21600" y="20307"/>
                </a:lnTo>
                <a:lnTo>
                  <a:pt x="6751" y="20307"/>
                </a:lnTo>
                <a:lnTo>
                  <a:pt x="5147" y="14812"/>
                </a:lnTo>
                <a:lnTo>
                  <a:pt x="19807" y="14812"/>
                </a:lnTo>
                <a:lnTo>
                  <a:pt x="19807" y="13555"/>
                </a:lnTo>
                <a:lnTo>
                  <a:pt x="4781" y="13555"/>
                </a:lnTo>
                <a:lnTo>
                  <a:pt x="4585" y="12883"/>
                </a:lnTo>
                <a:cubicBezTo>
                  <a:pt x="4227" y="11655"/>
                  <a:pt x="4227" y="9938"/>
                  <a:pt x="4585" y="8710"/>
                </a:cubicBezTo>
                <a:lnTo>
                  <a:pt x="4781" y="8038"/>
                </a:lnTo>
                <a:lnTo>
                  <a:pt x="19807" y="8038"/>
                </a:lnTo>
                <a:lnTo>
                  <a:pt x="19807" y="6781"/>
                </a:lnTo>
                <a:lnTo>
                  <a:pt x="5147" y="6781"/>
                </a:lnTo>
                <a:lnTo>
                  <a:pt x="6751" y="1286"/>
                </a:lnTo>
                <a:lnTo>
                  <a:pt x="21599" y="1286"/>
                </a:lnTo>
                <a:close/>
              </a:path>
            </a:pathLst>
          </a:custGeom>
          <a:solidFill>
            <a:schemeClr val="tx1">
              <a:lumMod val="65000"/>
              <a:lumOff val="35000"/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85BE9BAE-9F79-C729-304E-BC41557C372B}"/>
              </a:ext>
            </a:extLst>
          </p:cNvPr>
          <p:cNvSpPr/>
          <p:nvPr/>
        </p:nvSpPr>
        <p:spPr>
          <a:xfrm>
            <a:off x="1838135" y="2048295"/>
            <a:ext cx="365760" cy="365760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C1DC5154-EDCB-F77B-A86A-484ED8D4697C}"/>
              </a:ext>
            </a:extLst>
          </p:cNvPr>
          <p:cNvSpPr/>
          <p:nvPr/>
        </p:nvSpPr>
        <p:spPr>
          <a:xfrm>
            <a:off x="1838135" y="4854942"/>
            <a:ext cx="365760" cy="365760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D3689867-94CF-BA58-B4A4-1F487A04DE34}"/>
              </a:ext>
            </a:extLst>
          </p:cNvPr>
          <p:cNvSpPr/>
          <p:nvPr/>
        </p:nvSpPr>
        <p:spPr>
          <a:xfrm>
            <a:off x="1300834" y="3919255"/>
            <a:ext cx="365760" cy="365760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44CAE85C-C1F1-3101-33CA-628FE969AA9F}"/>
              </a:ext>
            </a:extLst>
          </p:cNvPr>
          <p:cNvSpPr/>
          <p:nvPr/>
        </p:nvSpPr>
        <p:spPr>
          <a:xfrm>
            <a:off x="1300834" y="2976907"/>
            <a:ext cx="365760" cy="365760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D4831529-0824-65A9-68A3-8AF6A124A1A9}"/>
              </a:ext>
            </a:extLst>
          </p:cNvPr>
          <p:cNvSpPr/>
          <p:nvPr/>
        </p:nvSpPr>
        <p:spPr>
          <a:xfrm>
            <a:off x="4835707" y="2048295"/>
            <a:ext cx="365760" cy="365760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396AE2A5-D6B2-BB53-5D2E-706292D83A58}"/>
              </a:ext>
            </a:extLst>
          </p:cNvPr>
          <p:cNvSpPr/>
          <p:nvPr/>
        </p:nvSpPr>
        <p:spPr>
          <a:xfrm>
            <a:off x="4835707" y="4854942"/>
            <a:ext cx="365760" cy="365760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68D2BB8F-91CE-44CA-19A8-E43B3134DA19}"/>
              </a:ext>
            </a:extLst>
          </p:cNvPr>
          <p:cNvSpPr/>
          <p:nvPr/>
        </p:nvSpPr>
        <p:spPr>
          <a:xfrm>
            <a:off x="4298406" y="3919255"/>
            <a:ext cx="365760" cy="365760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19D2ECFD-A31B-7C6D-C889-3B62C694002C}"/>
              </a:ext>
            </a:extLst>
          </p:cNvPr>
          <p:cNvSpPr/>
          <p:nvPr/>
        </p:nvSpPr>
        <p:spPr>
          <a:xfrm>
            <a:off x="4298406" y="2976907"/>
            <a:ext cx="365760" cy="365760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7D877A60-5AEE-C351-0ABC-977CD952D479}"/>
              </a:ext>
            </a:extLst>
          </p:cNvPr>
          <p:cNvSpPr/>
          <p:nvPr/>
        </p:nvSpPr>
        <p:spPr>
          <a:xfrm>
            <a:off x="6338534" y="2048295"/>
            <a:ext cx="365760" cy="365760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B65A0A3B-B7CF-1431-588B-435D3F84690C}"/>
              </a:ext>
            </a:extLst>
          </p:cNvPr>
          <p:cNvSpPr/>
          <p:nvPr/>
        </p:nvSpPr>
        <p:spPr>
          <a:xfrm>
            <a:off x="6338534" y="4854942"/>
            <a:ext cx="365760" cy="365760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Circle">
            <a:extLst>
              <a:ext uri="{FF2B5EF4-FFF2-40B4-BE49-F238E27FC236}">
                <a16:creationId xmlns:a16="http://schemas.microsoft.com/office/drawing/2014/main" id="{EB4FDD34-6AE6-6FBC-C04B-60D6F7F9227C}"/>
              </a:ext>
            </a:extLst>
          </p:cNvPr>
          <p:cNvSpPr/>
          <p:nvPr/>
        </p:nvSpPr>
        <p:spPr>
          <a:xfrm>
            <a:off x="5801233" y="3919255"/>
            <a:ext cx="365760" cy="365760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Circle">
            <a:extLst>
              <a:ext uri="{FF2B5EF4-FFF2-40B4-BE49-F238E27FC236}">
                <a16:creationId xmlns:a16="http://schemas.microsoft.com/office/drawing/2014/main" id="{D2844EE4-2B06-49E7-A791-44CE49153693}"/>
              </a:ext>
            </a:extLst>
          </p:cNvPr>
          <p:cNvSpPr/>
          <p:nvPr/>
        </p:nvSpPr>
        <p:spPr>
          <a:xfrm>
            <a:off x="5801233" y="2976907"/>
            <a:ext cx="365760" cy="365760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79175E4-1142-4773-DF32-A1ED30067126}"/>
              </a:ext>
            </a:extLst>
          </p:cNvPr>
          <p:cNvSpPr txBox="1"/>
          <p:nvPr/>
        </p:nvSpPr>
        <p:spPr>
          <a:xfrm>
            <a:off x="1487437" y="1714906"/>
            <a:ext cx="1067155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400" noProof="1"/>
              <a:t>Lorem Ipsum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7BC8335-55A1-D40B-7D2D-C263F14BBE70}"/>
              </a:ext>
            </a:extLst>
          </p:cNvPr>
          <p:cNvSpPr txBox="1"/>
          <p:nvPr/>
        </p:nvSpPr>
        <p:spPr>
          <a:xfrm>
            <a:off x="2986222" y="1714906"/>
            <a:ext cx="1067155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400" noProof="1"/>
              <a:t>Lorem 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C2B489D-D974-17BD-9464-E4633A65A2A2}"/>
              </a:ext>
            </a:extLst>
          </p:cNvPr>
          <p:cNvSpPr txBox="1"/>
          <p:nvPr/>
        </p:nvSpPr>
        <p:spPr>
          <a:xfrm>
            <a:off x="4485009" y="1714906"/>
            <a:ext cx="1067155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400" noProof="1"/>
              <a:t>Lorem 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9CC2C5-D74A-CA24-4417-FE5C2F8B87F0}"/>
              </a:ext>
            </a:extLst>
          </p:cNvPr>
          <p:cNvSpPr txBox="1"/>
          <p:nvPr/>
        </p:nvSpPr>
        <p:spPr>
          <a:xfrm>
            <a:off x="5987836" y="1714906"/>
            <a:ext cx="1067155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400" noProof="1"/>
              <a:t>Lorem 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0757A0C-9988-69D7-3268-931DF88D77B8}"/>
              </a:ext>
            </a:extLst>
          </p:cNvPr>
          <p:cNvSpPr txBox="1"/>
          <p:nvPr/>
        </p:nvSpPr>
        <p:spPr>
          <a:xfrm>
            <a:off x="1488297" y="5292085"/>
            <a:ext cx="1067155" cy="30777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400" noProof="1"/>
              <a:t>Lorem Ipsum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F4DB834-7135-96EB-6D7F-E88BC198B827}"/>
              </a:ext>
            </a:extLst>
          </p:cNvPr>
          <p:cNvSpPr txBox="1"/>
          <p:nvPr/>
        </p:nvSpPr>
        <p:spPr>
          <a:xfrm>
            <a:off x="2986222" y="5292085"/>
            <a:ext cx="1067155" cy="30777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400" noProof="1"/>
              <a:t>Lorem Ipsum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AC0F2B3-894A-2D79-39DD-DBB23A24C3B6}"/>
              </a:ext>
            </a:extLst>
          </p:cNvPr>
          <p:cNvSpPr txBox="1"/>
          <p:nvPr/>
        </p:nvSpPr>
        <p:spPr>
          <a:xfrm>
            <a:off x="4485009" y="5292085"/>
            <a:ext cx="1067155" cy="30777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400" noProof="1"/>
              <a:t>Lorem 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B53A0BA-B3F0-4D6C-FE13-4DC0D65669F4}"/>
              </a:ext>
            </a:extLst>
          </p:cNvPr>
          <p:cNvSpPr txBox="1"/>
          <p:nvPr/>
        </p:nvSpPr>
        <p:spPr>
          <a:xfrm>
            <a:off x="5987836" y="5292085"/>
            <a:ext cx="1067155" cy="30777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400" noProof="1"/>
              <a:t>Lorem Ipsum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A6B424A-D2AC-29F1-3A52-C1F3199C116E}"/>
              </a:ext>
            </a:extLst>
          </p:cNvPr>
          <p:cNvSpPr txBox="1"/>
          <p:nvPr/>
        </p:nvSpPr>
        <p:spPr>
          <a:xfrm>
            <a:off x="939303" y="4386980"/>
            <a:ext cx="1067155" cy="30777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400" noProof="1"/>
              <a:t>Lorem Ipsum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FA568C1-5D92-6A2B-C103-36045A34CCDC}"/>
              </a:ext>
            </a:extLst>
          </p:cNvPr>
          <p:cNvSpPr txBox="1"/>
          <p:nvPr/>
        </p:nvSpPr>
        <p:spPr>
          <a:xfrm>
            <a:off x="2448737" y="4386980"/>
            <a:ext cx="1067155" cy="30777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400" noProof="1"/>
              <a:t>Lorem Ipsum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B4419CE-6702-E241-D923-152716FB0BAF}"/>
              </a:ext>
            </a:extLst>
          </p:cNvPr>
          <p:cNvSpPr txBox="1"/>
          <p:nvPr/>
        </p:nvSpPr>
        <p:spPr>
          <a:xfrm>
            <a:off x="3952947" y="4386980"/>
            <a:ext cx="1067155" cy="30777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400" noProof="1"/>
              <a:t>Lorem Ipsum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08F525D-F8D6-93DF-8E97-1CF0EFB05148}"/>
              </a:ext>
            </a:extLst>
          </p:cNvPr>
          <p:cNvSpPr txBox="1"/>
          <p:nvPr/>
        </p:nvSpPr>
        <p:spPr>
          <a:xfrm>
            <a:off x="5445941" y="4386980"/>
            <a:ext cx="1067155" cy="30777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400" noProof="1"/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7673229-5F35-8071-8462-5DE720F070E5}"/>
              </a:ext>
            </a:extLst>
          </p:cNvPr>
          <p:cNvSpPr txBox="1"/>
          <p:nvPr/>
        </p:nvSpPr>
        <p:spPr>
          <a:xfrm>
            <a:off x="950136" y="2627811"/>
            <a:ext cx="1067155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400" noProof="1"/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B295F2-ECDE-047A-FB04-C89F2980A245}"/>
              </a:ext>
            </a:extLst>
          </p:cNvPr>
          <p:cNvSpPr txBox="1"/>
          <p:nvPr/>
        </p:nvSpPr>
        <p:spPr>
          <a:xfrm>
            <a:off x="2448738" y="2627811"/>
            <a:ext cx="1067155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400" noProof="1"/>
              <a:t>Lorem Ipsum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0C0A391-7DA3-9400-A6CE-4D4B26CA8467}"/>
              </a:ext>
            </a:extLst>
          </p:cNvPr>
          <p:cNvSpPr txBox="1"/>
          <p:nvPr/>
        </p:nvSpPr>
        <p:spPr>
          <a:xfrm>
            <a:off x="3947340" y="2627811"/>
            <a:ext cx="1067155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400" noProof="1"/>
              <a:t>Lorem Ipsum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B5B3D52-8616-6A56-6FAB-FEE640831316}"/>
              </a:ext>
            </a:extLst>
          </p:cNvPr>
          <p:cNvSpPr txBox="1"/>
          <p:nvPr/>
        </p:nvSpPr>
        <p:spPr>
          <a:xfrm>
            <a:off x="5445942" y="2627811"/>
            <a:ext cx="1067155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400" noProof="1"/>
              <a:t>Lorem Ipsum</a:t>
            </a:r>
          </a:p>
        </p:txBody>
      </p:sp>
      <p:sp>
        <p:nvSpPr>
          <p:cNvPr id="41" name="Circle">
            <a:extLst>
              <a:ext uri="{FF2B5EF4-FFF2-40B4-BE49-F238E27FC236}">
                <a16:creationId xmlns:a16="http://schemas.microsoft.com/office/drawing/2014/main" id="{848D5AE1-DF29-2A25-1E30-BA81CD96807E}"/>
              </a:ext>
            </a:extLst>
          </p:cNvPr>
          <p:cNvSpPr/>
          <p:nvPr/>
        </p:nvSpPr>
        <p:spPr>
          <a:xfrm>
            <a:off x="3336920" y="2048295"/>
            <a:ext cx="365760" cy="365760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2" name="Circle">
            <a:extLst>
              <a:ext uri="{FF2B5EF4-FFF2-40B4-BE49-F238E27FC236}">
                <a16:creationId xmlns:a16="http://schemas.microsoft.com/office/drawing/2014/main" id="{332E4B80-A7A5-B4AC-98D9-48E3E30C3867}"/>
              </a:ext>
            </a:extLst>
          </p:cNvPr>
          <p:cNvSpPr/>
          <p:nvPr/>
        </p:nvSpPr>
        <p:spPr>
          <a:xfrm>
            <a:off x="3336920" y="4854942"/>
            <a:ext cx="365760" cy="365760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3" name="Circle">
            <a:extLst>
              <a:ext uri="{FF2B5EF4-FFF2-40B4-BE49-F238E27FC236}">
                <a16:creationId xmlns:a16="http://schemas.microsoft.com/office/drawing/2014/main" id="{7F2DB319-E839-B426-82E7-D7AEC0F4C70F}"/>
              </a:ext>
            </a:extLst>
          </p:cNvPr>
          <p:cNvSpPr/>
          <p:nvPr/>
        </p:nvSpPr>
        <p:spPr>
          <a:xfrm>
            <a:off x="2799620" y="3919255"/>
            <a:ext cx="365760" cy="365760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4" name="Circle">
            <a:extLst>
              <a:ext uri="{FF2B5EF4-FFF2-40B4-BE49-F238E27FC236}">
                <a16:creationId xmlns:a16="http://schemas.microsoft.com/office/drawing/2014/main" id="{F01B94B3-68F2-E150-915F-09C00DE2A6CA}"/>
              </a:ext>
            </a:extLst>
          </p:cNvPr>
          <p:cNvSpPr/>
          <p:nvPr/>
        </p:nvSpPr>
        <p:spPr>
          <a:xfrm>
            <a:off x="2799620" y="2976907"/>
            <a:ext cx="365760" cy="365760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</p:spTree>
    <p:extLst>
      <p:ext uri="{BB962C8B-B14F-4D97-AF65-F5344CB8AC3E}">
        <p14:creationId xmlns:p14="http://schemas.microsoft.com/office/powerpoint/2010/main" val="1702965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Four-Branch Diagram – Slide Template</a:t>
            </a:r>
          </a:p>
        </p:txBody>
      </p:sp>
      <p:sp>
        <p:nvSpPr>
          <p:cNvPr id="20" name="Circle">
            <a:extLst>
              <a:ext uri="{FF2B5EF4-FFF2-40B4-BE49-F238E27FC236}">
                <a16:creationId xmlns:a16="http://schemas.microsoft.com/office/drawing/2014/main" id="{F77A93AA-B37F-BFAF-37C9-80E58D1EDD11}"/>
              </a:ext>
            </a:extLst>
          </p:cNvPr>
          <p:cNvSpPr/>
          <p:nvPr/>
        </p:nvSpPr>
        <p:spPr>
          <a:xfrm>
            <a:off x="6442356" y="2378506"/>
            <a:ext cx="2511982" cy="2511982"/>
          </a:xfrm>
          <a:prstGeom prst="ellipse">
            <a:avLst/>
          </a:prstGeom>
          <a:solidFill>
            <a:schemeClr val="bg1">
              <a:lumMod val="85000"/>
              <a:alpha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400">
              <a:solidFill>
                <a:srgbClr val="FFFFFF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6B983B9-5024-21BF-C5BF-6EC52C6D4D02}"/>
              </a:ext>
            </a:extLst>
          </p:cNvPr>
          <p:cNvGrpSpPr/>
          <p:nvPr/>
        </p:nvGrpSpPr>
        <p:grpSpPr>
          <a:xfrm>
            <a:off x="6730249" y="2850608"/>
            <a:ext cx="1936196" cy="1567779"/>
            <a:chOff x="8921977" y="1312837"/>
            <a:chExt cx="2926080" cy="209037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1E129E2-8DC1-4CB2-AD3C-6D5F02B5AD4E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9769776-ED2D-731E-0E8E-B0D6B5CC560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477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Shape">
            <a:extLst>
              <a:ext uri="{FF2B5EF4-FFF2-40B4-BE49-F238E27FC236}">
                <a16:creationId xmlns:a16="http://schemas.microsoft.com/office/drawing/2014/main" id="{B9EEC444-EBAB-9437-CFA9-3E355CF42ECB}"/>
              </a:ext>
            </a:extLst>
          </p:cNvPr>
          <p:cNvSpPr/>
          <p:nvPr/>
        </p:nvSpPr>
        <p:spPr>
          <a:xfrm>
            <a:off x="0" y="2141820"/>
            <a:ext cx="6474272" cy="29853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99" y="1293"/>
                </a:moveTo>
                <a:lnTo>
                  <a:pt x="21599" y="0"/>
                </a:lnTo>
                <a:lnTo>
                  <a:pt x="6514" y="0"/>
                </a:lnTo>
                <a:lnTo>
                  <a:pt x="3934" y="8843"/>
                </a:lnTo>
                <a:cubicBezTo>
                  <a:pt x="3693" y="9672"/>
                  <a:pt x="3321" y="10154"/>
                  <a:pt x="2927" y="10154"/>
                </a:cubicBezTo>
                <a:lnTo>
                  <a:pt x="0" y="10154"/>
                </a:lnTo>
                <a:lnTo>
                  <a:pt x="0" y="11446"/>
                </a:lnTo>
                <a:lnTo>
                  <a:pt x="2927" y="11446"/>
                </a:lnTo>
                <a:cubicBezTo>
                  <a:pt x="3321" y="11446"/>
                  <a:pt x="3693" y="11931"/>
                  <a:pt x="3934" y="12757"/>
                </a:cubicBezTo>
                <a:lnTo>
                  <a:pt x="6515" y="21600"/>
                </a:lnTo>
                <a:lnTo>
                  <a:pt x="21600" y="21600"/>
                </a:lnTo>
                <a:lnTo>
                  <a:pt x="21600" y="20307"/>
                </a:lnTo>
                <a:lnTo>
                  <a:pt x="6751" y="20307"/>
                </a:lnTo>
                <a:lnTo>
                  <a:pt x="5147" y="14812"/>
                </a:lnTo>
                <a:lnTo>
                  <a:pt x="19807" y="14812"/>
                </a:lnTo>
                <a:lnTo>
                  <a:pt x="19807" y="13555"/>
                </a:lnTo>
                <a:lnTo>
                  <a:pt x="4781" y="13555"/>
                </a:lnTo>
                <a:lnTo>
                  <a:pt x="4585" y="12883"/>
                </a:lnTo>
                <a:cubicBezTo>
                  <a:pt x="4227" y="11655"/>
                  <a:pt x="4227" y="9938"/>
                  <a:pt x="4585" y="8710"/>
                </a:cubicBezTo>
                <a:lnTo>
                  <a:pt x="4781" y="8038"/>
                </a:lnTo>
                <a:lnTo>
                  <a:pt x="19807" y="8038"/>
                </a:lnTo>
                <a:lnTo>
                  <a:pt x="19807" y="6781"/>
                </a:lnTo>
                <a:lnTo>
                  <a:pt x="5147" y="6781"/>
                </a:lnTo>
                <a:lnTo>
                  <a:pt x="6751" y="1286"/>
                </a:lnTo>
                <a:lnTo>
                  <a:pt x="21599" y="1286"/>
                </a:lnTo>
                <a:close/>
              </a:path>
            </a:pathLst>
          </a:custGeom>
          <a:solidFill>
            <a:schemeClr val="bg1">
              <a:lumMod val="85000"/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85BE9BAE-9F79-C729-304E-BC41557C372B}"/>
              </a:ext>
            </a:extLst>
          </p:cNvPr>
          <p:cNvSpPr/>
          <p:nvPr/>
        </p:nvSpPr>
        <p:spPr>
          <a:xfrm>
            <a:off x="1838135" y="2048295"/>
            <a:ext cx="365760" cy="365760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C1DC5154-EDCB-F77B-A86A-484ED8D4697C}"/>
              </a:ext>
            </a:extLst>
          </p:cNvPr>
          <p:cNvSpPr/>
          <p:nvPr/>
        </p:nvSpPr>
        <p:spPr>
          <a:xfrm>
            <a:off x="1838135" y="4854942"/>
            <a:ext cx="365760" cy="365760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D3689867-94CF-BA58-B4A4-1F487A04DE34}"/>
              </a:ext>
            </a:extLst>
          </p:cNvPr>
          <p:cNvSpPr/>
          <p:nvPr/>
        </p:nvSpPr>
        <p:spPr>
          <a:xfrm>
            <a:off x="1300834" y="3919255"/>
            <a:ext cx="365760" cy="365760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44CAE85C-C1F1-3101-33CA-628FE969AA9F}"/>
              </a:ext>
            </a:extLst>
          </p:cNvPr>
          <p:cNvSpPr/>
          <p:nvPr/>
        </p:nvSpPr>
        <p:spPr>
          <a:xfrm>
            <a:off x="1300834" y="2976907"/>
            <a:ext cx="365760" cy="365760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D4831529-0824-65A9-68A3-8AF6A124A1A9}"/>
              </a:ext>
            </a:extLst>
          </p:cNvPr>
          <p:cNvSpPr/>
          <p:nvPr/>
        </p:nvSpPr>
        <p:spPr>
          <a:xfrm>
            <a:off x="4835707" y="2048295"/>
            <a:ext cx="365760" cy="365760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396AE2A5-D6B2-BB53-5D2E-706292D83A58}"/>
              </a:ext>
            </a:extLst>
          </p:cNvPr>
          <p:cNvSpPr/>
          <p:nvPr/>
        </p:nvSpPr>
        <p:spPr>
          <a:xfrm>
            <a:off x="4835707" y="4854942"/>
            <a:ext cx="365760" cy="365760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68D2BB8F-91CE-44CA-19A8-E43B3134DA19}"/>
              </a:ext>
            </a:extLst>
          </p:cNvPr>
          <p:cNvSpPr/>
          <p:nvPr/>
        </p:nvSpPr>
        <p:spPr>
          <a:xfrm>
            <a:off x="4298406" y="3919255"/>
            <a:ext cx="365760" cy="365760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19D2ECFD-A31B-7C6D-C889-3B62C694002C}"/>
              </a:ext>
            </a:extLst>
          </p:cNvPr>
          <p:cNvSpPr/>
          <p:nvPr/>
        </p:nvSpPr>
        <p:spPr>
          <a:xfrm>
            <a:off x="4298406" y="2976907"/>
            <a:ext cx="365760" cy="365760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7D877A60-5AEE-C351-0ABC-977CD952D479}"/>
              </a:ext>
            </a:extLst>
          </p:cNvPr>
          <p:cNvSpPr/>
          <p:nvPr/>
        </p:nvSpPr>
        <p:spPr>
          <a:xfrm>
            <a:off x="6338534" y="2048295"/>
            <a:ext cx="365760" cy="365760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B65A0A3B-B7CF-1431-588B-435D3F84690C}"/>
              </a:ext>
            </a:extLst>
          </p:cNvPr>
          <p:cNvSpPr/>
          <p:nvPr/>
        </p:nvSpPr>
        <p:spPr>
          <a:xfrm>
            <a:off x="6338534" y="4854942"/>
            <a:ext cx="365760" cy="365760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Circle">
            <a:extLst>
              <a:ext uri="{FF2B5EF4-FFF2-40B4-BE49-F238E27FC236}">
                <a16:creationId xmlns:a16="http://schemas.microsoft.com/office/drawing/2014/main" id="{EB4FDD34-6AE6-6FBC-C04B-60D6F7F9227C}"/>
              </a:ext>
            </a:extLst>
          </p:cNvPr>
          <p:cNvSpPr/>
          <p:nvPr/>
        </p:nvSpPr>
        <p:spPr>
          <a:xfrm>
            <a:off x="5801233" y="3919255"/>
            <a:ext cx="365760" cy="365760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Circle">
            <a:extLst>
              <a:ext uri="{FF2B5EF4-FFF2-40B4-BE49-F238E27FC236}">
                <a16:creationId xmlns:a16="http://schemas.microsoft.com/office/drawing/2014/main" id="{D2844EE4-2B06-49E7-A791-44CE49153693}"/>
              </a:ext>
            </a:extLst>
          </p:cNvPr>
          <p:cNvSpPr/>
          <p:nvPr/>
        </p:nvSpPr>
        <p:spPr>
          <a:xfrm>
            <a:off x="5801233" y="2976907"/>
            <a:ext cx="365760" cy="365760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79175E4-1142-4773-DF32-A1ED30067126}"/>
              </a:ext>
            </a:extLst>
          </p:cNvPr>
          <p:cNvSpPr txBox="1"/>
          <p:nvPr/>
        </p:nvSpPr>
        <p:spPr>
          <a:xfrm>
            <a:off x="1487437" y="1714906"/>
            <a:ext cx="1067155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4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7BC8335-55A1-D40B-7D2D-C263F14BBE70}"/>
              </a:ext>
            </a:extLst>
          </p:cNvPr>
          <p:cNvSpPr txBox="1"/>
          <p:nvPr/>
        </p:nvSpPr>
        <p:spPr>
          <a:xfrm>
            <a:off x="2986222" y="1714906"/>
            <a:ext cx="1067155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4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C2B489D-D974-17BD-9464-E4633A65A2A2}"/>
              </a:ext>
            </a:extLst>
          </p:cNvPr>
          <p:cNvSpPr txBox="1"/>
          <p:nvPr/>
        </p:nvSpPr>
        <p:spPr>
          <a:xfrm>
            <a:off x="4485009" y="1714906"/>
            <a:ext cx="1067155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4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9CC2C5-D74A-CA24-4417-FE5C2F8B87F0}"/>
              </a:ext>
            </a:extLst>
          </p:cNvPr>
          <p:cNvSpPr txBox="1"/>
          <p:nvPr/>
        </p:nvSpPr>
        <p:spPr>
          <a:xfrm>
            <a:off x="5987836" y="1714906"/>
            <a:ext cx="1067155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4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0757A0C-9988-69D7-3268-931DF88D77B8}"/>
              </a:ext>
            </a:extLst>
          </p:cNvPr>
          <p:cNvSpPr txBox="1"/>
          <p:nvPr/>
        </p:nvSpPr>
        <p:spPr>
          <a:xfrm>
            <a:off x="1488297" y="5292085"/>
            <a:ext cx="1067155" cy="30777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4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F4DB834-7135-96EB-6D7F-E88BC198B827}"/>
              </a:ext>
            </a:extLst>
          </p:cNvPr>
          <p:cNvSpPr txBox="1"/>
          <p:nvPr/>
        </p:nvSpPr>
        <p:spPr>
          <a:xfrm>
            <a:off x="2986222" y="5292085"/>
            <a:ext cx="1067155" cy="30777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4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AC0F2B3-894A-2D79-39DD-DBB23A24C3B6}"/>
              </a:ext>
            </a:extLst>
          </p:cNvPr>
          <p:cNvSpPr txBox="1"/>
          <p:nvPr/>
        </p:nvSpPr>
        <p:spPr>
          <a:xfrm>
            <a:off x="4485009" y="5292085"/>
            <a:ext cx="1067155" cy="30777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4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B53A0BA-B3F0-4D6C-FE13-4DC0D65669F4}"/>
              </a:ext>
            </a:extLst>
          </p:cNvPr>
          <p:cNvSpPr txBox="1"/>
          <p:nvPr/>
        </p:nvSpPr>
        <p:spPr>
          <a:xfrm>
            <a:off x="5987836" y="5292085"/>
            <a:ext cx="1067155" cy="30777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4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A6B424A-D2AC-29F1-3A52-C1F3199C116E}"/>
              </a:ext>
            </a:extLst>
          </p:cNvPr>
          <p:cNvSpPr txBox="1"/>
          <p:nvPr/>
        </p:nvSpPr>
        <p:spPr>
          <a:xfrm>
            <a:off x="939303" y="4386980"/>
            <a:ext cx="1067155" cy="30777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4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FA568C1-5D92-6A2B-C103-36045A34CCDC}"/>
              </a:ext>
            </a:extLst>
          </p:cNvPr>
          <p:cNvSpPr txBox="1"/>
          <p:nvPr/>
        </p:nvSpPr>
        <p:spPr>
          <a:xfrm>
            <a:off x="2448737" y="4386980"/>
            <a:ext cx="1067155" cy="30777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4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B4419CE-6702-E241-D923-152716FB0BAF}"/>
              </a:ext>
            </a:extLst>
          </p:cNvPr>
          <p:cNvSpPr txBox="1"/>
          <p:nvPr/>
        </p:nvSpPr>
        <p:spPr>
          <a:xfrm>
            <a:off x="3952947" y="4386980"/>
            <a:ext cx="1067155" cy="30777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4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08F525D-F8D6-93DF-8E97-1CF0EFB05148}"/>
              </a:ext>
            </a:extLst>
          </p:cNvPr>
          <p:cNvSpPr txBox="1"/>
          <p:nvPr/>
        </p:nvSpPr>
        <p:spPr>
          <a:xfrm>
            <a:off x="5445941" y="4386980"/>
            <a:ext cx="1067155" cy="30777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4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7673229-5F35-8071-8462-5DE720F070E5}"/>
              </a:ext>
            </a:extLst>
          </p:cNvPr>
          <p:cNvSpPr txBox="1"/>
          <p:nvPr/>
        </p:nvSpPr>
        <p:spPr>
          <a:xfrm>
            <a:off x="950136" y="2627811"/>
            <a:ext cx="1067155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4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B295F2-ECDE-047A-FB04-C89F2980A245}"/>
              </a:ext>
            </a:extLst>
          </p:cNvPr>
          <p:cNvSpPr txBox="1"/>
          <p:nvPr/>
        </p:nvSpPr>
        <p:spPr>
          <a:xfrm>
            <a:off x="2448738" y="2627811"/>
            <a:ext cx="1067155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4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0C0A391-7DA3-9400-A6CE-4D4B26CA8467}"/>
              </a:ext>
            </a:extLst>
          </p:cNvPr>
          <p:cNvSpPr txBox="1"/>
          <p:nvPr/>
        </p:nvSpPr>
        <p:spPr>
          <a:xfrm>
            <a:off x="3947340" y="2627811"/>
            <a:ext cx="1067155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4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B5B3D52-8616-6A56-6FAB-FEE640831316}"/>
              </a:ext>
            </a:extLst>
          </p:cNvPr>
          <p:cNvSpPr txBox="1"/>
          <p:nvPr/>
        </p:nvSpPr>
        <p:spPr>
          <a:xfrm>
            <a:off x="5445942" y="2627811"/>
            <a:ext cx="1067155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4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1" name="Circle">
            <a:extLst>
              <a:ext uri="{FF2B5EF4-FFF2-40B4-BE49-F238E27FC236}">
                <a16:creationId xmlns:a16="http://schemas.microsoft.com/office/drawing/2014/main" id="{848D5AE1-DF29-2A25-1E30-BA81CD96807E}"/>
              </a:ext>
            </a:extLst>
          </p:cNvPr>
          <p:cNvSpPr/>
          <p:nvPr/>
        </p:nvSpPr>
        <p:spPr>
          <a:xfrm>
            <a:off x="3336920" y="2048295"/>
            <a:ext cx="365760" cy="365760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2" name="Circle">
            <a:extLst>
              <a:ext uri="{FF2B5EF4-FFF2-40B4-BE49-F238E27FC236}">
                <a16:creationId xmlns:a16="http://schemas.microsoft.com/office/drawing/2014/main" id="{332E4B80-A7A5-B4AC-98D9-48E3E30C3867}"/>
              </a:ext>
            </a:extLst>
          </p:cNvPr>
          <p:cNvSpPr/>
          <p:nvPr/>
        </p:nvSpPr>
        <p:spPr>
          <a:xfrm>
            <a:off x="3336920" y="4854942"/>
            <a:ext cx="365760" cy="365760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3" name="Circle">
            <a:extLst>
              <a:ext uri="{FF2B5EF4-FFF2-40B4-BE49-F238E27FC236}">
                <a16:creationId xmlns:a16="http://schemas.microsoft.com/office/drawing/2014/main" id="{7F2DB319-E839-B426-82E7-D7AEC0F4C70F}"/>
              </a:ext>
            </a:extLst>
          </p:cNvPr>
          <p:cNvSpPr/>
          <p:nvPr/>
        </p:nvSpPr>
        <p:spPr>
          <a:xfrm>
            <a:off x="2799620" y="3919255"/>
            <a:ext cx="365760" cy="365760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4" name="Circle">
            <a:extLst>
              <a:ext uri="{FF2B5EF4-FFF2-40B4-BE49-F238E27FC236}">
                <a16:creationId xmlns:a16="http://schemas.microsoft.com/office/drawing/2014/main" id="{F01B94B3-68F2-E150-915F-09C00DE2A6CA}"/>
              </a:ext>
            </a:extLst>
          </p:cNvPr>
          <p:cNvSpPr/>
          <p:nvPr/>
        </p:nvSpPr>
        <p:spPr>
          <a:xfrm>
            <a:off x="2799620" y="2976907"/>
            <a:ext cx="365760" cy="365760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</p:spTree>
    <p:extLst>
      <p:ext uri="{BB962C8B-B14F-4D97-AF65-F5344CB8AC3E}">
        <p14:creationId xmlns:p14="http://schemas.microsoft.com/office/powerpoint/2010/main" val="348518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10275</TotalTime>
  <Words>197</Words>
  <Application>Microsoft Office PowerPoint</Application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Four-Branch Diagram – Slide Template</vt:lpstr>
      <vt:lpstr>Four-Branch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Four-Branch Diagram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2023-04-04T17:18:07Z</dcterms:modified>
  <cp:category>Charts &amp; Diagrams</cp:category>
</cp:coreProperties>
</file>