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67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Four-Branch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9EEC444-EBAB-9437-CFA9-3E355CF42ECB}"/>
              </a:ext>
            </a:extLst>
          </p:cNvPr>
          <p:cNvSpPr/>
          <p:nvPr/>
        </p:nvSpPr>
        <p:spPr>
          <a:xfrm>
            <a:off x="0" y="1810365"/>
            <a:ext cx="8632362" cy="32394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99" y="1293"/>
                </a:moveTo>
                <a:lnTo>
                  <a:pt x="21599" y="0"/>
                </a:lnTo>
                <a:lnTo>
                  <a:pt x="6514" y="0"/>
                </a:lnTo>
                <a:lnTo>
                  <a:pt x="3934" y="8843"/>
                </a:lnTo>
                <a:cubicBezTo>
                  <a:pt x="3693" y="9672"/>
                  <a:pt x="3321" y="10154"/>
                  <a:pt x="2927" y="10154"/>
                </a:cubicBezTo>
                <a:lnTo>
                  <a:pt x="0" y="10154"/>
                </a:lnTo>
                <a:lnTo>
                  <a:pt x="0" y="11446"/>
                </a:lnTo>
                <a:lnTo>
                  <a:pt x="2927" y="11446"/>
                </a:lnTo>
                <a:cubicBezTo>
                  <a:pt x="3321" y="11446"/>
                  <a:pt x="3693" y="11931"/>
                  <a:pt x="3934" y="12757"/>
                </a:cubicBezTo>
                <a:lnTo>
                  <a:pt x="6515" y="21600"/>
                </a:lnTo>
                <a:lnTo>
                  <a:pt x="21600" y="21600"/>
                </a:lnTo>
                <a:lnTo>
                  <a:pt x="21600" y="20307"/>
                </a:lnTo>
                <a:lnTo>
                  <a:pt x="6751" y="20307"/>
                </a:lnTo>
                <a:lnTo>
                  <a:pt x="5147" y="14812"/>
                </a:lnTo>
                <a:lnTo>
                  <a:pt x="19807" y="14812"/>
                </a:lnTo>
                <a:lnTo>
                  <a:pt x="19807" y="13555"/>
                </a:lnTo>
                <a:lnTo>
                  <a:pt x="4781" y="13555"/>
                </a:lnTo>
                <a:lnTo>
                  <a:pt x="4585" y="12883"/>
                </a:lnTo>
                <a:cubicBezTo>
                  <a:pt x="4227" y="11655"/>
                  <a:pt x="4227" y="9938"/>
                  <a:pt x="4585" y="8710"/>
                </a:cubicBezTo>
                <a:lnTo>
                  <a:pt x="4781" y="8038"/>
                </a:lnTo>
                <a:lnTo>
                  <a:pt x="19807" y="8038"/>
                </a:lnTo>
                <a:lnTo>
                  <a:pt x="19807" y="6781"/>
                </a:lnTo>
                <a:lnTo>
                  <a:pt x="5147" y="6781"/>
                </a:lnTo>
                <a:lnTo>
                  <a:pt x="6751" y="1286"/>
                </a:lnTo>
                <a:lnTo>
                  <a:pt x="21599" y="1286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85BE9BAE-9F79-C729-304E-BC41557C372B}"/>
              </a:ext>
            </a:extLst>
          </p:cNvPr>
          <p:cNvSpPr/>
          <p:nvPr/>
        </p:nvSpPr>
        <p:spPr>
          <a:xfrm>
            <a:off x="2450846" y="1724181"/>
            <a:ext cx="366280" cy="36628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C1DC5154-EDCB-F77B-A86A-484ED8D4697C}"/>
              </a:ext>
            </a:extLst>
          </p:cNvPr>
          <p:cNvSpPr/>
          <p:nvPr/>
        </p:nvSpPr>
        <p:spPr>
          <a:xfrm>
            <a:off x="2450846" y="4767539"/>
            <a:ext cx="366280" cy="36628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D3689867-94CF-BA58-B4A4-1F487A04DE34}"/>
              </a:ext>
            </a:extLst>
          </p:cNvPr>
          <p:cNvSpPr/>
          <p:nvPr/>
        </p:nvSpPr>
        <p:spPr>
          <a:xfrm>
            <a:off x="1734445" y="3753087"/>
            <a:ext cx="366280" cy="36628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44CAE85C-C1F1-3101-33CA-628FE969AA9F}"/>
              </a:ext>
            </a:extLst>
          </p:cNvPr>
          <p:cNvSpPr/>
          <p:nvPr/>
        </p:nvSpPr>
        <p:spPr>
          <a:xfrm>
            <a:off x="1734445" y="2738634"/>
            <a:ext cx="366280" cy="36628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4E3B4DFF-308D-4EDF-2C5E-28FDAAEE220D}"/>
              </a:ext>
            </a:extLst>
          </p:cNvPr>
          <p:cNvSpPr/>
          <p:nvPr/>
        </p:nvSpPr>
        <p:spPr>
          <a:xfrm>
            <a:off x="4449227" y="1724181"/>
            <a:ext cx="366280" cy="36628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5755181C-DD24-0835-0122-35ABAE345AE5}"/>
              </a:ext>
            </a:extLst>
          </p:cNvPr>
          <p:cNvSpPr/>
          <p:nvPr/>
        </p:nvSpPr>
        <p:spPr>
          <a:xfrm>
            <a:off x="4449227" y="4767539"/>
            <a:ext cx="366280" cy="36628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5CC3CE61-3719-2B46-749D-11CFD127CAF1}"/>
              </a:ext>
            </a:extLst>
          </p:cNvPr>
          <p:cNvSpPr/>
          <p:nvPr/>
        </p:nvSpPr>
        <p:spPr>
          <a:xfrm>
            <a:off x="3732826" y="3753087"/>
            <a:ext cx="366280" cy="36628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251889F3-4FE2-A7EB-96E5-035B8419C25A}"/>
              </a:ext>
            </a:extLst>
          </p:cNvPr>
          <p:cNvSpPr/>
          <p:nvPr/>
        </p:nvSpPr>
        <p:spPr>
          <a:xfrm>
            <a:off x="3732826" y="2738634"/>
            <a:ext cx="366280" cy="36628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D4831529-0824-65A9-68A3-8AF6A124A1A9}"/>
              </a:ext>
            </a:extLst>
          </p:cNvPr>
          <p:cNvSpPr/>
          <p:nvPr/>
        </p:nvSpPr>
        <p:spPr>
          <a:xfrm>
            <a:off x="6447609" y="1724181"/>
            <a:ext cx="366280" cy="36628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396AE2A5-D6B2-BB53-5D2E-706292D83A58}"/>
              </a:ext>
            </a:extLst>
          </p:cNvPr>
          <p:cNvSpPr/>
          <p:nvPr/>
        </p:nvSpPr>
        <p:spPr>
          <a:xfrm>
            <a:off x="6447609" y="4767539"/>
            <a:ext cx="366280" cy="36628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68D2BB8F-91CE-44CA-19A8-E43B3134DA19}"/>
              </a:ext>
            </a:extLst>
          </p:cNvPr>
          <p:cNvSpPr/>
          <p:nvPr/>
        </p:nvSpPr>
        <p:spPr>
          <a:xfrm>
            <a:off x="5731208" y="3753087"/>
            <a:ext cx="366280" cy="36628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19D2ECFD-A31B-7C6D-C889-3B62C694002C}"/>
              </a:ext>
            </a:extLst>
          </p:cNvPr>
          <p:cNvSpPr/>
          <p:nvPr/>
        </p:nvSpPr>
        <p:spPr>
          <a:xfrm>
            <a:off x="5731208" y="2738634"/>
            <a:ext cx="366280" cy="36628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7D877A60-5AEE-C351-0ABC-977CD952D479}"/>
              </a:ext>
            </a:extLst>
          </p:cNvPr>
          <p:cNvSpPr/>
          <p:nvPr/>
        </p:nvSpPr>
        <p:spPr>
          <a:xfrm>
            <a:off x="8451378" y="1724181"/>
            <a:ext cx="366280" cy="36628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B65A0A3B-B7CF-1431-588B-435D3F84690C}"/>
              </a:ext>
            </a:extLst>
          </p:cNvPr>
          <p:cNvSpPr/>
          <p:nvPr/>
        </p:nvSpPr>
        <p:spPr>
          <a:xfrm>
            <a:off x="8451378" y="4767539"/>
            <a:ext cx="366280" cy="36628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EB4FDD34-6AE6-6FBC-C04B-60D6F7F9227C}"/>
              </a:ext>
            </a:extLst>
          </p:cNvPr>
          <p:cNvSpPr/>
          <p:nvPr/>
        </p:nvSpPr>
        <p:spPr>
          <a:xfrm>
            <a:off x="7734977" y="3753087"/>
            <a:ext cx="366280" cy="36628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D2844EE4-2B06-49E7-A791-44CE49153693}"/>
              </a:ext>
            </a:extLst>
          </p:cNvPr>
          <p:cNvSpPr/>
          <p:nvPr/>
        </p:nvSpPr>
        <p:spPr>
          <a:xfrm>
            <a:off x="7734977" y="2738634"/>
            <a:ext cx="366280" cy="36628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F77A93AA-B37F-BFAF-37C9-80E58D1EDD11}"/>
              </a:ext>
            </a:extLst>
          </p:cNvPr>
          <p:cNvSpPr/>
          <p:nvPr/>
        </p:nvSpPr>
        <p:spPr>
          <a:xfrm>
            <a:off x="8589808" y="1783432"/>
            <a:ext cx="3349309" cy="3349309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6B983B9-5024-21BF-C5BF-6EC52C6D4D02}"/>
              </a:ext>
            </a:extLst>
          </p:cNvPr>
          <p:cNvGrpSpPr/>
          <p:nvPr/>
        </p:nvGrpSpPr>
        <p:grpSpPr>
          <a:xfrm>
            <a:off x="8973665" y="2505233"/>
            <a:ext cx="2581594" cy="1905706"/>
            <a:chOff x="8921977" y="1405170"/>
            <a:chExt cx="2926080" cy="190570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1E129E2-8DC1-4CB2-AD3C-6D5F02B5AD4E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9769776-ED2D-731E-0E8E-B0D6B5CC560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D79175E4-1142-4773-DF32-A1ED30067126}"/>
              </a:ext>
            </a:extLst>
          </p:cNvPr>
          <p:cNvSpPr txBox="1"/>
          <p:nvPr/>
        </p:nvSpPr>
        <p:spPr>
          <a:xfrm>
            <a:off x="1918812" y="1342535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noProof="1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BC8335-55A1-D40B-7D2D-C263F14BBE70}"/>
              </a:ext>
            </a:extLst>
          </p:cNvPr>
          <p:cNvSpPr txBox="1"/>
          <p:nvPr/>
        </p:nvSpPr>
        <p:spPr>
          <a:xfrm>
            <a:off x="3924668" y="1342535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noProof="1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2B489D-D974-17BD-9464-E4633A65A2A2}"/>
              </a:ext>
            </a:extLst>
          </p:cNvPr>
          <p:cNvSpPr txBox="1"/>
          <p:nvPr/>
        </p:nvSpPr>
        <p:spPr>
          <a:xfrm>
            <a:off x="5897167" y="1351945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noProof="1"/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9CC2C5-D74A-CA24-4417-FE5C2F8B87F0}"/>
              </a:ext>
            </a:extLst>
          </p:cNvPr>
          <p:cNvSpPr txBox="1"/>
          <p:nvPr/>
        </p:nvSpPr>
        <p:spPr>
          <a:xfrm>
            <a:off x="7920925" y="1342535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noProof="1"/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757A0C-9988-69D7-3268-931DF88D77B8}"/>
              </a:ext>
            </a:extLst>
          </p:cNvPr>
          <p:cNvSpPr txBox="1"/>
          <p:nvPr/>
        </p:nvSpPr>
        <p:spPr>
          <a:xfrm>
            <a:off x="1925869" y="5228735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600" noProof="1"/>
              <a:t>Lorem 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4DB834-7135-96EB-6D7F-E88BC198B827}"/>
              </a:ext>
            </a:extLst>
          </p:cNvPr>
          <p:cNvSpPr txBox="1"/>
          <p:nvPr/>
        </p:nvSpPr>
        <p:spPr>
          <a:xfrm>
            <a:off x="3924668" y="5228735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600" noProof="1"/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C0F2B3-894A-2D79-39DD-DBB23A24C3B6}"/>
              </a:ext>
            </a:extLst>
          </p:cNvPr>
          <p:cNvSpPr txBox="1"/>
          <p:nvPr/>
        </p:nvSpPr>
        <p:spPr>
          <a:xfrm>
            <a:off x="5922126" y="5228735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600" noProof="1"/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B53A0BA-B3F0-4D6C-FE13-4DC0D65669F4}"/>
              </a:ext>
            </a:extLst>
          </p:cNvPr>
          <p:cNvSpPr txBox="1"/>
          <p:nvPr/>
        </p:nvSpPr>
        <p:spPr>
          <a:xfrm>
            <a:off x="7920925" y="5228735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600" noProof="1"/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6B424A-D2AC-29F1-3A52-C1F3199C116E}"/>
              </a:ext>
            </a:extLst>
          </p:cNvPr>
          <p:cNvSpPr txBox="1"/>
          <p:nvPr/>
        </p:nvSpPr>
        <p:spPr>
          <a:xfrm>
            <a:off x="1238455" y="4246601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600" noProof="1"/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FA568C1-5D92-6A2B-C103-36045A34CCDC}"/>
              </a:ext>
            </a:extLst>
          </p:cNvPr>
          <p:cNvSpPr txBox="1"/>
          <p:nvPr/>
        </p:nvSpPr>
        <p:spPr>
          <a:xfrm>
            <a:off x="3215891" y="4246601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600" noProof="1"/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B4419CE-6702-E241-D923-152716FB0BAF}"/>
              </a:ext>
            </a:extLst>
          </p:cNvPr>
          <p:cNvSpPr txBox="1"/>
          <p:nvPr/>
        </p:nvSpPr>
        <p:spPr>
          <a:xfrm>
            <a:off x="5194433" y="4246601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600" noProof="1"/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08F525D-F8D6-93DF-8E97-1CF0EFB05148}"/>
              </a:ext>
            </a:extLst>
          </p:cNvPr>
          <p:cNvSpPr txBox="1"/>
          <p:nvPr/>
        </p:nvSpPr>
        <p:spPr>
          <a:xfrm>
            <a:off x="7202216" y="4246601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600" noProof="1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7673229-5F35-8071-8462-5DE720F070E5}"/>
              </a:ext>
            </a:extLst>
          </p:cNvPr>
          <p:cNvSpPr txBox="1"/>
          <p:nvPr/>
        </p:nvSpPr>
        <p:spPr>
          <a:xfrm>
            <a:off x="1207376" y="2333134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noProof="1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B295F2-ECDE-047A-FB04-C89F2980A245}"/>
              </a:ext>
            </a:extLst>
          </p:cNvPr>
          <p:cNvSpPr txBox="1"/>
          <p:nvPr/>
        </p:nvSpPr>
        <p:spPr>
          <a:xfrm>
            <a:off x="3213232" y="2333134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noProof="1"/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0C0A391-7DA3-9400-A6CE-4D4B26CA8467}"/>
              </a:ext>
            </a:extLst>
          </p:cNvPr>
          <p:cNvSpPr txBox="1"/>
          <p:nvPr/>
        </p:nvSpPr>
        <p:spPr>
          <a:xfrm>
            <a:off x="5194433" y="2333134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noProof="1"/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B5B3D52-8616-6A56-6FAB-FEE640831316}"/>
              </a:ext>
            </a:extLst>
          </p:cNvPr>
          <p:cNvSpPr txBox="1"/>
          <p:nvPr/>
        </p:nvSpPr>
        <p:spPr>
          <a:xfrm>
            <a:off x="7209488" y="2333134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Four-Branch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9EEC444-EBAB-9437-CFA9-3E355CF42ECB}"/>
              </a:ext>
            </a:extLst>
          </p:cNvPr>
          <p:cNvSpPr/>
          <p:nvPr/>
        </p:nvSpPr>
        <p:spPr>
          <a:xfrm>
            <a:off x="0" y="1810365"/>
            <a:ext cx="8632362" cy="32394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99" y="1293"/>
                </a:moveTo>
                <a:lnTo>
                  <a:pt x="21599" y="0"/>
                </a:lnTo>
                <a:lnTo>
                  <a:pt x="6514" y="0"/>
                </a:lnTo>
                <a:lnTo>
                  <a:pt x="3934" y="8843"/>
                </a:lnTo>
                <a:cubicBezTo>
                  <a:pt x="3693" y="9672"/>
                  <a:pt x="3321" y="10154"/>
                  <a:pt x="2927" y="10154"/>
                </a:cubicBezTo>
                <a:lnTo>
                  <a:pt x="0" y="10154"/>
                </a:lnTo>
                <a:lnTo>
                  <a:pt x="0" y="11446"/>
                </a:lnTo>
                <a:lnTo>
                  <a:pt x="2927" y="11446"/>
                </a:lnTo>
                <a:cubicBezTo>
                  <a:pt x="3321" y="11446"/>
                  <a:pt x="3693" y="11931"/>
                  <a:pt x="3934" y="12757"/>
                </a:cubicBezTo>
                <a:lnTo>
                  <a:pt x="6515" y="21600"/>
                </a:lnTo>
                <a:lnTo>
                  <a:pt x="21600" y="21600"/>
                </a:lnTo>
                <a:lnTo>
                  <a:pt x="21600" y="20307"/>
                </a:lnTo>
                <a:lnTo>
                  <a:pt x="6751" y="20307"/>
                </a:lnTo>
                <a:lnTo>
                  <a:pt x="5147" y="14812"/>
                </a:lnTo>
                <a:lnTo>
                  <a:pt x="19807" y="14812"/>
                </a:lnTo>
                <a:lnTo>
                  <a:pt x="19807" y="13555"/>
                </a:lnTo>
                <a:lnTo>
                  <a:pt x="4781" y="13555"/>
                </a:lnTo>
                <a:lnTo>
                  <a:pt x="4585" y="12883"/>
                </a:lnTo>
                <a:cubicBezTo>
                  <a:pt x="4227" y="11655"/>
                  <a:pt x="4227" y="9938"/>
                  <a:pt x="4585" y="8710"/>
                </a:cubicBezTo>
                <a:lnTo>
                  <a:pt x="4781" y="8038"/>
                </a:lnTo>
                <a:lnTo>
                  <a:pt x="19807" y="8038"/>
                </a:lnTo>
                <a:lnTo>
                  <a:pt x="19807" y="6781"/>
                </a:lnTo>
                <a:lnTo>
                  <a:pt x="5147" y="6781"/>
                </a:lnTo>
                <a:lnTo>
                  <a:pt x="6751" y="1286"/>
                </a:lnTo>
                <a:lnTo>
                  <a:pt x="21599" y="1286"/>
                </a:lnTo>
                <a:close/>
              </a:path>
            </a:pathLst>
          </a:custGeom>
          <a:solidFill>
            <a:schemeClr val="bg1">
              <a:lumMod val="85000"/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85BE9BAE-9F79-C729-304E-BC41557C372B}"/>
              </a:ext>
            </a:extLst>
          </p:cNvPr>
          <p:cNvSpPr/>
          <p:nvPr/>
        </p:nvSpPr>
        <p:spPr>
          <a:xfrm>
            <a:off x="2450846" y="1724181"/>
            <a:ext cx="366280" cy="36628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C1DC5154-EDCB-F77B-A86A-484ED8D4697C}"/>
              </a:ext>
            </a:extLst>
          </p:cNvPr>
          <p:cNvSpPr/>
          <p:nvPr/>
        </p:nvSpPr>
        <p:spPr>
          <a:xfrm>
            <a:off x="2450846" y="4767539"/>
            <a:ext cx="366280" cy="36628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D3689867-94CF-BA58-B4A4-1F487A04DE34}"/>
              </a:ext>
            </a:extLst>
          </p:cNvPr>
          <p:cNvSpPr/>
          <p:nvPr/>
        </p:nvSpPr>
        <p:spPr>
          <a:xfrm>
            <a:off x="1734445" y="3753087"/>
            <a:ext cx="366280" cy="36628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44CAE85C-C1F1-3101-33CA-628FE969AA9F}"/>
              </a:ext>
            </a:extLst>
          </p:cNvPr>
          <p:cNvSpPr/>
          <p:nvPr/>
        </p:nvSpPr>
        <p:spPr>
          <a:xfrm>
            <a:off x="1734445" y="2738634"/>
            <a:ext cx="366280" cy="36628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4E3B4DFF-308D-4EDF-2C5E-28FDAAEE220D}"/>
              </a:ext>
            </a:extLst>
          </p:cNvPr>
          <p:cNvSpPr/>
          <p:nvPr/>
        </p:nvSpPr>
        <p:spPr>
          <a:xfrm>
            <a:off x="4449227" y="1724181"/>
            <a:ext cx="366280" cy="36628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5755181C-DD24-0835-0122-35ABAE345AE5}"/>
              </a:ext>
            </a:extLst>
          </p:cNvPr>
          <p:cNvSpPr/>
          <p:nvPr/>
        </p:nvSpPr>
        <p:spPr>
          <a:xfrm>
            <a:off x="4449227" y="4767539"/>
            <a:ext cx="366280" cy="36628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5CC3CE61-3719-2B46-749D-11CFD127CAF1}"/>
              </a:ext>
            </a:extLst>
          </p:cNvPr>
          <p:cNvSpPr/>
          <p:nvPr/>
        </p:nvSpPr>
        <p:spPr>
          <a:xfrm>
            <a:off x="3732826" y="3753087"/>
            <a:ext cx="366280" cy="36628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251889F3-4FE2-A7EB-96E5-035B8419C25A}"/>
              </a:ext>
            </a:extLst>
          </p:cNvPr>
          <p:cNvSpPr/>
          <p:nvPr/>
        </p:nvSpPr>
        <p:spPr>
          <a:xfrm>
            <a:off x="3732826" y="2738634"/>
            <a:ext cx="366280" cy="36628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D4831529-0824-65A9-68A3-8AF6A124A1A9}"/>
              </a:ext>
            </a:extLst>
          </p:cNvPr>
          <p:cNvSpPr/>
          <p:nvPr/>
        </p:nvSpPr>
        <p:spPr>
          <a:xfrm>
            <a:off x="6447609" y="1724181"/>
            <a:ext cx="366280" cy="36628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396AE2A5-D6B2-BB53-5D2E-706292D83A58}"/>
              </a:ext>
            </a:extLst>
          </p:cNvPr>
          <p:cNvSpPr/>
          <p:nvPr/>
        </p:nvSpPr>
        <p:spPr>
          <a:xfrm>
            <a:off x="6447609" y="4767539"/>
            <a:ext cx="366280" cy="36628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68D2BB8F-91CE-44CA-19A8-E43B3134DA19}"/>
              </a:ext>
            </a:extLst>
          </p:cNvPr>
          <p:cNvSpPr/>
          <p:nvPr/>
        </p:nvSpPr>
        <p:spPr>
          <a:xfrm>
            <a:off x="5731208" y="3753087"/>
            <a:ext cx="366280" cy="36628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19D2ECFD-A31B-7C6D-C889-3B62C694002C}"/>
              </a:ext>
            </a:extLst>
          </p:cNvPr>
          <p:cNvSpPr/>
          <p:nvPr/>
        </p:nvSpPr>
        <p:spPr>
          <a:xfrm>
            <a:off x="5731208" y="2738634"/>
            <a:ext cx="366280" cy="36628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7D877A60-5AEE-C351-0ABC-977CD952D479}"/>
              </a:ext>
            </a:extLst>
          </p:cNvPr>
          <p:cNvSpPr/>
          <p:nvPr/>
        </p:nvSpPr>
        <p:spPr>
          <a:xfrm>
            <a:off x="8451378" y="1724181"/>
            <a:ext cx="366280" cy="36628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B65A0A3B-B7CF-1431-588B-435D3F84690C}"/>
              </a:ext>
            </a:extLst>
          </p:cNvPr>
          <p:cNvSpPr/>
          <p:nvPr/>
        </p:nvSpPr>
        <p:spPr>
          <a:xfrm>
            <a:off x="8451378" y="4767539"/>
            <a:ext cx="366280" cy="36628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EB4FDD34-6AE6-6FBC-C04B-60D6F7F9227C}"/>
              </a:ext>
            </a:extLst>
          </p:cNvPr>
          <p:cNvSpPr/>
          <p:nvPr/>
        </p:nvSpPr>
        <p:spPr>
          <a:xfrm>
            <a:off x="7734977" y="3753087"/>
            <a:ext cx="366280" cy="36628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D2844EE4-2B06-49E7-A791-44CE49153693}"/>
              </a:ext>
            </a:extLst>
          </p:cNvPr>
          <p:cNvSpPr/>
          <p:nvPr/>
        </p:nvSpPr>
        <p:spPr>
          <a:xfrm>
            <a:off x="7734977" y="2738634"/>
            <a:ext cx="366280" cy="36628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F99F721F-1E0C-4528-4A54-872D6D2FA11D}"/>
              </a:ext>
            </a:extLst>
          </p:cNvPr>
          <p:cNvSpPr/>
          <p:nvPr/>
        </p:nvSpPr>
        <p:spPr>
          <a:xfrm>
            <a:off x="8589808" y="1783432"/>
            <a:ext cx="3349309" cy="3349309"/>
          </a:xfrm>
          <a:prstGeom prst="ellipse">
            <a:avLst/>
          </a:prstGeom>
          <a:solidFill>
            <a:schemeClr val="bg1">
              <a:lumMod val="85000"/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41BA1E3-7F76-A742-13ED-2B5CA348C243}"/>
              </a:ext>
            </a:extLst>
          </p:cNvPr>
          <p:cNvGrpSpPr/>
          <p:nvPr/>
        </p:nvGrpSpPr>
        <p:grpSpPr>
          <a:xfrm>
            <a:off x="8973665" y="2505233"/>
            <a:ext cx="2581594" cy="1905706"/>
            <a:chOff x="8921977" y="1405170"/>
            <a:chExt cx="2926080" cy="190570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8954EE7-6FCA-CEF1-E78D-C58CB11EAB0C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E97A4CF-9B01-5217-0D4F-0F86476DAEF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9A316CC3-F39F-1398-A6B7-6E1A5778C53C}"/>
              </a:ext>
            </a:extLst>
          </p:cNvPr>
          <p:cNvSpPr txBox="1"/>
          <p:nvPr/>
        </p:nvSpPr>
        <p:spPr>
          <a:xfrm>
            <a:off x="1918812" y="1342535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32069D6-877A-9F89-73C0-AA26C31272CB}"/>
              </a:ext>
            </a:extLst>
          </p:cNvPr>
          <p:cNvSpPr txBox="1"/>
          <p:nvPr/>
        </p:nvSpPr>
        <p:spPr>
          <a:xfrm>
            <a:off x="3924668" y="1342535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61949AE-CEAE-2686-BD38-6E8B273BC0E9}"/>
              </a:ext>
            </a:extLst>
          </p:cNvPr>
          <p:cNvSpPr txBox="1"/>
          <p:nvPr/>
        </p:nvSpPr>
        <p:spPr>
          <a:xfrm>
            <a:off x="5897167" y="1351945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6E2181B-7EE8-A53C-2348-0F4634D5D4A4}"/>
              </a:ext>
            </a:extLst>
          </p:cNvPr>
          <p:cNvSpPr txBox="1"/>
          <p:nvPr/>
        </p:nvSpPr>
        <p:spPr>
          <a:xfrm>
            <a:off x="7920925" y="1342535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5EA52AD-C622-0E40-7EC6-E540A15A27C3}"/>
              </a:ext>
            </a:extLst>
          </p:cNvPr>
          <p:cNvSpPr txBox="1"/>
          <p:nvPr/>
        </p:nvSpPr>
        <p:spPr>
          <a:xfrm>
            <a:off x="1925869" y="5228735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6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D80008-CF16-B00C-52C2-D441279124AB}"/>
              </a:ext>
            </a:extLst>
          </p:cNvPr>
          <p:cNvSpPr txBox="1"/>
          <p:nvPr/>
        </p:nvSpPr>
        <p:spPr>
          <a:xfrm>
            <a:off x="3924668" y="5228735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6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57A18E0-E3EB-91EF-A643-EE12885CBBBF}"/>
              </a:ext>
            </a:extLst>
          </p:cNvPr>
          <p:cNvSpPr txBox="1"/>
          <p:nvPr/>
        </p:nvSpPr>
        <p:spPr>
          <a:xfrm>
            <a:off x="5922126" y="5228735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6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B9D9DD7-1F5A-F32A-71CB-04E0A26FCEB2}"/>
              </a:ext>
            </a:extLst>
          </p:cNvPr>
          <p:cNvSpPr txBox="1"/>
          <p:nvPr/>
        </p:nvSpPr>
        <p:spPr>
          <a:xfrm>
            <a:off x="7920925" y="5228735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6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F11BDC0-FA2B-99C7-71C6-307F29B36060}"/>
              </a:ext>
            </a:extLst>
          </p:cNvPr>
          <p:cNvSpPr txBox="1"/>
          <p:nvPr/>
        </p:nvSpPr>
        <p:spPr>
          <a:xfrm>
            <a:off x="1238455" y="4246601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6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3DED036-6A18-D86D-5590-C6B9CAC52D6B}"/>
              </a:ext>
            </a:extLst>
          </p:cNvPr>
          <p:cNvSpPr txBox="1"/>
          <p:nvPr/>
        </p:nvSpPr>
        <p:spPr>
          <a:xfrm>
            <a:off x="3215891" y="4246601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6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9F9582E-ACBD-F4B9-8131-D242293F9F1D}"/>
              </a:ext>
            </a:extLst>
          </p:cNvPr>
          <p:cNvSpPr txBox="1"/>
          <p:nvPr/>
        </p:nvSpPr>
        <p:spPr>
          <a:xfrm>
            <a:off x="5194433" y="4246601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6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1BB14AE-F20C-2630-8F73-4875092900C8}"/>
              </a:ext>
            </a:extLst>
          </p:cNvPr>
          <p:cNvSpPr txBox="1"/>
          <p:nvPr/>
        </p:nvSpPr>
        <p:spPr>
          <a:xfrm>
            <a:off x="7202216" y="4246601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6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B7C99D6-4EB0-5D30-5E26-66C183CC479E}"/>
              </a:ext>
            </a:extLst>
          </p:cNvPr>
          <p:cNvSpPr txBox="1"/>
          <p:nvPr/>
        </p:nvSpPr>
        <p:spPr>
          <a:xfrm>
            <a:off x="1207376" y="2333134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0BB2A85-EC02-B327-FFB7-E8B1D0154B9C}"/>
              </a:ext>
            </a:extLst>
          </p:cNvPr>
          <p:cNvSpPr txBox="1"/>
          <p:nvPr/>
        </p:nvSpPr>
        <p:spPr>
          <a:xfrm>
            <a:off x="3213232" y="2333134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8C2F5C3-8740-4216-DA76-4DC2E1864F41}"/>
              </a:ext>
            </a:extLst>
          </p:cNvPr>
          <p:cNvSpPr txBox="1"/>
          <p:nvPr/>
        </p:nvSpPr>
        <p:spPr>
          <a:xfrm>
            <a:off x="5194433" y="2333134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CAEE5BE-A470-B343-555A-AAA1AE866EAE}"/>
              </a:ext>
            </a:extLst>
          </p:cNvPr>
          <p:cNvSpPr txBox="1"/>
          <p:nvPr/>
        </p:nvSpPr>
        <p:spPr>
          <a:xfrm>
            <a:off x="7209488" y="2333134"/>
            <a:ext cx="1422873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79121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8580</TotalTime>
  <Words>197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Four-Branch Diagram – Slide Template</vt:lpstr>
      <vt:lpstr>Four-Branch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Four-Branch Diagram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2023-04-04T17:20:02Z</dcterms:modified>
  <cp:category>Charts &amp; Diagrams</cp:category>
</cp:coreProperties>
</file>