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0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34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 Curved Up Arrows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DE9DFB6-3803-4DBE-8782-13B1B779A529}"/>
              </a:ext>
            </a:extLst>
          </p:cNvPr>
          <p:cNvGrpSpPr/>
          <p:nvPr/>
        </p:nvGrpSpPr>
        <p:grpSpPr>
          <a:xfrm>
            <a:off x="6188444" y="2277087"/>
            <a:ext cx="2202816" cy="1152282"/>
            <a:chOff x="8921977" y="1435947"/>
            <a:chExt cx="2937088" cy="153637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500DAA3-DD5B-47FA-A00D-ED5777C275D7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F25F074-52DF-4672-BBD0-0270E2F97C6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E133958-76D8-4FA9-9FF9-CC724045CFCD}"/>
              </a:ext>
            </a:extLst>
          </p:cNvPr>
          <p:cNvGrpSpPr/>
          <p:nvPr/>
        </p:nvGrpSpPr>
        <p:grpSpPr>
          <a:xfrm>
            <a:off x="6188444" y="3691361"/>
            <a:ext cx="2202816" cy="1152282"/>
            <a:chOff x="8921977" y="4042608"/>
            <a:chExt cx="2937088" cy="153637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C141FFC-44A6-468F-8F3D-990DBC433DEE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16AAC8A-FCF8-41F7-9070-516BF473CA76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AF12C39-D978-49D1-B30E-2B4FBA61ED74}"/>
              </a:ext>
            </a:extLst>
          </p:cNvPr>
          <p:cNvGrpSpPr/>
          <p:nvPr/>
        </p:nvGrpSpPr>
        <p:grpSpPr>
          <a:xfrm>
            <a:off x="2196888" y="1379754"/>
            <a:ext cx="2202816" cy="1152282"/>
            <a:chOff x="332936" y="2596988"/>
            <a:chExt cx="2937088" cy="153637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AD236AF-2B33-4B38-BD4A-5170B181093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AFEBCD2-A620-44B5-9601-2242ECC08F4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32A7031-1455-4F3D-B13B-2B5FA9081D30}"/>
              </a:ext>
            </a:extLst>
          </p:cNvPr>
          <p:cNvGrpSpPr/>
          <p:nvPr/>
        </p:nvGrpSpPr>
        <p:grpSpPr>
          <a:xfrm>
            <a:off x="860980" y="3164214"/>
            <a:ext cx="2202816" cy="1152282"/>
            <a:chOff x="332936" y="4621560"/>
            <a:chExt cx="2937088" cy="153637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D3C13DE-F039-4402-86A3-DA3DF821BEC8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159E429-E2C9-4D51-A947-05623A4C64D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79" name="Graphic 78" descr="Users">
            <a:extLst>
              <a:ext uri="{FF2B5EF4-FFF2-40B4-BE49-F238E27FC236}">
                <a16:creationId xmlns:a16="http://schemas.microsoft.com/office/drawing/2014/main" id="{4B4D3FAA-CAF6-4AE2-A523-16E470A945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59681" y="2258983"/>
            <a:ext cx="428625" cy="428625"/>
          </a:xfrm>
          <a:prstGeom prst="rect">
            <a:avLst/>
          </a:prstGeom>
        </p:spPr>
      </p:pic>
      <p:pic>
        <p:nvPicPr>
          <p:cNvPr id="80" name="Graphic 79" descr="Puzzle">
            <a:extLst>
              <a:ext uri="{FF2B5EF4-FFF2-40B4-BE49-F238E27FC236}">
                <a16:creationId xmlns:a16="http://schemas.microsoft.com/office/drawing/2014/main" id="{979BB5F5-51D7-46AF-B21E-4D9320E123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59681" y="3669542"/>
            <a:ext cx="428625" cy="428625"/>
          </a:xfrm>
          <a:prstGeom prst="rect">
            <a:avLst/>
          </a:prstGeom>
        </p:spPr>
      </p:pic>
      <p:pic>
        <p:nvPicPr>
          <p:cNvPr id="81" name="Graphic 80" descr="Lightbulb">
            <a:extLst>
              <a:ext uri="{FF2B5EF4-FFF2-40B4-BE49-F238E27FC236}">
                <a16:creationId xmlns:a16="http://schemas.microsoft.com/office/drawing/2014/main" id="{64BF46CA-BAFA-4EED-8771-ED843D20AD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42305" y="1347242"/>
            <a:ext cx="428625" cy="428625"/>
          </a:xfrm>
          <a:prstGeom prst="rect">
            <a:avLst/>
          </a:prstGeom>
        </p:spPr>
      </p:pic>
      <p:pic>
        <p:nvPicPr>
          <p:cNvPr id="82" name="Graphic 81" descr="Rocket">
            <a:extLst>
              <a:ext uri="{FF2B5EF4-FFF2-40B4-BE49-F238E27FC236}">
                <a16:creationId xmlns:a16="http://schemas.microsoft.com/office/drawing/2014/main" id="{01FE0768-BCC5-4C6E-B8EB-B4C0923B1D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6397" y="3103040"/>
            <a:ext cx="428625" cy="428625"/>
          </a:xfrm>
          <a:prstGeom prst="rect">
            <a:avLst/>
          </a:prstGeom>
        </p:spPr>
      </p:pic>
      <p:sp>
        <p:nvSpPr>
          <p:cNvPr id="33" name="Shape">
            <a:extLst>
              <a:ext uri="{FF2B5EF4-FFF2-40B4-BE49-F238E27FC236}">
                <a16:creationId xmlns:a16="http://schemas.microsoft.com/office/drawing/2014/main" id="{CBF94009-EC4F-4F09-9838-460F34781EE6}"/>
              </a:ext>
            </a:extLst>
          </p:cNvPr>
          <p:cNvSpPr/>
          <p:nvPr/>
        </p:nvSpPr>
        <p:spPr>
          <a:xfrm>
            <a:off x="3043759" y="2748715"/>
            <a:ext cx="1471770" cy="3566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9" h="21549" extrusionOk="0">
                <a:moveTo>
                  <a:pt x="16277" y="152"/>
                </a:moveTo>
                <a:lnTo>
                  <a:pt x="12796" y="2167"/>
                </a:lnTo>
                <a:cubicBezTo>
                  <a:pt x="12378" y="2409"/>
                  <a:pt x="12794" y="2746"/>
                  <a:pt x="13509" y="2746"/>
                </a:cubicBezTo>
                <a:lnTo>
                  <a:pt x="13509" y="2746"/>
                </a:lnTo>
                <a:cubicBezTo>
                  <a:pt x="13993" y="2746"/>
                  <a:pt x="14386" y="2910"/>
                  <a:pt x="14386" y="3111"/>
                </a:cubicBezTo>
                <a:lnTo>
                  <a:pt x="14386" y="15927"/>
                </a:lnTo>
                <a:cubicBezTo>
                  <a:pt x="14386" y="16213"/>
                  <a:pt x="14015" y="16496"/>
                  <a:pt x="13299" y="16754"/>
                </a:cubicBezTo>
                <a:lnTo>
                  <a:pt x="0" y="21549"/>
                </a:lnTo>
                <a:lnTo>
                  <a:pt x="14717" y="21549"/>
                </a:lnTo>
                <a:lnTo>
                  <a:pt x="19450" y="16514"/>
                </a:lnTo>
                <a:cubicBezTo>
                  <a:pt x="19546" y="16413"/>
                  <a:pt x="19593" y="16310"/>
                  <a:pt x="19593" y="16207"/>
                </a:cubicBezTo>
                <a:lnTo>
                  <a:pt x="19593" y="3111"/>
                </a:lnTo>
                <a:cubicBezTo>
                  <a:pt x="19593" y="2909"/>
                  <a:pt x="19985" y="2745"/>
                  <a:pt x="20470" y="2745"/>
                </a:cubicBezTo>
                <a:lnTo>
                  <a:pt x="20470" y="2745"/>
                </a:lnTo>
                <a:cubicBezTo>
                  <a:pt x="21184" y="2745"/>
                  <a:pt x="21600" y="2408"/>
                  <a:pt x="21182" y="2167"/>
                </a:cubicBezTo>
                <a:lnTo>
                  <a:pt x="17701" y="151"/>
                </a:lnTo>
                <a:cubicBezTo>
                  <a:pt x="17352" y="-51"/>
                  <a:pt x="16626" y="-51"/>
                  <a:pt x="16277" y="15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91D215A-AAFB-49B4-91F9-1E8A24CD0D16}"/>
              </a:ext>
            </a:extLst>
          </p:cNvPr>
          <p:cNvSpPr/>
          <p:nvPr/>
        </p:nvSpPr>
        <p:spPr>
          <a:xfrm>
            <a:off x="5356714" y="1788651"/>
            <a:ext cx="2799490" cy="4526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560" extrusionOk="0">
                <a:moveTo>
                  <a:pt x="5635" y="17921"/>
                </a:moveTo>
                <a:cubicBezTo>
                  <a:pt x="4392" y="17635"/>
                  <a:pt x="3681" y="17226"/>
                  <a:pt x="3681" y="16796"/>
                </a:cubicBezTo>
                <a:lnTo>
                  <a:pt x="3681" y="2453"/>
                </a:lnTo>
                <a:cubicBezTo>
                  <a:pt x="3681" y="2294"/>
                  <a:pt x="3888" y="2165"/>
                  <a:pt x="4144" y="2165"/>
                </a:cubicBezTo>
                <a:lnTo>
                  <a:pt x="4144" y="2165"/>
                </a:lnTo>
                <a:cubicBezTo>
                  <a:pt x="4522" y="2165"/>
                  <a:pt x="4742" y="1899"/>
                  <a:pt x="4521" y="1709"/>
                </a:cubicBezTo>
                <a:lnTo>
                  <a:pt x="2681" y="120"/>
                </a:lnTo>
                <a:cubicBezTo>
                  <a:pt x="2496" y="-40"/>
                  <a:pt x="2113" y="-40"/>
                  <a:pt x="1928" y="120"/>
                </a:cubicBezTo>
                <a:lnTo>
                  <a:pt x="88" y="1709"/>
                </a:lnTo>
                <a:cubicBezTo>
                  <a:pt x="-133" y="1899"/>
                  <a:pt x="87" y="2165"/>
                  <a:pt x="464" y="2165"/>
                </a:cubicBezTo>
                <a:lnTo>
                  <a:pt x="464" y="2165"/>
                </a:lnTo>
                <a:cubicBezTo>
                  <a:pt x="721" y="2165"/>
                  <a:pt x="928" y="2294"/>
                  <a:pt x="928" y="2453"/>
                </a:cubicBezTo>
                <a:lnTo>
                  <a:pt x="928" y="16940"/>
                </a:lnTo>
                <a:cubicBezTo>
                  <a:pt x="928" y="17284"/>
                  <a:pt x="1383" y="17617"/>
                  <a:pt x="2218" y="17885"/>
                </a:cubicBezTo>
                <a:lnTo>
                  <a:pt x="13687" y="21560"/>
                </a:lnTo>
                <a:lnTo>
                  <a:pt x="21467" y="21560"/>
                </a:lnTo>
                <a:lnTo>
                  <a:pt x="5635" y="1792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F8A7BBAB-043F-47EB-8EA8-376E9CF571CC}"/>
              </a:ext>
            </a:extLst>
          </p:cNvPr>
          <p:cNvSpPr/>
          <p:nvPr/>
        </p:nvSpPr>
        <p:spPr>
          <a:xfrm>
            <a:off x="4639832" y="3345502"/>
            <a:ext cx="1471771" cy="2969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9" h="21539" extrusionOk="0">
                <a:moveTo>
                  <a:pt x="6963" y="14789"/>
                </a:moveTo>
                <a:lnTo>
                  <a:pt x="6963" y="3736"/>
                </a:lnTo>
                <a:cubicBezTo>
                  <a:pt x="6963" y="3494"/>
                  <a:pt x="7356" y="3298"/>
                  <a:pt x="7840" y="3298"/>
                </a:cubicBezTo>
                <a:lnTo>
                  <a:pt x="7840" y="3298"/>
                </a:lnTo>
                <a:cubicBezTo>
                  <a:pt x="8555" y="3298"/>
                  <a:pt x="8971" y="2893"/>
                  <a:pt x="8553" y="2603"/>
                </a:cubicBezTo>
                <a:lnTo>
                  <a:pt x="5072" y="182"/>
                </a:lnTo>
                <a:cubicBezTo>
                  <a:pt x="4723" y="-61"/>
                  <a:pt x="3997" y="-61"/>
                  <a:pt x="3648" y="182"/>
                </a:cubicBezTo>
                <a:lnTo>
                  <a:pt x="167" y="2602"/>
                </a:lnTo>
                <a:cubicBezTo>
                  <a:pt x="-251" y="2892"/>
                  <a:pt x="165" y="3297"/>
                  <a:pt x="879" y="3297"/>
                </a:cubicBezTo>
                <a:lnTo>
                  <a:pt x="879" y="3297"/>
                </a:lnTo>
                <a:cubicBezTo>
                  <a:pt x="1364" y="3297"/>
                  <a:pt x="1756" y="3493"/>
                  <a:pt x="1756" y="3735"/>
                </a:cubicBezTo>
                <a:lnTo>
                  <a:pt x="1756" y="15126"/>
                </a:lnTo>
                <a:cubicBezTo>
                  <a:pt x="1756" y="15250"/>
                  <a:pt x="1803" y="15372"/>
                  <a:pt x="1899" y="15495"/>
                </a:cubicBezTo>
                <a:lnTo>
                  <a:pt x="6632" y="21539"/>
                </a:lnTo>
                <a:lnTo>
                  <a:pt x="21349" y="21539"/>
                </a:lnTo>
                <a:lnTo>
                  <a:pt x="8050" y="15783"/>
                </a:lnTo>
                <a:cubicBezTo>
                  <a:pt x="7334" y="15473"/>
                  <a:pt x="6963" y="15134"/>
                  <a:pt x="6963" y="1478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4613419-F3A4-408D-BD1C-0B3DC3B3ED76}"/>
              </a:ext>
            </a:extLst>
          </p:cNvPr>
          <p:cNvSpPr/>
          <p:nvPr/>
        </p:nvSpPr>
        <p:spPr>
          <a:xfrm>
            <a:off x="987795" y="2380415"/>
            <a:ext cx="2799624" cy="3934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554" extrusionOk="0">
                <a:moveTo>
                  <a:pt x="20539" y="16240"/>
                </a:moveTo>
                <a:lnTo>
                  <a:pt x="20539" y="2821"/>
                </a:lnTo>
                <a:cubicBezTo>
                  <a:pt x="20539" y="2638"/>
                  <a:pt x="20746" y="2490"/>
                  <a:pt x="21003" y="2490"/>
                </a:cubicBezTo>
                <a:lnTo>
                  <a:pt x="21003" y="2490"/>
                </a:lnTo>
                <a:cubicBezTo>
                  <a:pt x="21380" y="2490"/>
                  <a:pt x="21600" y="2184"/>
                  <a:pt x="21379" y="1965"/>
                </a:cubicBezTo>
                <a:lnTo>
                  <a:pt x="19539" y="138"/>
                </a:lnTo>
                <a:cubicBezTo>
                  <a:pt x="19355" y="-46"/>
                  <a:pt x="18971" y="-46"/>
                  <a:pt x="18786" y="138"/>
                </a:cubicBezTo>
                <a:lnTo>
                  <a:pt x="16946" y="1965"/>
                </a:lnTo>
                <a:cubicBezTo>
                  <a:pt x="16725" y="2184"/>
                  <a:pt x="16945" y="2490"/>
                  <a:pt x="17323" y="2490"/>
                </a:cubicBezTo>
                <a:lnTo>
                  <a:pt x="17323" y="2490"/>
                </a:lnTo>
                <a:cubicBezTo>
                  <a:pt x="17579" y="2490"/>
                  <a:pt x="17786" y="2638"/>
                  <a:pt x="17786" y="2821"/>
                </a:cubicBezTo>
                <a:lnTo>
                  <a:pt x="17786" y="16074"/>
                </a:lnTo>
                <a:cubicBezTo>
                  <a:pt x="17786" y="16568"/>
                  <a:pt x="17076" y="17039"/>
                  <a:pt x="15832" y="17368"/>
                </a:cubicBezTo>
                <a:lnTo>
                  <a:pt x="0" y="21554"/>
                </a:lnTo>
                <a:lnTo>
                  <a:pt x="7780" y="21554"/>
                </a:lnTo>
                <a:lnTo>
                  <a:pt x="19248" y="17327"/>
                </a:lnTo>
                <a:cubicBezTo>
                  <a:pt x="20084" y="17019"/>
                  <a:pt x="20539" y="16636"/>
                  <a:pt x="20539" y="1624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3A902D-448B-4F65-AC7E-12BE164B3634}"/>
              </a:ext>
            </a:extLst>
          </p:cNvPr>
          <p:cNvSpPr txBox="1"/>
          <p:nvPr/>
        </p:nvSpPr>
        <p:spPr>
          <a:xfrm>
            <a:off x="1718081" y="5967452"/>
            <a:ext cx="3110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3C511A7-3625-4D25-94FF-006D64A7E83A}"/>
              </a:ext>
            </a:extLst>
          </p:cNvPr>
          <p:cNvSpPr txBox="1"/>
          <p:nvPr/>
        </p:nvSpPr>
        <p:spPr>
          <a:xfrm>
            <a:off x="3545280" y="5967452"/>
            <a:ext cx="3110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E59E1FA-828E-4AE5-A600-4E54765DAF24}"/>
              </a:ext>
            </a:extLst>
          </p:cNvPr>
          <p:cNvSpPr txBox="1"/>
          <p:nvPr/>
        </p:nvSpPr>
        <p:spPr>
          <a:xfrm>
            <a:off x="5270086" y="5967452"/>
            <a:ext cx="3110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336086A-497F-4E3F-9069-7DBF1482AEBC}"/>
              </a:ext>
            </a:extLst>
          </p:cNvPr>
          <p:cNvSpPr txBox="1"/>
          <p:nvPr/>
        </p:nvSpPr>
        <p:spPr>
          <a:xfrm>
            <a:off x="7150401" y="5967452"/>
            <a:ext cx="3110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B53C9E4-7C7B-4B40-AB0E-ED4ADBAC0792}"/>
              </a:ext>
            </a:extLst>
          </p:cNvPr>
          <p:cNvSpPr txBox="1">
            <a:spLocks noChangeAspect="1"/>
          </p:cNvSpPr>
          <p:nvPr/>
        </p:nvSpPr>
        <p:spPr>
          <a:xfrm>
            <a:off x="237916" y="3647427"/>
            <a:ext cx="4572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07D7912-0885-42B3-B817-031EC2D05AC8}"/>
              </a:ext>
            </a:extLst>
          </p:cNvPr>
          <p:cNvSpPr txBox="1">
            <a:spLocks noChangeAspect="1"/>
          </p:cNvSpPr>
          <p:nvPr/>
        </p:nvSpPr>
        <p:spPr>
          <a:xfrm>
            <a:off x="1580662" y="1909110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E541E41-DCF5-408A-BE4F-9B17EB176321}"/>
              </a:ext>
            </a:extLst>
          </p:cNvPr>
          <p:cNvSpPr txBox="1">
            <a:spLocks noChangeAspect="1"/>
          </p:cNvSpPr>
          <p:nvPr/>
        </p:nvSpPr>
        <p:spPr>
          <a:xfrm>
            <a:off x="8514570" y="4050687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5524899-27F1-4800-A212-A05DD706AC8D}"/>
              </a:ext>
            </a:extLst>
          </p:cNvPr>
          <p:cNvSpPr txBox="1">
            <a:spLocks noChangeAspect="1"/>
          </p:cNvSpPr>
          <p:nvPr/>
        </p:nvSpPr>
        <p:spPr>
          <a:xfrm>
            <a:off x="8514570" y="2636415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9280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 Curved Up Arrows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DE9DFB6-3803-4DBE-8782-13B1B779A529}"/>
              </a:ext>
            </a:extLst>
          </p:cNvPr>
          <p:cNvGrpSpPr/>
          <p:nvPr/>
        </p:nvGrpSpPr>
        <p:grpSpPr>
          <a:xfrm>
            <a:off x="6188444" y="2277087"/>
            <a:ext cx="2202816" cy="1152282"/>
            <a:chOff x="8921977" y="1435947"/>
            <a:chExt cx="2937088" cy="153637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500DAA3-DD5B-47FA-A00D-ED5777C275D7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F25F074-52DF-4672-BBD0-0270E2F97C6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E133958-76D8-4FA9-9FF9-CC724045CFCD}"/>
              </a:ext>
            </a:extLst>
          </p:cNvPr>
          <p:cNvGrpSpPr/>
          <p:nvPr/>
        </p:nvGrpSpPr>
        <p:grpSpPr>
          <a:xfrm>
            <a:off x="6188444" y="3691361"/>
            <a:ext cx="2202816" cy="1152282"/>
            <a:chOff x="8921977" y="4042608"/>
            <a:chExt cx="2937088" cy="153637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C141FFC-44A6-468F-8F3D-990DBC433DEE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16AAC8A-FCF8-41F7-9070-516BF473CA76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AF12C39-D978-49D1-B30E-2B4FBA61ED74}"/>
              </a:ext>
            </a:extLst>
          </p:cNvPr>
          <p:cNvGrpSpPr/>
          <p:nvPr/>
        </p:nvGrpSpPr>
        <p:grpSpPr>
          <a:xfrm>
            <a:off x="2196888" y="1379754"/>
            <a:ext cx="2202816" cy="1152282"/>
            <a:chOff x="332936" y="2596988"/>
            <a:chExt cx="2937088" cy="153637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AD236AF-2B33-4B38-BD4A-5170B181093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AFEBCD2-A620-44B5-9601-2242ECC08F4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32A7031-1455-4F3D-B13B-2B5FA9081D30}"/>
              </a:ext>
            </a:extLst>
          </p:cNvPr>
          <p:cNvGrpSpPr/>
          <p:nvPr/>
        </p:nvGrpSpPr>
        <p:grpSpPr>
          <a:xfrm>
            <a:off x="860980" y="3164214"/>
            <a:ext cx="2202816" cy="1152282"/>
            <a:chOff x="332936" y="4621560"/>
            <a:chExt cx="2937088" cy="153637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D3C13DE-F039-4402-86A3-DA3DF821BEC8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159E429-E2C9-4D51-A947-05623A4C64D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79" name="Graphic 78" descr="Users">
            <a:extLst>
              <a:ext uri="{FF2B5EF4-FFF2-40B4-BE49-F238E27FC236}">
                <a16:creationId xmlns:a16="http://schemas.microsoft.com/office/drawing/2014/main" id="{4B4D3FAA-CAF6-4AE2-A523-16E470A945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59681" y="2258983"/>
            <a:ext cx="428625" cy="428625"/>
          </a:xfrm>
          <a:prstGeom prst="rect">
            <a:avLst/>
          </a:prstGeom>
        </p:spPr>
      </p:pic>
      <p:pic>
        <p:nvPicPr>
          <p:cNvPr id="80" name="Graphic 79" descr="Puzzle">
            <a:extLst>
              <a:ext uri="{FF2B5EF4-FFF2-40B4-BE49-F238E27FC236}">
                <a16:creationId xmlns:a16="http://schemas.microsoft.com/office/drawing/2014/main" id="{979BB5F5-51D7-46AF-B21E-4D9320E123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59681" y="3669542"/>
            <a:ext cx="428625" cy="428625"/>
          </a:xfrm>
          <a:prstGeom prst="rect">
            <a:avLst/>
          </a:prstGeom>
        </p:spPr>
      </p:pic>
      <p:pic>
        <p:nvPicPr>
          <p:cNvPr id="81" name="Graphic 80" descr="Lightbulb">
            <a:extLst>
              <a:ext uri="{FF2B5EF4-FFF2-40B4-BE49-F238E27FC236}">
                <a16:creationId xmlns:a16="http://schemas.microsoft.com/office/drawing/2014/main" id="{64BF46CA-BAFA-4EED-8771-ED843D20AD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42305" y="1347242"/>
            <a:ext cx="428625" cy="428625"/>
          </a:xfrm>
          <a:prstGeom prst="rect">
            <a:avLst/>
          </a:prstGeom>
        </p:spPr>
      </p:pic>
      <p:pic>
        <p:nvPicPr>
          <p:cNvPr id="82" name="Graphic 81" descr="Rocket">
            <a:extLst>
              <a:ext uri="{FF2B5EF4-FFF2-40B4-BE49-F238E27FC236}">
                <a16:creationId xmlns:a16="http://schemas.microsoft.com/office/drawing/2014/main" id="{01FE0768-BCC5-4C6E-B8EB-B4C0923B1D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6397" y="3103040"/>
            <a:ext cx="428625" cy="428625"/>
          </a:xfrm>
          <a:prstGeom prst="rect">
            <a:avLst/>
          </a:prstGeom>
        </p:spPr>
      </p:pic>
      <p:sp>
        <p:nvSpPr>
          <p:cNvPr id="33" name="Shape">
            <a:extLst>
              <a:ext uri="{FF2B5EF4-FFF2-40B4-BE49-F238E27FC236}">
                <a16:creationId xmlns:a16="http://schemas.microsoft.com/office/drawing/2014/main" id="{CBF94009-EC4F-4F09-9838-460F34781EE6}"/>
              </a:ext>
            </a:extLst>
          </p:cNvPr>
          <p:cNvSpPr/>
          <p:nvPr/>
        </p:nvSpPr>
        <p:spPr>
          <a:xfrm>
            <a:off x="3043759" y="2748715"/>
            <a:ext cx="1471770" cy="3566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9" h="21549" extrusionOk="0">
                <a:moveTo>
                  <a:pt x="16277" y="152"/>
                </a:moveTo>
                <a:lnTo>
                  <a:pt x="12796" y="2167"/>
                </a:lnTo>
                <a:cubicBezTo>
                  <a:pt x="12378" y="2409"/>
                  <a:pt x="12794" y="2746"/>
                  <a:pt x="13509" y="2746"/>
                </a:cubicBezTo>
                <a:lnTo>
                  <a:pt x="13509" y="2746"/>
                </a:lnTo>
                <a:cubicBezTo>
                  <a:pt x="13993" y="2746"/>
                  <a:pt x="14386" y="2910"/>
                  <a:pt x="14386" y="3111"/>
                </a:cubicBezTo>
                <a:lnTo>
                  <a:pt x="14386" y="15927"/>
                </a:lnTo>
                <a:cubicBezTo>
                  <a:pt x="14386" y="16213"/>
                  <a:pt x="14015" y="16496"/>
                  <a:pt x="13299" y="16754"/>
                </a:cubicBezTo>
                <a:lnTo>
                  <a:pt x="0" y="21549"/>
                </a:lnTo>
                <a:lnTo>
                  <a:pt x="14717" y="21549"/>
                </a:lnTo>
                <a:lnTo>
                  <a:pt x="19450" y="16514"/>
                </a:lnTo>
                <a:cubicBezTo>
                  <a:pt x="19546" y="16413"/>
                  <a:pt x="19593" y="16310"/>
                  <a:pt x="19593" y="16207"/>
                </a:cubicBezTo>
                <a:lnTo>
                  <a:pt x="19593" y="3111"/>
                </a:lnTo>
                <a:cubicBezTo>
                  <a:pt x="19593" y="2909"/>
                  <a:pt x="19985" y="2745"/>
                  <a:pt x="20470" y="2745"/>
                </a:cubicBezTo>
                <a:lnTo>
                  <a:pt x="20470" y="2745"/>
                </a:lnTo>
                <a:cubicBezTo>
                  <a:pt x="21184" y="2745"/>
                  <a:pt x="21600" y="2408"/>
                  <a:pt x="21182" y="2167"/>
                </a:cubicBezTo>
                <a:lnTo>
                  <a:pt x="17701" y="151"/>
                </a:lnTo>
                <a:cubicBezTo>
                  <a:pt x="17352" y="-51"/>
                  <a:pt x="16626" y="-51"/>
                  <a:pt x="16277" y="15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91D215A-AAFB-49B4-91F9-1E8A24CD0D16}"/>
              </a:ext>
            </a:extLst>
          </p:cNvPr>
          <p:cNvSpPr/>
          <p:nvPr/>
        </p:nvSpPr>
        <p:spPr>
          <a:xfrm>
            <a:off x="5356714" y="1788651"/>
            <a:ext cx="2799490" cy="4526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560" extrusionOk="0">
                <a:moveTo>
                  <a:pt x="5635" y="17921"/>
                </a:moveTo>
                <a:cubicBezTo>
                  <a:pt x="4392" y="17635"/>
                  <a:pt x="3681" y="17226"/>
                  <a:pt x="3681" y="16796"/>
                </a:cubicBezTo>
                <a:lnTo>
                  <a:pt x="3681" y="2453"/>
                </a:lnTo>
                <a:cubicBezTo>
                  <a:pt x="3681" y="2294"/>
                  <a:pt x="3888" y="2165"/>
                  <a:pt x="4144" y="2165"/>
                </a:cubicBezTo>
                <a:lnTo>
                  <a:pt x="4144" y="2165"/>
                </a:lnTo>
                <a:cubicBezTo>
                  <a:pt x="4522" y="2165"/>
                  <a:pt x="4742" y="1899"/>
                  <a:pt x="4521" y="1709"/>
                </a:cubicBezTo>
                <a:lnTo>
                  <a:pt x="2681" y="120"/>
                </a:lnTo>
                <a:cubicBezTo>
                  <a:pt x="2496" y="-40"/>
                  <a:pt x="2113" y="-40"/>
                  <a:pt x="1928" y="120"/>
                </a:cubicBezTo>
                <a:lnTo>
                  <a:pt x="88" y="1709"/>
                </a:lnTo>
                <a:cubicBezTo>
                  <a:pt x="-133" y="1899"/>
                  <a:pt x="87" y="2165"/>
                  <a:pt x="464" y="2165"/>
                </a:cubicBezTo>
                <a:lnTo>
                  <a:pt x="464" y="2165"/>
                </a:lnTo>
                <a:cubicBezTo>
                  <a:pt x="721" y="2165"/>
                  <a:pt x="928" y="2294"/>
                  <a:pt x="928" y="2453"/>
                </a:cubicBezTo>
                <a:lnTo>
                  <a:pt x="928" y="16940"/>
                </a:lnTo>
                <a:cubicBezTo>
                  <a:pt x="928" y="17284"/>
                  <a:pt x="1383" y="17617"/>
                  <a:pt x="2218" y="17885"/>
                </a:cubicBezTo>
                <a:lnTo>
                  <a:pt x="13687" y="21560"/>
                </a:lnTo>
                <a:lnTo>
                  <a:pt x="21467" y="21560"/>
                </a:lnTo>
                <a:lnTo>
                  <a:pt x="5635" y="1792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F8A7BBAB-043F-47EB-8EA8-376E9CF571CC}"/>
              </a:ext>
            </a:extLst>
          </p:cNvPr>
          <p:cNvSpPr/>
          <p:nvPr/>
        </p:nvSpPr>
        <p:spPr>
          <a:xfrm>
            <a:off x="4639832" y="3345502"/>
            <a:ext cx="1471771" cy="2969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9" h="21539" extrusionOk="0">
                <a:moveTo>
                  <a:pt x="6963" y="14789"/>
                </a:moveTo>
                <a:lnTo>
                  <a:pt x="6963" y="3736"/>
                </a:lnTo>
                <a:cubicBezTo>
                  <a:pt x="6963" y="3494"/>
                  <a:pt x="7356" y="3298"/>
                  <a:pt x="7840" y="3298"/>
                </a:cubicBezTo>
                <a:lnTo>
                  <a:pt x="7840" y="3298"/>
                </a:lnTo>
                <a:cubicBezTo>
                  <a:pt x="8555" y="3298"/>
                  <a:pt x="8971" y="2893"/>
                  <a:pt x="8553" y="2603"/>
                </a:cubicBezTo>
                <a:lnTo>
                  <a:pt x="5072" y="182"/>
                </a:lnTo>
                <a:cubicBezTo>
                  <a:pt x="4723" y="-61"/>
                  <a:pt x="3997" y="-61"/>
                  <a:pt x="3648" y="182"/>
                </a:cubicBezTo>
                <a:lnTo>
                  <a:pt x="167" y="2602"/>
                </a:lnTo>
                <a:cubicBezTo>
                  <a:pt x="-251" y="2892"/>
                  <a:pt x="165" y="3297"/>
                  <a:pt x="879" y="3297"/>
                </a:cubicBezTo>
                <a:lnTo>
                  <a:pt x="879" y="3297"/>
                </a:lnTo>
                <a:cubicBezTo>
                  <a:pt x="1364" y="3297"/>
                  <a:pt x="1756" y="3493"/>
                  <a:pt x="1756" y="3735"/>
                </a:cubicBezTo>
                <a:lnTo>
                  <a:pt x="1756" y="15126"/>
                </a:lnTo>
                <a:cubicBezTo>
                  <a:pt x="1756" y="15250"/>
                  <a:pt x="1803" y="15372"/>
                  <a:pt x="1899" y="15495"/>
                </a:cubicBezTo>
                <a:lnTo>
                  <a:pt x="6632" y="21539"/>
                </a:lnTo>
                <a:lnTo>
                  <a:pt x="21349" y="21539"/>
                </a:lnTo>
                <a:lnTo>
                  <a:pt x="8050" y="15783"/>
                </a:lnTo>
                <a:cubicBezTo>
                  <a:pt x="7334" y="15473"/>
                  <a:pt x="6963" y="15134"/>
                  <a:pt x="6963" y="1478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4613419-F3A4-408D-BD1C-0B3DC3B3ED76}"/>
              </a:ext>
            </a:extLst>
          </p:cNvPr>
          <p:cNvSpPr/>
          <p:nvPr/>
        </p:nvSpPr>
        <p:spPr>
          <a:xfrm>
            <a:off x="987795" y="2380415"/>
            <a:ext cx="2799624" cy="3934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554" extrusionOk="0">
                <a:moveTo>
                  <a:pt x="20539" y="16240"/>
                </a:moveTo>
                <a:lnTo>
                  <a:pt x="20539" y="2821"/>
                </a:lnTo>
                <a:cubicBezTo>
                  <a:pt x="20539" y="2638"/>
                  <a:pt x="20746" y="2490"/>
                  <a:pt x="21003" y="2490"/>
                </a:cubicBezTo>
                <a:lnTo>
                  <a:pt x="21003" y="2490"/>
                </a:lnTo>
                <a:cubicBezTo>
                  <a:pt x="21380" y="2490"/>
                  <a:pt x="21600" y="2184"/>
                  <a:pt x="21379" y="1965"/>
                </a:cubicBezTo>
                <a:lnTo>
                  <a:pt x="19539" y="138"/>
                </a:lnTo>
                <a:cubicBezTo>
                  <a:pt x="19355" y="-46"/>
                  <a:pt x="18971" y="-46"/>
                  <a:pt x="18786" y="138"/>
                </a:cubicBezTo>
                <a:lnTo>
                  <a:pt x="16946" y="1965"/>
                </a:lnTo>
                <a:cubicBezTo>
                  <a:pt x="16725" y="2184"/>
                  <a:pt x="16945" y="2490"/>
                  <a:pt x="17323" y="2490"/>
                </a:cubicBezTo>
                <a:lnTo>
                  <a:pt x="17323" y="2490"/>
                </a:lnTo>
                <a:cubicBezTo>
                  <a:pt x="17579" y="2490"/>
                  <a:pt x="17786" y="2638"/>
                  <a:pt x="17786" y="2821"/>
                </a:cubicBezTo>
                <a:lnTo>
                  <a:pt x="17786" y="16074"/>
                </a:lnTo>
                <a:cubicBezTo>
                  <a:pt x="17786" y="16568"/>
                  <a:pt x="17076" y="17039"/>
                  <a:pt x="15832" y="17368"/>
                </a:cubicBezTo>
                <a:lnTo>
                  <a:pt x="0" y="21554"/>
                </a:lnTo>
                <a:lnTo>
                  <a:pt x="7780" y="21554"/>
                </a:lnTo>
                <a:lnTo>
                  <a:pt x="19248" y="17327"/>
                </a:lnTo>
                <a:cubicBezTo>
                  <a:pt x="20084" y="17019"/>
                  <a:pt x="20539" y="16636"/>
                  <a:pt x="20539" y="1624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3A902D-448B-4F65-AC7E-12BE164B3634}"/>
              </a:ext>
            </a:extLst>
          </p:cNvPr>
          <p:cNvSpPr txBox="1"/>
          <p:nvPr/>
        </p:nvSpPr>
        <p:spPr>
          <a:xfrm>
            <a:off x="1718081" y="5967452"/>
            <a:ext cx="3110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3C511A7-3625-4D25-94FF-006D64A7E83A}"/>
              </a:ext>
            </a:extLst>
          </p:cNvPr>
          <p:cNvSpPr txBox="1"/>
          <p:nvPr/>
        </p:nvSpPr>
        <p:spPr>
          <a:xfrm>
            <a:off x="3545280" y="5967452"/>
            <a:ext cx="3110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E59E1FA-828E-4AE5-A600-4E54765DAF24}"/>
              </a:ext>
            </a:extLst>
          </p:cNvPr>
          <p:cNvSpPr txBox="1"/>
          <p:nvPr/>
        </p:nvSpPr>
        <p:spPr>
          <a:xfrm>
            <a:off x="5270086" y="5967452"/>
            <a:ext cx="3110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336086A-497F-4E3F-9069-7DBF1482AEBC}"/>
              </a:ext>
            </a:extLst>
          </p:cNvPr>
          <p:cNvSpPr txBox="1"/>
          <p:nvPr/>
        </p:nvSpPr>
        <p:spPr>
          <a:xfrm>
            <a:off x="7150401" y="5967452"/>
            <a:ext cx="3110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B53C9E4-7C7B-4B40-AB0E-ED4ADBAC0792}"/>
              </a:ext>
            </a:extLst>
          </p:cNvPr>
          <p:cNvSpPr txBox="1">
            <a:spLocks noChangeAspect="1"/>
          </p:cNvSpPr>
          <p:nvPr/>
        </p:nvSpPr>
        <p:spPr>
          <a:xfrm>
            <a:off x="237916" y="3647427"/>
            <a:ext cx="4572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07D7912-0885-42B3-B817-031EC2D05AC8}"/>
              </a:ext>
            </a:extLst>
          </p:cNvPr>
          <p:cNvSpPr txBox="1">
            <a:spLocks noChangeAspect="1"/>
          </p:cNvSpPr>
          <p:nvPr/>
        </p:nvSpPr>
        <p:spPr>
          <a:xfrm>
            <a:off x="1580662" y="1909110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C79C21-FA04-45E6-AF77-D6834AB2D3C3}"/>
              </a:ext>
            </a:extLst>
          </p:cNvPr>
          <p:cNvSpPr txBox="1">
            <a:spLocks noChangeAspect="1"/>
          </p:cNvSpPr>
          <p:nvPr/>
        </p:nvSpPr>
        <p:spPr>
          <a:xfrm>
            <a:off x="8514570" y="4050687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A9A935D-C54A-42E8-8BFD-4D7BFA92B308}"/>
              </a:ext>
            </a:extLst>
          </p:cNvPr>
          <p:cNvSpPr txBox="1">
            <a:spLocks noChangeAspect="1"/>
          </p:cNvSpPr>
          <p:nvPr/>
        </p:nvSpPr>
        <p:spPr>
          <a:xfrm>
            <a:off x="8514570" y="2636415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5774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376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 Curved Up Arrows for PowerPoint</vt:lpstr>
      <vt:lpstr>Four Curved Up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Curved Up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2019-01-22T19:49:31Z</dcterms:modified>
  <cp:category>Charts &amp; Diagrams</cp:category>
</cp:coreProperties>
</file>