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10" y="60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40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Four-Direction Divergence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B4A25D-75FA-0FCF-85D4-E84F6AD6C649}"/>
              </a:ext>
            </a:extLst>
          </p:cNvPr>
          <p:cNvSpPr/>
          <p:nvPr/>
        </p:nvSpPr>
        <p:spPr>
          <a:xfrm>
            <a:off x="3884268" y="1280766"/>
            <a:ext cx="2168302" cy="2168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01" extrusionOk="0">
                <a:moveTo>
                  <a:pt x="21204" y="13076"/>
                </a:moveTo>
                <a:lnTo>
                  <a:pt x="14321" y="6193"/>
                </a:lnTo>
                <a:cubicBezTo>
                  <a:pt x="13925" y="5797"/>
                  <a:pt x="13925" y="5156"/>
                  <a:pt x="14321" y="4760"/>
                </a:cubicBezTo>
                <a:lnTo>
                  <a:pt x="17349" y="1731"/>
                </a:lnTo>
                <a:cubicBezTo>
                  <a:pt x="17987" y="1093"/>
                  <a:pt x="17534" y="0"/>
                  <a:pt x="16630" y="0"/>
                </a:cubicBezTo>
                <a:lnTo>
                  <a:pt x="1013" y="0"/>
                </a:lnTo>
                <a:cubicBezTo>
                  <a:pt x="452" y="0"/>
                  <a:pt x="0" y="456"/>
                  <a:pt x="0" y="1013"/>
                </a:cubicBezTo>
                <a:lnTo>
                  <a:pt x="0" y="16630"/>
                </a:lnTo>
                <a:cubicBezTo>
                  <a:pt x="0" y="17534"/>
                  <a:pt x="1093" y="17987"/>
                  <a:pt x="1731" y="17349"/>
                </a:cubicBezTo>
                <a:lnTo>
                  <a:pt x="4759" y="14321"/>
                </a:lnTo>
                <a:cubicBezTo>
                  <a:pt x="5156" y="13925"/>
                  <a:pt x="5797" y="13925"/>
                  <a:pt x="6193" y="14321"/>
                </a:cubicBezTo>
                <a:lnTo>
                  <a:pt x="13076" y="21204"/>
                </a:lnTo>
                <a:cubicBezTo>
                  <a:pt x="13472" y="21600"/>
                  <a:pt x="14114" y="21600"/>
                  <a:pt x="14510" y="21204"/>
                </a:cubicBezTo>
                <a:lnTo>
                  <a:pt x="21197" y="14517"/>
                </a:lnTo>
                <a:cubicBezTo>
                  <a:pt x="21600" y="14114"/>
                  <a:pt x="21600" y="13472"/>
                  <a:pt x="21204" y="130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26F01B-395D-881D-073F-9E8C78A38C99}"/>
              </a:ext>
            </a:extLst>
          </p:cNvPr>
          <p:cNvSpPr/>
          <p:nvPr/>
        </p:nvSpPr>
        <p:spPr>
          <a:xfrm>
            <a:off x="6139344" y="1280766"/>
            <a:ext cx="2167690" cy="2167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501" extrusionOk="0">
                <a:moveTo>
                  <a:pt x="20488" y="0"/>
                </a:moveTo>
                <a:lnTo>
                  <a:pt x="4871" y="0"/>
                </a:lnTo>
                <a:cubicBezTo>
                  <a:pt x="3967" y="0"/>
                  <a:pt x="3514" y="1094"/>
                  <a:pt x="4152" y="1732"/>
                </a:cubicBezTo>
                <a:lnTo>
                  <a:pt x="7180" y="4761"/>
                </a:lnTo>
                <a:cubicBezTo>
                  <a:pt x="7576" y="5157"/>
                  <a:pt x="7576" y="5799"/>
                  <a:pt x="7180" y="6195"/>
                </a:cubicBezTo>
                <a:lnTo>
                  <a:pt x="297" y="13081"/>
                </a:lnTo>
                <a:cubicBezTo>
                  <a:pt x="-99" y="13477"/>
                  <a:pt x="-99" y="14118"/>
                  <a:pt x="297" y="14515"/>
                </a:cubicBezTo>
                <a:lnTo>
                  <a:pt x="6984" y="21204"/>
                </a:lnTo>
                <a:cubicBezTo>
                  <a:pt x="7380" y="21600"/>
                  <a:pt x="8022" y="21600"/>
                  <a:pt x="8418" y="21204"/>
                </a:cubicBezTo>
                <a:lnTo>
                  <a:pt x="15301" y="14318"/>
                </a:lnTo>
                <a:cubicBezTo>
                  <a:pt x="15697" y="13922"/>
                  <a:pt x="16338" y="13922"/>
                  <a:pt x="16734" y="14318"/>
                </a:cubicBezTo>
                <a:lnTo>
                  <a:pt x="19763" y="17347"/>
                </a:lnTo>
                <a:cubicBezTo>
                  <a:pt x="20401" y="17985"/>
                  <a:pt x="21494" y="17533"/>
                  <a:pt x="21494" y="16629"/>
                </a:cubicBezTo>
                <a:lnTo>
                  <a:pt x="21494" y="1006"/>
                </a:lnTo>
                <a:cubicBezTo>
                  <a:pt x="21501" y="456"/>
                  <a:pt x="21045" y="0"/>
                  <a:pt x="2048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00B34F3-888C-1C20-1FB7-DF0AA295F963}"/>
              </a:ext>
            </a:extLst>
          </p:cNvPr>
          <p:cNvSpPr/>
          <p:nvPr/>
        </p:nvSpPr>
        <p:spPr>
          <a:xfrm>
            <a:off x="6139344" y="3535842"/>
            <a:ext cx="2168388" cy="2167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19766" y="4154"/>
                </a:moveTo>
                <a:lnTo>
                  <a:pt x="16738" y="7183"/>
                </a:lnTo>
                <a:cubicBezTo>
                  <a:pt x="16342" y="7579"/>
                  <a:pt x="15701" y="7579"/>
                  <a:pt x="15305" y="7183"/>
                </a:cubicBezTo>
                <a:lnTo>
                  <a:pt x="8421" y="297"/>
                </a:lnTo>
                <a:cubicBezTo>
                  <a:pt x="8025" y="-99"/>
                  <a:pt x="7384" y="-99"/>
                  <a:pt x="6988" y="297"/>
                </a:cubicBezTo>
                <a:lnTo>
                  <a:pt x="297" y="6986"/>
                </a:lnTo>
                <a:cubicBezTo>
                  <a:pt x="-99" y="7383"/>
                  <a:pt x="-99" y="8024"/>
                  <a:pt x="297" y="8420"/>
                </a:cubicBezTo>
                <a:lnTo>
                  <a:pt x="7180" y="15306"/>
                </a:lnTo>
                <a:cubicBezTo>
                  <a:pt x="7576" y="15702"/>
                  <a:pt x="7576" y="16344"/>
                  <a:pt x="7180" y="16740"/>
                </a:cubicBezTo>
                <a:lnTo>
                  <a:pt x="4152" y="19769"/>
                </a:lnTo>
                <a:cubicBezTo>
                  <a:pt x="3514" y="20407"/>
                  <a:pt x="3967" y="21501"/>
                  <a:pt x="4871" y="21501"/>
                </a:cubicBezTo>
                <a:lnTo>
                  <a:pt x="20488" y="21501"/>
                </a:lnTo>
                <a:cubicBezTo>
                  <a:pt x="21049" y="21501"/>
                  <a:pt x="21501" y="21045"/>
                  <a:pt x="21501" y="20488"/>
                </a:cubicBezTo>
                <a:lnTo>
                  <a:pt x="21501" y="4865"/>
                </a:lnTo>
                <a:cubicBezTo>
                  <a:pt x="21498" y="3964"/>
                  <a:pt x="20404" y="3512"/>
                  <a:pt x="19766" y="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2E542A8-5A4B-87C7-7183-5BBA1FBF8767}"/>
              </a:ext>
            </a:extLst>
          </p:cNvPr>
          <p:cNvSpPr/>
          <p:nvPr/>
        </p:nvSpPr>
        <p:spPr>
          <a:xfrm>
            <a:off x="3884268" y="3535842"/>
            <a:ext cx="2168035" cy="2168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21204" y="8418"/>
                </a:moveTo>
                <a:cubicBezTo>
                  <a:pt x="21600" y="8022"/>
                  <a:pt x="21600" y="7380"/>
                  <a:pt x="21204" y="6984"/>
                </a:cubicBezTo>
                <a:lnTo>
                  <a:pt x="14516" y="297"/>
                </a:lnTo>
                <a:cubicBezTo>
                  <a:pt x="14120" y="-99"/>
                  <a:pt x="13478" y="-99"/>
                  <a:pt x="13082" y="297"/>
                </a:cubicBezTo>
                <a:lnTo>
                  <a:pt x="6194" y="7180"/>
                </a:lnTo>
                <a:cubicBezTo>
                  <a:pt x="5798" y="7576"/>
                  <a:pt x="5156" y="7576"/>
                  <a:pt x="4760" y="7180"/>
                </a:cubicBezTo>
                <a:lnTo>
                  <a:pt x="1732" y="4152"/>
                </a:lnTo>
                <a:cubicBezTo>
                  <a:pt x="1094" y="3514"/>
                  <a:pt x="0" y="3967"/>
                  <a:pt x="0" y="4871"/>
                </a:cubicBezTo>
                <a:lnTo>
                  <a:pt x="0" y="20488"/>
                </a:lnTo>
                <a:cubicBezTo>
                  <a:pt x="0" y="21049"/>
                  <a:pt x="456" y="21501"/>
                  <a:pt x="1013" y="21501"/>
                </a:cubicBezTo>
                <a:lnTo>
                  <a:pt x="16633" y="21501"/>
                </a:lnTo>
                <a:cubicBezTo>
                  <a:pt x="17537" y="21501"/>
                  <a:pt x="17989" y="20408"/>
                  <a:pt x="17352" y="19770"/>
                </a:cubicBezTo>
                <a:lnTo>
                  <a:pt x="14323" y="16742"/>
                </a:lnTo>
                <a:cubicBezTo>
                  <a:pt x="13927" y="16345"/>
                  <a:pt x="13927" y="15704"/>
                  <a:pt x="14323" y="15308"/>
                </a:cubicBezTo>
                <a:lnTo>
                  <a:pt x="21204" y="84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8BEC4A0D-8922-C5D4-9EC4-5ED61AA80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6861" y="1488443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32FE0277-22FE-44DE-76FB-B919C1F8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36861" y="4733351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3BA18BED-CEC1-91CD-B938-A2EF904728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5890" y="1484654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E24C6EB5-3B8B-9E7B-3998-7FB4A31511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84264" y="4733351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3CA7A0-4F76-8190-06C3-807B2A85E458}"/>
              </a:ext>
            </a:extLst>
          </p:cNvPr>
          <p:cNvGrpSpPr/>
          <p:nvPr/>
        </p:nvGrpSpPr>
        <p:grpSpPr>
          <a:xfrm>
            <a:off x="8756031" y="4136718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6C18D0-ED44-1285-0ABA-C9D9FFC5B0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367F458-E9EC-A64B-6AF2-B5754026480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599C76-4ED4-F67D-EFB6-C96B68A58B5B}"/>
              </a:ext>
            </a:extLst>
          </p:cNvPr>
          <p:cNvGrpSpPr/>
          <p:nvPr/>
        </p:nvGrpSpPr>
        <p:grpSpPr>
          <a:xfrm>
            <a:off x="506630" y="4136718"/>
            <a:ext cx="2926080" cy="1290153"/>
            <a:chOff x="332936" y="4652338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5A85B5-9971-FD97-098C-AC7A05F02B6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E300045-EF2B-CBDF-F994-24CEE22AE96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EF3E60-9DE1-69DA-2F3C-DF78C786FADB}"/>
              </a:ext>
            </a:extLst>
          </p:cNvPr>
          <p:cNvGrpSpPr/>
          <p:nvPr/>
        </p:nvGrpSpPr>
        <p:grpSpPr>
          <a:xfrm>
            <a:off x="8756031" y="148465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71CA14A-67B7-93C8-5CD9-7797354FF4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34E9F8-103B-6EB2-0186-F0EED41A5E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8884D89-27EF-7858-D832-CCCCB0CBA854}"/>
              </a:ext>
            </a:extLst>
          </p:cNvPr>
          <p:cNvGrpSpPr/>
          <p:nvPr/>
        </p:nvGrpSpPr>
        <p:grpSpPr>
          <a:xfrm>
            <a:off x="506630" y="1490802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397725C-7DFE-A36E-A42F-C6837052C0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1D1E4B-2B28-3EDB-3B2B-9E356A8074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Four-Direction Divergence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B4A25D-75FA-0FCF-85D4-E84F6AD6C649}"/>
              </a:ext>
            </a:extLst>
          </p:cNvPr>
          <p:cNvSpPr/>
          <p:nvPr/>
        </p:nvSpPr>
        <p:spPr>
          <a:xfrm>
            <a:off x="3884268" y="1280766"/>
            <a:ext cx="2168302" cy="2168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01" extrusionOk="0">
                <a:moveTo>
                  <a:pt x="21204" y="13076"/>
                </a:moveTo>
                <a:lnTo>
                  <a:pt x="14321" y="6193"/>
                </a:lnTo>
                <a:cubicBezTo>
                  <a:pt x="13925" y="5797"/>
                  <a:pt x="13925" y="5156"/>
                  <a:pt x="14321" y="4760"/>
                </a:cubicBezTo>
                <a:lnTo>
                  <a:pt x="17349" y="1731"/>
                </a:lnTo>
                <a:cubicBezTo>
                  <a:pt x="17987" y="1093"/>
                  <a:pt x="17534" y="0"/>
                  <a:pt x="16630" y="0"/>
                </a:cubicBezTo>
                <a:lnTo>
                  <a:pt x="1013" y="0"/>
                </a:lnTo>
                <a:cubicBezTo>
                  <a:pt x="452" y="0"/>
                  <a:pt x="0" y="456"/>
                  <a:pt x="0" y="1013"/>
                </a:cubicBezTo>
                <a:lnTo>
                  <a:pt x="0" y="16630"/>
                </a:lnTo>
                <a:cubicBezTo>
                  <a:pt x="0" y="17534"/>
                  <a:pt x="1093" y="17987"/>
                  <a:pt x="1731" y="17349"/>
                </a:cubicBezTo>
                <a:lnTo>
                  <a:pt x="4759" y="14321"/>
                </a:lnTo>
                <a:cubicBezTo>
                  <a:pt x="5156" y="13925"/>
                  <a:pt x="5797" y="13925"/>
                  <a:pt x="6193" y="14321"/>
                </a:cubicBezTo>
                <a:lnTo>
                  <a:pt x="13076" y="21204"/>
                </a:lnTo>
                <a:cubicBezTo>
                  <a:pt x="13472" y="21600"/>
                  <a:pt x="14114" y="21600"/>
                  <a:pt x="14510" y="21204"/>
                </a:cubicBezTo>
                <a:lnTo>
                  <a:pt x="21197" y="14517"/>
                </a:lnTo>
                <a:cubicBezTo>
                  <a:pt x="21600" y="14114"/>
                  <a:pt x="21600" y="13472"/>
                  <a:pt x="21204" y="130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26F01B-395D-881D-073F-9E8C78A38C99}"/>
              </a:ext>
            </a:extLst>
          </p:cNvPr>
          <p:cNvSpPr/>
          <p:nvPr/>
        </p:nvSpPr>
        <p:spPr>
          <a:xfrm>
            <a:off x="6139344" y="1280766"/>
            <a:ext cx="2167690" cy="2167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501" extrusionOk="0">
                <a:moveTo>
                  <a:pt x="20488" y="0"/>
                </a:moveTo>
                <a:lnTo>
                  <a:pt x="4871" y="0"/>
                </a:lnTo>
                <a:cubicBezTo>
                  <a:pt x="3967" y="0"/>
                  <a:pt x="3514" y="1094"/>
                  <a:pt x="4152" y="1732"/>
                </a:cubicBezTo>
                <a:lnTo>
                  <a:pt x="7180" y="4761"/>
                </a:lnTo>
                <a:cubicBezTo>
                  <a:pt x="7576" y="5157"/>
                  <a:pt x="7576" y="5799"/>
                  <a:pt x="7180" y="6195"/>
                </a:cubicBezTo>
                <a:lnTo>
                  <a:pt x="297" y="13081"/>
                </a:lnTo>
                <a:cubicBezTo>
                  <a:pt x="-99" y="13477"/>
                  <a:pt x="-99" y="14118"/>
                  <a:pt x="297" y="14515"/>
                </a:cubicBezTo>
                <a:lnTo>
                  <a:pt x="6984" y="21204"/>
                </a:lnTo>
                <a:cubicBezTo>
                  <a:pt x="7380" y="21600"/>
                  <a:pt x="8022" y="21600"/>
                  <a:pt x="8418" y="21204"/>
                </a:cubicBezTo>
                <a:lnTo>
                  <a:pt x="15301" y="14318"/>
                </a:lnTo>
                <a:cubicBezTo>
                  <a:pt x="15697" y="13922"/>
                  <a:pt x="16338" y="13922"/>
                  <a:pt x="16734" y="14318"/>
                </a:cubicBezTo>
                <a:lnTo>
                  <a:pt x="19763" y="17347"/>
                </a:lnTo>
                <a:cubicBezTo>
                  <a:pt x="20401" y="17985"/>
                  <a:pt x="21494" y="17533"/>
                  <a:pt x="21494" y="16629"/>
                </a:cubicBezTo>
                <a:lnTo>
                  <a:pt x="21494" y="1006"/>
                </a:lnTo>
                <a:cubicBezTo>
                  <a:pt x="21501" y="456"/>
                  <a:pt x="21045" y="0"/>
                  <a:pt x="2048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00B34F3-888C-1C20-1FB7-DF0AA295F963}"/>
              </a:ext>
            </a:extLst>
          </p:cNvPr>
          <p:cNvSpPr/>
          <p:nvPr/>
        </p:nvSpPr>
        <p:spPr>
          <a:xfrm>
            <a:off x="6139344" y="3535842"/>
            <a:ext cx="2168388" cy="2167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19766" y="4154"/>
                </a:moveTo>
                <a:lnTo>
                  <a:pt x="16738" y="7183"/>
                </a:lnTo>
                <a:cubicBezTo>
                  <a:pt x="16342" y="7579"/>
                  <a:pt x="15701" y="7579"/>
                  <a:pt x="15305" y="7183"/>
                </a:cubicBezTo>
                <a:lnTo>
                  <a:pt x="8421" y="297"/>
                </a:lnTo>
                <a:cubicBezTo>
                  <a:pt x="8025" y="-99"/>
                  <a:pt x="7384" y="-99"/>
                  <a:pt x="6988" y="297"/>
                </a:cubicBezTo>
                <a:lnTo>
                  <a:pt x="297" y="6986"/>
                </a:lnTo>
                <a:cubicBezTo>
                  <a:pt x="-99" y="7383"/>
                  <a:pt x="-99" y="8024"/>
                  <a:pt x="297" y="8420"/>
                </a:cubicBezTo>
                <a:lnTo>
                  <a:pt x="7180" y="15306"/>
                </a:lnTo>
                <a:cubicBezTo>
                  <a:pt x="7576" y="15702"/>
                  <a:pt x="7576" y="16344"/>
                  <a:pt x="7180" y="16740"/>
                </a:cubicBezTo>
                <a:lnTo>
                  <a:pt x="4152" y="19769"/>
                </a:lnTo>
                <a:cubicBezTo>
                  <a:pt x="3514" y="20407"/>
                  <a:pt x="3967" y="21501"/>
                  <a:pt x="4871" y="21501"/>
                </a:cubicBezTo>
                <a:lnTo>
                  <a:pt x="20488" y="21501"/>
                </a:lnTo>
                <a:cubicBezTo>
                  <a:pt x="21049" y="21501"/>
                  <a:pt x="21501" y="21045"/>
                  <a:pt x="21501" y="20488"/>
                </a:cubicBezTo>
                <a:lnTo>
                  <a:pt x="21501" y="4865"/>
                </a:lnTo>
                <a:cubicBezTo>
                  <a:pt x="21498" y="3964"/>
                  <a:pt x="20404" y="3512"/>
                  <a:pt x="19766" y="41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2E542A8-5A4B-87C7-7183-5BBA1FBF8767}"/>
              </a:ext>
            </a:extLst>
          </p:cNvPr>
          <p:cNvSpPr/>
          <p:nvPr/>
        </p:nvSpPr>
        <p:spPr>
          <a:xfrm>
            <a:off x="3884268" y="3535842"/>
            <a:ext cx="2168035" cy="2168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501" extrusionOk="0">
                <a:moveTo>
                  <a:pt x="21204" y="8418"/>
                </a:moveTo>
                <a:cubicBezTo>
                  <a:pt x="21600" y="8022"/>
                  <a:pt x="21600" y="7380"/>
                  <a:pt x="21204" y="6984"/>
                </a:cubicBezTo>
                <a:lnTo>
                  <a:pt x="14516" y="297"/>
                </a:lnTo>
                <a:cubicBezTo>
                  <a:pt x="14120" y="-99"/>
                  <a:pt x="13478" y="-99"/>
                  <a:pt x="13082" y="297"/>
                </a:cubicBezTo>
                <a:lnTo>
                  <a:pt x="6194" y="7180"/>
                </a:lnTo>
                <a:cubicBezTo>
                  <a:pt x="5798" y="7576"/>
                  <a:pt x="5156" y="7576"/>
                  <a:pt x="4760" y="7180"/>
                </a:cubicBezTo>
                <a:lnTo>
                  <a:pt x="1732" y="4152"/>
                </a:lnTo>
                <a:cubicBezTo>
                  <a:pt x="1094" y="3514"/>
                  <a:pt x="0" y="3967"/>
                  <a:pt x="0" y="4871"/>
                </a:cubicBezTo>
                <a:lnTo>
                  <a:pt x="0" y="20488"/>
                </a:lnTo>
                <a:cubicBezTo>
                  <a:pt x="0" y="21049"/>
                  <a:pt x="456" y="21501"/>
                  <a:pt x="1013" y="21501"/>
                </a:cubicBezTo>
                <a:lnTo>
                  <a:pt x="16633" y="21501"/>
                </a:lnTo>
                <a:cubicBezTo>
                  <a:pt x="17537" y="21501"/>
                  <a:pt x="17989" y="20408"/>
                  <a:pt x="17352" y="19770"/>
                </a:cubicBezTo>
                <a:lnTo>
                  <a:pt x="14323" y="16742"/>
                </a:lnTo>
                <a:cubicBezTo>
                  <a:pt x="13927" y="16345"/>
                  <a:pt x="13927" y="15704"/>
                  <a:pt x="14323" y="15308"/>
                </a:cubicBezTo>
                <a:lnTo>
                  <a:pt x="21204" y="841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Graphic 6" descr="Bullseye with solid fill">
            <a:extLst>
              <a:ext uri="{FF2B5EF4-FFF2-40B4-BE49-F238E27FC236}">
                <a16:creationId xmlns:a16="http://schemas.microsoft.com/office/drawing/2014/main" id="{8BEC4A0D-8922-C5D4-9EC4-5ED61AA80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6861" y="1488443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32FE0277-22FE-44DE-76FB-B919C1F8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36861" y="4733351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3BA18BED-CEC1-91CD-B938-A2EF904728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65890" y="1484654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E24C6EB5-3B8B-9E7B-3998-7FB4A31511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84264" y="4733351"/>
            <a:ext cx="766285" cy="7662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3CA7A0-4F76-8190-06C3-807B2A85E458}"/>
              </a:ext>
            </a:extLst>
          </p:cNvPr>
          <p:cNvGrpSpPr/>
          <p:nvPr/>
        </p:nvGrpSpPr>
        <p:grpSpPr>
          <a:xfrm>
            <a:off x="8756031" y="4136718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6C18D0-ED44-1285-0ABA-C9D9FFC5B0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367F458-E9EC-A64B-6AF2-B5754026480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3599C76-4ED4-F67D-EFB6-C96B68A58B5B}"/>
              </a:ext>
            </a:extLst>
          </p:cNvPr>
          <p:cNvGrpSpPr/>
          <p:nvPr/>
        </p:nvGrpSpPr>
        <p:grpSpPr>
          <a:xfrm>
            <a:off x="506630" y="4136718"/>
            <a:ext cx="2926080" cy="1290153"/>
            <a:chOff x="332936" y="4652338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5A85B5-9971-FD97-098C-AC7A05F02B6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E300045-EF2B-CBDF-F994-24CEE22AE96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EF3E60-9DE1-69DA-2F3C-DF78C786FADB}"/>
              </a:ext>
            </a:extLst>
          </p:cNvPr>
          <p:cNvGrpSpPr/>
          <p:nvPr/>
        </p:nvGrpSpPr>
        <p:grpSpPr>
          <a:xfrm>
            <a:off x="8756031" y="1484654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71CA14A-67B7-93C8-5CD9-7797354FF4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34E9F8-103B-6EB2-0186-F0EED41A5E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8884D89-27EF-7858-D832-CCCCB0CBA854}"/>
              </a:ext>
            </a:extLst>
          </p:cNvPr>
          <p:cNvGrpSpPr/>
          <p:nvPr/>
        </p:nvGrpSpPr>
        <p:grpSpPr>
          <a:xfrm>
            <a:off x="506630" y="1490802"/>
            <a:ext cx="2926080" cy="1290153"/>
            <a:chOff x="332936" y="262776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397725C-7DFE-A36E-A42F-C6837052C0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1D1E4B-2B28-3EDB-3B2B-9E356A8074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321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Four-Direction Divergence Diagram – Slide Template</vt:lpstr>
      <vt:lpstr>Four-Direction Divergence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Four-Direction Divergence Diagram</dc:title>
  <dc:creator>PresentationGO.com</dc:creator>
  <dc:description>© Copyright PresentationGO.com - Do not distribute or sale without written permission.</dc:description>
  <cp:lastModifiedBy>Christophe</cp:lastModifiedBy>
  <cp:revision>13</cp:revision>
  <dcterms:created xsi:type="dcterms:W3CDTF">2014-11-26T05:14:11Z</dcterms:created>
  <dcterms:modified xsi:type="dcterms:W3CDTF">2023-06-20T22:46:12Z</dcterms:modified>
  <cp:category>Charts &amp; Diagrams</cp:category>
</cp:coreProperties>
</file>