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044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09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1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1.png"/><Relationship Id="rId18" Type="http://schemas.openxmlformats.org/officeDocument/2006/relationships/image" Target="../media/image26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2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456ADA2-029F-4CE2-B808-6947E7FEDC6D}"/>
              </a:ext>
            </a:extLst>
          </p:cNvPr>
          <p:cNvSpPr/>
          <p:nvPr/>
        </p:nvSpPr>
        <p:spPr>
          <a:xfrm>
            <a:off x="3999003" y="1016913"/>
            <a:ext cx="4129719" cy="4034740"/>
          </a:xfrm>
          <a:custGeom>
            <a:avLst/>
            <a:gdLst>
              <a:gd name="connsiteX0" fmla="*/ 2194685 w 4129719"/>
              <a:gd name="connsiteY0" fmla="*/ 2067855 h 4034740"/>
              <a:gd name="connsiteX1" fmla="*/ 2195226 w 4129719"/>
              <a:gd name="connsiteY1" fmla="*/ 2068701 h 4034740"/>
              <a:gd name="connsiteX2" fmla="*/ 2200477 w 4129719"/>
              <a:gd name="connsiteY2" fmla="*/ 2075011 h 4034740"/>
              <a:gd name="connsiteX3" fmla="*/ 2189525 w 4129719"/>
              <a:gd name="connsiteY3" fmla="*/ 2059651 h 4034740"/>
              <a:gd name="connsiteX4" fmla="*/ 2189552 w 4129719"/>
              <a:gd name="connsiteY4" fmla="*/ 2059841 h 4034740"/>
              <a:gd name="connsiteX5" fmla="*/ 2192587 w 4129719"/>
              <a:gd name="connsiteY5" fmla="*/ 2064579 h 4034740"/>
              <a:gd name="connsiteX6" fmla="*/ 2113437 w 4129719"/>
              <a:gd name="connsiteY6" fmla="*/ 2055922 h 4034740"/>
              <a:gd name="connsiteX7" fmla="*/ 2111117 w 4129719"/>
              <a:gd name="connsiteY7" fmla="*/ 2056940 h 4034740"/>
              <a:gd name="connsiteX8" fmla="*/ 2116151 w 4129719"/>
              <a:gd name="connsiteY8" fmla="*/ 2056452 h 4034740"/>
              <a:gd name="connsiteX9" fmla="*/ 2084934 w 4129719"/>
              <a:gd name="connsiteY9" fmla="*/ 2041234 h 4034740"/>
              <a:gd name="connsiteX10" fmla="*/ 2085753 w 4129719"/>
              <a:gd name="connsiteY10" fmla="*/ 2041996 h 4034740"/>
              <a:gd name="connsiteX11" fmla="*/ 2085753 w 4129719"/>
              <a:gd name="connsiteY11" fmla="*/ 2041996 h 4034740"/>
              <a:gd name="connsiteX12" fmla="*/ 2156327 w 4129719"/>
              <a:gd name="connsiteY12" fmla="*/ 2011993 h 4034740"/>
              <a:gd name="connsiteX13" fmla="*/ 2154692 w 4129719"/>
              <a:gd name="connsiteY13" fmla="*/ 2012950 h 4034740"/>
              <a:gd name="connsiteX14" fmla="*/ 2154693 w 4129719"/>
              <a:gd name="connsiteY14" fmla="*/ 2012950 h 4034740"/>
              <a:gd name="connsiteX15" fmla="*/ 2154693 w 4129719"/>
              <a:gd name="connsiteY15" fmla="*/ 2012950 h 4034740"/>
              <a:gd name="connsiteX16" fmla="*/ 2156327 w 4129719"/>
              <a:gd name="connsiteY16" fmla="*/ 2011994 h 4034740"/>
              <a:gd name="connsiteX17" fmla="*/ 2105278 w 4129719"/>
              <a:gd name="connsiteY17" fmla="*/ 2005623 h 4034740"/>
              <a:gd name="connsiteX18" fmla="*/ 2092149 w 4129719"/>
              <a:gd name="connsiteY18" fmla="*/ 2026190 h 4034740"/>
              <a:gd name="connsiteX19" fmla="*/ 2071002 w 4129719"/>
              <a:gd name="connsiteY19" fmla="*/ 2052372 h 4034740"/>
              <a:gd name="connsiteX20" fmla="*/ 2071004 w 4129719"/>
              <a:gd name="connsiteY20" fmla="*/ 2052371 h 4034740"/>
              <a:gd name="connsiteX21" fmla="*/ 2092149 w 4129719"/>
              <a:gd name="connsiteY21" fmla="*/ 2026191 h 4034740"/>
              <a:gd name="connsiteX22" fmla="*/ 2105278 w 4129719"/>
              <a:gd name="connsiteY22" fmla="*/ 2005624 h 4034740"/>
              <a:gd name="connsiteX23" fmla="*/ 711072 w 4129719"/>
              <a:gd name="connsiteY23" fmla="*/ 1911554 h 4034740"/>
              <a:gd name="connsiteX24" fmla="*/ 1527969 w 4129719"/>
              <a:gd name="connsiteY24" fmla="*/ 2120214 h 4034740"/>
              <a:gd name="connsiteX25" fmla="*/ 2003945 w 4129719"/>
              <a:gd name="connsiteY25" fmla="*/ 2052706 h 4034740"/>
              <a:gd name="connsiteX26" fmla="*/ 2023338 w 4129719"/>
              <a:gd name="connsiteY26" fmla="*/ 2037494 h 4034740"/>
              <a:gd name="connsiteX27" fmla="*/ 2032576 w 4129719"/>
              <a:gd name="connsiteY27" fmla="*/ 2051874 h 4034740"/>
              <a:gd name="connsiteX28" fmla="*/ 2058213 w 4129719"/>
              <a:gd name="connsiteY28" fmla="*/ 2077130 h 4034740"/>
              <a:gd name="connsiteX29" fmla="*/ 2086229 w 4129719"/>
              <a:gd name="connsiteY29" fmla="*/ 2055963 h 4034740"/>
              <a:gd name="connsiteX30" fmla="*/ 2082509 w 4129719"/>
              <a:gd name="connsiteY30" fmla="*/ 2063688 h 4034740"/>
              <a:gd name="connsiteX31" fmla="*/ 2080082 w 4129719"/>
              <a:gd name="connsiteY31" fmla="*/ 2072447 h 4034740"/>
              <a:gd name="connsiteX32" fmla="*/ 2081539 w 4129719"/>
              <a:gd name="connsiteY32" fmla="*/ 2074786 h 4034740"/>
              <a:gd name="connsiteX33" fmla="*/ 2100633 w 4129719"/>
              <a:gd name="connsiteY33" fmla="*/ 2105435 h 4034740"/>
              <a:gd name="connsiteX34" fmla="*/ 2065652 w 4129719"/>
              <a:gd name="connsiteY34" fmla="*/ 2138147 h 4034740"/>
              <a:gd name="connsiteX35" fmla="*/ 2065235 w 4129719"/>
              <a:gd name="connsiteY35" fmla="*/ 2138667 h 4034740"/>
              <a:gd name="connsiteX36" fmla="*/ 2025469 w 4129719"/>
              <a:gd name="connsiteY36" fmla="*/ 2188207 h 4034740"/>
              <a:gd name="connsiteX37" fmla="*/ 1830084 w 4129719"/>
              <a:gd name="connsiteY37" fmla="*/ 2675970 h 4034740"/>
              <a:gd name="connsiteX38" fmla="*/ 577216 w 4129719"/>
              <a:gd name="connsiteY38" fmla="*/ 3551997 h 4034740"/>
              <a:gd name="connsiteX39" fmla="*/ 801056 w 4129719"/>
              <a:gd name="connsiteY39" fmla="*/ 2804200 h 4034740"/>
              <a:gd name="connsiteX40" fmla="*/ 806701 w 4129719"/>
              <a:gd name="connsiteY40" fmla="*/ 2798712 h 4034740"/>
              <a:gd name="connsiteX41" fmla="*/ 814656 w 4129719"/>
              <a:gd name="connsiteY41" fmla="*/ 2791409 h 4034740"/>
              <a:gd name="connsiteX42" fmla="*/ 352343 w 4129719"/>
              <a:gd name="connsiteY42" fmla="*/ 1994293 h 4034740"/>
              <a:gd name="connsiteX43" fmla="*/ 711072 w 4129719"/>
              <a:gd name="connsiteY43" fmla="*/ 1911554 h 4034740"/>
              <a:gd name="connsiteX44" fmla="*/ 1413931 w 4129719"/>
              <a:gd name="connsiteY44" fmla="*/ 70 h 4034740"/>
              <a:gd name="connsiteX45" fmla="*/ 2057024 w 4129719"/>
              <a:gd name="connsiteY45" fmla="*/ 1155239 h 4034740"/>
              <a:gd name="connsiteX46" fmla="*/ 2142579 w 4129719"/>
              <a:gd name="connsiteY46" fmla="*/ 1969654 h 4034740"/>
              <a:gd name="connsiteX47" fmla="*/ 2145867 w 4129719"/>
              <a:gd name="connsiteY47" fmla="*/ 1979781 h 4034740"/>
              <a:gd name="connsiteX48" fmla="*/ 2146236 w 4129719"/>
              <a:gd name="connsiteY48" fmla="*/ 1986173 h 4034740"/>
              <a:gd name="connsiteX49" fmla="*/ 2151595 w 4129719"/>
              <a:gd name="connsiteY49" fmla="*/ 2006752 h 4034740"/>
              <a:gd name="connsiteX50" fmla="*/ 2151595 w 4129719"/>
              <a:gd name="connsiteY50" fmla="*/ 2006752 h 4034740"/>
              <a:gd name="connsiteX51" fmla="*/ 2146236 w 4129719"/>
              <a:gd name="connsiteY51" fmla="*/ 1986172 h 4034740"/>
              <a:gd name="connsiteX52" fmla="*/ 2145867 w 4129719"/>
              <a:gd name="connsiteY52" fmla="*/ 1979781 h 4034740"/>
              <a:gd name="connsiteX53" fmla="*/ 2145867 w 4129719"/>
              <a:gd name="connsiteY53" fmla="*/ 1979781 h 4034740"/>
              <a:gd name="connsiteX54" fmla="*/ 2145689 w 4129719"/>
              <a:gd name="connsiteY54" fmla="*/ 1976692 h 4034740"/>
              <a:gd name="connsiteX55" fmla="*/ 2497461 w 4129719"/>
              <a:gd name="connsiteY55" fmla="*/ 1325094 h 4034740"/>
              <a:gd name="connsiteX56" fmla="*/ 3285607 w 4129719"/>
              <a:gd name="connsiteY56" fmla="*/ 377030 h 4034740"/>
              <a:gd name="connsiteX57" fmla="*/ 3451831 w 4129719"/>
              <a:gd name="connsiteY57" fmla="*/ 422728 h 4034740"/>
              <a:gd name="connsiteX58" fmla="*/ 3598100 w 4129719"/>
              <a:gd name="connsiteY58" fmla="*/ 1158386 h 4034740"/>
              <a:gd name="connsiteX59" fmla="*/ 4106186 w 4129719"/>
              <a:gd name="connsiteY59" fmla="*/ 1364824 h 4034740"/>
              <a:gd name="connsiteX60" fmla="*/ 3140461 w 4129719"/>
              <a:gd name="connsiteY60" fmla="*/ 2126698 h 4034740"/>
              <a:gd name="connsiteX61" fmla="*/ 2215002 w 4129719"/>
              <a:gd name="connsiteY61" fmla="*/ 2072267 h 4034740"/>
              <a:gd name="connsiteX62" fmla="*/ 2206670 w 4129719"/>
              <a:gd name="connsiteY62" fmla="*/ 2073895 h 4034740"/>
              <a:gd name="connsiteX63" fmla="*/ 2206670 w 4129719"/>
              <a:gd name="connsiteY63" fmla="*/ 2073894 h 4034740"/>
              <a:gd name="connsiteX64" fmla="*/ 2200544 w 4129719"/>
              <a:gd name="connsiteY64" fmla="*/ 2075091 h 4034740"/>
              <a:gd name="connsiteX65" fmla="*/ 2189374 w 4129719"/>
              <a:gd name="connsiteY65" fmla="*/ 2058606 h 4034740"/>
              <a:gd name="connsiteX66" fmla="*/ 2189375 w 4129719"/>
              <a:gd name="connsiteY66" fmla="*/ 2058610 h 4034740"/>
              <a:gd name="connsiteX67" fmla="*/ 2200535 w 4129719"/>
              <a:gd name="connsiteY67" fmla="*/ 2075080 h 4034740"/>
              <a:gd name="connsiteX68" fmla="*/ 2200544 w 4129719"/>
              <a:gd name="connsiteY68" fmla="*/ 2075091 h 4034740"/>
              <a:gd name="connsiteX69" fmla="*/ 2200536 w 4129719"/>
              <a:gd name="connsiteY69" fmla="*/ 2075082 h 4034740"/>
              <a:gd name="connsiteX70" fmla="*/ 2200543 w 4129719"/>
              <a:gd name="connsiteY70" fmla="*/ 2075092 h 4034740"/>
              <a:gd name="connsiteX71" fmla="*/ 2200521 w 4129719"/>
              <a:gd name="connsiteY71" fmla="*/ 2075064 h 4034740"/>
              <a:gd name="connsiteX72" fmla="*/ 2197968 w 4129719"/>
              <a:gd name="connsiteY72" fmla="*/ 2072158 h 4034740"/>
              <a:gd name="connsiteX73" fmla="*/ 2197987 w 4129719"/>
              <a:gd name="connsiteY73" fmla="*/ 2072182 h 4034740"/>
              <a:gd name="connsiteX74" fmla="*/ 2200543 w 4129719"/>
              <a:gd name="connsiteY74" fmla="*/ 2075092 h 4034740"/>
              <a:gd name="connsiteX75" fmla="*/ 2202957 w 4129719"/>
              <a:gd name="connsiteY75" fmla="*/ 2078379 h 4034740"/>
              <a:gd name="connsiteX76" fmla="*/ 2202959 w 4129719"/>
              <a:gd name="connsiteY76" fmla="*/ 2078381 h 4034740"/>
              <a:gd name="connsiteX77" fmla="*/ 2200544 w 4129719"/>
              <a:gd name="connsiteY77" fmla="*/ 2075093 h 4034740"/>
              <a:gd name="connsiteX78" fmla="*/ 2206671 w 4129719"/>
              <a:gd name="connsiteY78" fmla="*/ 2073896 h 4034740"/>
              <a:gd name="connsiteX79" fmla="*/ 2273113 w 4129719"/>
              <a:gd name="connsiteY79" fmla="*/ 2139069 h 4034740"/>
              <a:gd name="connsiteX80" fmla="*/ 3420253 w 4129719"/>
              <a:gd name="connsiteY80" fmla="*/ 2623408 h 4034740"/>
              <a:gd name="connsiteX81" fmla="*/ 2941363 w 4129719"/>
              <a:gd name="connsiteY81" fmla="*/ 3434480 h 4034740"/>
              <a:gd name="connsiteX82" fmla="*/ 1907851 w 4129719"/>
              <a:gd name="connsiteY82" fmla="*/ 3571550 h 4034740"/>
              <a:gd name="connsiteX83" fmla="*/ 2192270 w 4129719"/>
              <a:gd name="connsiteY83" fmla="*/ 2276146 h 4034740"/>
              <a:gd name="connsiteX84" fmla="*/ 2153923 w 4129719"/>
              <a:gd name="connsiteY84" fmla="*/ 2195195 h 4034740"/>
              <a:gd name="connsiteX85" fmla="*/ 2155604 w 4129719"/>
              <a:gd name="connsiteY85" fmla="*/ 2174956 h 4034740"/>
              <a:gd name="connsiteX86" fmla="*/ 2160163 w 4129719"/>
              <a:gd name="connsiteY86" fmla="*/ 2083770 h 4034740"/>
              <a:gd name="connsiteX87" fmla="*/ 2160163 w 4129719"/>
              <a:gd name="connsiteY87" fmla="*/ 2083770 h 4034740"/>
              <a:gd name="connsiteX88" fmla="*/ 2160057 w 4129719"/>
              <a:gd name="connsiteY88" fmla="*/ 2089770 h 4034740"/>
              <a:gd name="connsiteX89" fmla="*/ 2155604 w 4129719"/>
              <a:gd name="connsiteY89" fmla="*/ 2174955 h 4034740"/>
              <a:gd name="connsiteX90" fmla="*/ 2153923 w 4129719"/>
              <a:gd name="connsiteY90" fmla="*/ 2195194 h 4034740"/>
              <a:gd name="connsiteX91" fmla="*/ 2145584 w 4129719"/>
              <a:gd name="connsiteY91" fmla="*/ 2177590 h 4034740"/>
              <a:gd name="connsiteX92" fmla="*/ 2100634 w 4129719"/>
              <a:gd name="connsiteY92" fmla="*/ 2105435 h 4034740"/>
              <a:gd name="connsiteX93" fmla="*/ 2107235 w 4129719"/>
              <a:gd name="connsiteY93" fmla="*/ 2099262 h 4034740"/>
              <a:gd name="connsiteX94" fmla="*/ 2148378 w 4129719"/>
              <a:gd name="connsiteY94" fmla="*/ 2071115 h 4034740"/>
              <a:gd name="connsiteX95" fmla="*/ 2148379 w 4129719"/>
              <a:gd name="connsiteY95" fmla="*/ 2071116 h 4034740"/>
              <a:gd name="connsiteX96" fmla="*/ 2150656 w 4129719"/>
              <a:gd name="connsiteY96" fmla="*/ 2069557 h 4034740"/>
              <a:gd name="connsiteX97" fmla="*/ 2150656 w 4129719"/>
              <a:gd name="connsiteY97" fmla="*/ 2069556 h 4034740"/>
              <a:gd name="connsiteX98" fmla="*/ 2148378 w 4129719"/>
              <a:gd name="connsiteY98" fmla="*/ 2071115 h 4034740"/>
              <a:gd name="connsiteX99" fmla="*/ 2148377 w 4129719"/>
              <a:gd name="connsiteY99" fmla="*/ 2071114 h 4034740"/>
              <a:gd name="connsiteX100" fmla="*/ 2107234 w 4129719"/>
              <a:gd name="connsiteY100" fmla="*/ 2099261 h 4034740"/>
              <a:gd name="connsiteX101" fmla="*/ 2100633 w 4129719"/>
              <a:gd name="connsiteY101" fmla="*/ 2105434 h 4034740"/>
              <a:gd name="connsiteX102" fmla="*/ 2081539 w 4129719"/>
              <a:gd name="connsiteY102" fmla="*/ 2074785 h 4034740"/>
              <a:gd name="connsiteX103" fmla="*/ 2080083 w 4129719"/>
              <a:gd name="connsiteY103" fmla="*/ 2072447 h 4034740"/>
              <a:gd name="connsiteX104" fmla="*/ 2082510 w 4129719"/>
              <a:gd name="connsiteY104" fmla="*/ 2063688 h 4034740"/>
              <a:gd name="connsiteX105" fmla="*/ 2086230 w 4129719"/>
              <a:gd name="connsiteY105" fmla="*/ 2055963 h 4034740"/>
              <a:gd name="connsiteX106" fmla="*/ 2114209 w 4129719"/>
              <a:gd name="connsiteY106" fmla="*/ 2034823 h 4034740"/>
              <a:gd name="connsiteX107" fmla="*/ 2114210 w 4129719"/>
              <a:gd name="connsiteY107" fmla="*/ 2034824 h 4034740"/>
              <a:gd name="connsiteX108" fmla="*/ 2119667 w 4129719"/>
              <a:gd name="connsiteY108" fmla="*/ 2030700 h 4034740"/>
              <a:gd name="connsiteX109" fmla="*/ 2116610 w 4129719"/>
              <a:gd name="connsiteY109" fmla="*/ 2025966 h 4034740"/>
              <a:gd name="connsiteX110" fmla="*/ 2146453 w 4129719"/>
              <a:gd name="connsiteY110" fmla="*/ 2017773 h 4034740"/>
              <a:gd name="connsiteX111" fmla="*/ 2148722 w 4129719"/>
              <a:gd name="connsiteY111" fmla="*/ 2016445 h 4034740"/>
              <a:gd name="connsiteX112" fmla="*/ 2154650 w 4129719"/>
              <a:gd name="connsiteY112" fmla="*/ 2023770 h 4034740"/>
              <a:gd name="connsiteX113" fmla="*/ 2203944 w 4129719"/>
              <a:gd name="connsiteY113" fmla="*/ 2081278 h 4034740"/>
              <a:gd name="connsiteX114" fmla="*/ 2203942 w 4129719"/>
              <a:gd name="connsiteY114" fmla="*/ 2081274 h 4034740"/>
              <a:gd name="connsiteX115" fmla="*/ 2198331 w 4129719"/>
              <a:gd name="connsiteY115" fmla="*/ 2076053 h 4034740"/>
              <a:gd name="connsiteX116" fmla="*/ 2154650 w 4129719"/>
              <a:gd name="connsiteY116" fmla="*/ 2023768 h 4034740"/>
              <a:gd name="connsiteX117" fmla="*/ 2148722 w 4129719"/>
              <a:gd name="connsiteY117" fmla="*/ 2016444 h 4034740"/>
              <a:gd name="connsiteX118" fmla="*/ 2146060 w 4129719"/>
              <a:gd name="connsiteY118" fmla="*/ 2013155 h 4034740"/>
              <a:gd name="connsiteX119" fmla="*/ 2142736 w 4129719"/>
              <a:gd name="connsiteY119" fmla="*/ 2009027 h 4034740"/>
              <a:gd name="connsiteX120" fmla="*/ 2149859 w 4129719"/>
              <a:gd name="connsiteY120" fmla="*/ 2007199 h 4034740"/>
              <a:gd name="connsiteX121" fmla="*/ 2149859 w 4129719"/>
              <a:gd name="connsiteY121" fmla="*/ 2007199 h 4034740"/>
              <a:gd name="connsiteX122" fmla="*/ 2149858 w 4129719"/>
              <a:gd name="connsiteY122" fmla="*/ 2007199 h 4034740"/>
              <a:gd name="connsiteX123" fmla="*/ 2142735 w 4129719"/>
              <a:gd name="connsiteY123" fmla="*/ 2009027 h 4034740"/>
              <a:gd name="connsiteX124" fmla="*/ 2146059 w 4129719"/>
              <a:gd name="connsiteY124" fmla="*/ 2013155 h 4034740"/>
              <a:gd name="connsiteX125" fmla="*/ 2148721 w 4129719"/>
              <a:gd name="connsiteY125" fmla="*/ 2016444 h 4034740"/>
              <a:gd name="connsiteX126" fmla="*/ 2146452 w 4129719"/>
              <a:gd name="connsiteY126" fmla="*/ 2017772 h 4034740"/>
              <a:gd name="connsiteX127" fmla="*/ 2116609 w 4129719"/>
              <a:gd name="connsiteY127" fmla="*/ 2025965 h 4034740"/>
              <a:gd name="connsiteX128" fmla="*/ 2119666 w 4129719"/>
              <a:gd name="connsiteY128" fmla="*/ 2030699 h 4034740"/>
              <a:gd name="connsiteX129" fmla="*/ 2114208 w 4129719"/>
              <a:gd name="connsiteY129" fmla="*/ 2034823 h 4034740"/>
              <a:gd name="connsiteX130" fmla="*/ 2086229 w 4129719"/>
              <a:gd name="connsiteY130" fmla="*/ 2055963 h 4034740"/>
              <a:gd name="connsiteX131" fmla="*/ 2090724 w 4129719"/>
              <a:gd name="connsiteY131" fmla="*/ 2046626 h 4034740"/>
              <a:gd name="connsiteX132" fmla="*/ 2090723 w 4129719"/>
              <a:gd name="connsiteY132" fmla="*/ 2046626 h 4034740"/>
              <a:gd name="connsiteX133" fmla="*/ 2086229 w 4129719"/>
              <a:gd name="connsiteY133" fmla="*/ 2055962 h 4034740"/>
              <a:gd name="connsiteX134" fmla="*/ 2058213 w 4129719"/>
              <a:gd name="connsiteY134" fmla="*/ 2077129 h 4034740"/>
              <a:gd name="connsiteX135" fmla="*/ 2032576 w 4129719"/>
              <a:gd name="connsiteY135" fmla="*/ 2051873 h 4034740"/>
              <a:gd name="connsiteX136" fmla="*/ 2023339 w 4129719"/>
              <a:gd name="connsiteY136" fmla="*/ 2037494 h 4034740"/>
              <a:gd name="connsiteX137" fmla="*/ 2023338 w 4129719"/>
              <a:gd name="connsiteY137" fmla="*/ 2037494 h 4034740"/>
              <a:gd name="connsiteX138" fmla="*/ 1999756 w 4129719"/>
              <a:gd name="connsiteY138" fmla="*/ 2000788 h 4034740"/>
              <a:gd name="connsiteX139" fmla="*/ 1134163 w 4129719"/>
              <a:gd name="connsiteY139" fmla="*/ 1618850 h 4034740"/>
              <a:gd name="connsiteX140" fmla="*/ 269218 w 4129719"/>
              <a:gd name="connsiteY140" fmla="*/ 749794 h 4034740"/>
              <a:gd name="connsiteX141" fmla="*/ 1186811 w 4129719"/>
              <a:gd name="connsiteY141" fmla="*/ 662487 h 4034740"/>
              <a:gd name="connsiteX142" fmla="*/ 1177113 w 4129719"/>
              <a:gd name="connsiteY142" fmla="*/ 648530 h 4034740"/>
              <a:gd name="connsiteX143" fmla="*/ 1261809 w 4129719"/>
              <a:gd name="connsiteY143" fmla="*/ 38195 h 4034740"/>
              <a:gd name="connsiteX144" fmla="*/ 1413931 w 4129719"/>
              <a:gd name="connsiteY144" fmla="*/ 70 h 403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129719" h="4034740">
                <a:moveTo>
                  <a:pt x="2194685" y="2067855"/>
                </a:moveTo>
                <a:lnTo>
                  <a:pt x="2195226" y="2068701"/>
                </a:lnTo>
                <a:lnTo>
                  <a:pt x="2200477" y="2075011"/>
                </a:lnTo>
                <a:close/>
                <a:moveTo>
                  <a:pt x="2189525" y="2059651"/>
                </a:moveTo>
                <a:lnTo>
                  <a:pt x="2189552" y="2059841"/>
                </a:lnTo>
                <a:lnTo>
                  <a:pt x="2192587" y="2064579"/>
                </a:lnTo>
                <a:close/>
                <a:moveTo>
                  <a:pt x="2113437" y="2055922"/>
                </a:moveTo>
                <a:lnTo>
                  <a:pt x="2111117" y="2056940"/>
                </a:lnTo>
                <a:lnTo>
                  <a:pt x="2116151" y="2056452"/>
                </a:lnTo>
                <a:close/>
                <a:moveTo>
                  <a:pt x="2084934" y="2041234"/>
                </a:moveTo>
                <a:lnTo>
                  <a:pt x="2085753" y="2041996"/>
                </a:lnTo>
                <a:lnTo>
                  <a:pt x="2085753" y="2041996"/>
                </a:lnTo>
                <a:close/>
                <a:moveTo>
                  <a:pt x="2156327" y="2011993"/>
                </a:moveTo>
                <a:lnTo>
                  <a:pt x="2154692" y="2012950"/>
                </a:lnTo>
                <a:lnTo>
                  <a:pt x="2154693" y="2012950"/>
                </a:lnTo>
                <a:lnTo>
                  <a:pt x="2154693" y="2012950"/>
                </a:lnTo>
                <a:lnTo>
                  <a:pt x="2156327" y="2011994"/>
                </a:lnTo>
                <a:close/>
                <a:moveTo>
                  <a:pt x="2105278" y="2005623"/>
                </a:moveTo>
                <a:lnTo>
                  <a:pt x="2092149" y="2026190"/>
                </a:lnTo>
                <a:cubicBezTo>
                  <a:pt x="2086185" y="2034205"/>
                  <a:pt x="2078884" y="2043156"/>
                  <a:pt x="2071002" y="2052372"/>
                </a:cubicBezTo>
                <a:lnTo>
                  <a:pt x="2071004" y="2052371"/>
                </a:lnTo>
                <a:lnTo>
                  <a:pt x="2092149" y="2026191"/>
                </a:lnTo>
                <a:cubicBezTo>
                  <a:pt x="2098114" y="2018176"/>
                  <a:pt x="2102742" y="2011097"/>
                  <a:pt x="2105278" y="2005624"/>
                </a:cubicBezTo>
                <a:close/>
                <a:moveTo>
                  <a:pt x="711072" y="1911554"/>
                </a:moveTo>
                <a:cubicBezTo>
                  <a:pt x="1026613" y="1897780"/>
                  <a:pt x="1234172" y="2060008"/>
                  <a:pt x="1527969" y="2120214"/>
                </a:cubicBezTo>
                <a:cubicBezTo>
                  <a:pt x="1772819" y="2170475"/>
                  <a:pt x="1924566" y="2107217"/>
                  <a:pt x="2003945" y="2052706"/>
                </a:cubicBezTo>
                <a:lnTo>
                  <a:pt x="2023338" y="2037494"/>
                </a:lnTo>
                <a:lnTo>
                  <a:pt x="2032576" y="2051874"/>
                </a:lnTo>
                <a:lnTo>
                  <a:pt x="2058213" y="2077130"/>
                </a:lnTo>
                <a:lnTo>
                  <a:pt x="2086229" y="2055963"/>
                </a:lnTo>
                <a:lnTo>
                  <a:pt x="2082509" y="2063688"/>
                </a:lnTo>
                <a:cubicBezTo>
                  <a:pt x="2080813" y="2068759"/>
                  <a:pt x="2080082" y="2072447"/>
                  <a:pt x="2080082" y="2072447"/>
                </a:cubicBezTo>
                <a:lnTo>
                  <a:pt x="2081539" y="2074786"/>
                </a:lnTo>
                <a:lnTo>
                  <a:pt x="2100633" y="2105435"/>
                </a:lnTo>
                <a:lnTo>
                  <a:pt x="2065652" y="2138147"/>
                </a:lnTo>
                <a:lnTo>
                  <a:pt x="2065235" y="2138667"/>
                </a:lnTo>
                <a:lnTo>
                  <a:pt x="2025469" y="2188207"/>
                </a:lnTo>
                <a:cubicBezTo>
                  <a:pt x="1959418" y="2282060"/>
                  <a:pt x="1897354" y="2430789"/>
                  <a:pt x="1830084" y="2675970"/>
                </a:cubicBezTo>
                <a:cubicBezTo>
                  <a:pt x="1581604" y="3509447"/>
                  <a:pt x="823458" y="3881839"/>
                  <a:pt x="577216" y="3551997"/>
                </a:cubicBezTo>
                <a:cubicBezTo>
                  <a:pt x="355240" y="3255528"/>
                  <a:pt x="724280" y="2877566"/>
                  <a:pt x="801056" y="2804200"/>
                </a:cubicBezTo>
                <a:cubicBezTo>
                  <a:pt x="803304" y="2802098"/>
                  <a:pt x="805157" y="2800251"/>
                  <a:pt x="806701" y="2798712"/>
                </a:cubicBezTo>
                <a:cubicBezTo>
                  <a:pt x="811648" y="2794164"/>
                  <a:pt x="814656" y="2791409"/>
                  <a:pt x="814656" y="2791409"/>
                </a:cubicBezTo>
                <a:cubicBezTo>
                  <a:pt x="-153963" y="3044129"/>
                  <a:pt x="-192995" y="2210255"/>
                  <a:pt x="352343" y="1994293"/>
                </a:cubicBezTo>
                <a:cubicBezTo>
                  <a:pt x="488713" y="1940293"/>
                  <a:pt x="605891" y="1916146"/>
                  <a:pt x="711072" y="1911554"/>
                </a:cubicBezTo>
                <a:close/>
                <a:moveTo>
                  <a:pt x="1413931" y="70"/>
                </a:moveTo>
                <a:cubicBezTo>
                  <a:pt x="1779819" y="-7135"/>
                  <a:pt x="2193760" y="535428"/>
                  <a:pt x="2057024" y="1155239"/>
                </a:cubicBezTo>
                <a:cubicBezTo>
                  <a:pt x="1905076" y="1843446"/>
                  <a:pt x="2142579" y="1969654"/>
                  <a:pt x="2142579" y="1969654"/>
                </a:cubicBezTo>
                <a:lnTo>
                  <a:pt x="2145867" y="1979781"/>
                </a:lnTo>
                <a:lnTo>
                  <a:pt x="2146236" y="1986173"/>
                </a:lnTo>
                <a:lnTo>
                  <a:pt x="2151595" y="2006752"/>
                </a:lnTo>
                <a:lnTo>
                  <a:pt x="2151595" y="2006752"/>
                </a:lnTo>
                <a:cubicBezTo>
                  <a:pt x="2148387" y="1999353"/>
                  <a:pt x="2146910" y="1991837"/>
                  <a:pt x="2146236" y="1986172"/>
                </a:cubicBezTo>
                <a:lnTo>
                  <a:pt x="2145867" y="1979781"/>
                </a:lnTo>
                <a:lnTo>
                  <a:pt x="2145867" y="1979781"/>
                </a:lnTo>
                <a:lnTo>
                  <a:pt x="2145689" y="1976692"/>
                </a:lnTo>
                <a:cubicBezTo>
                  <a:pt x="2145689" y="1976692"/>
                  <a:pt x="2431630" y="1815195"/>
                  <a:pt x="2497461" y="1325094"/>
                </a:cubicBezTo>
                <a:cubicBezTo>
                  <a:pt x="2555083" y="896368"/>
                  <a:pt x="2901443" y="355371"/>
                  <a:pt x="3285607" y="377030"/>
                </a:cubicBezTo>
                <a:cubicBezTo>
                  <a:pt x="3340487" y="380124"/>
                  <a:pt x="3396139" y="394701"/>
                  <a:pt x="3451831" y="422728"/>
                </a:cubicBezTo>
                <a:cubicBezTo>
                  <a:pt x="3897396" y="646734"/>
                  <a:pt x="3598100" y="1158386"/>
                  <a:pt x="3598100" y="1158386"/>
                </a:cubicBezTo>
                <a:cubicBezTo>
                  <a:pt x="3598100" y="1158386"/>
                  <a:pt x="3970390" y="1036688"/>
                  <a:pt x="4106186" y="1364824"/>
                </a:cubicBezTo>
                <a:cubicBezTo>
                  <a:pt x="4242034" y="1692876"/>
                  <a:pt x="3772579" y="2249377"/>
                  <a:pt x="3140461" y="2126698"/>
                </a:cubicBezTo>
                <a:cubicBezTo>
                  <a:pt x="2587319" y="2019128"/>
                  <a:pt x="2282551" y="2060295"/>
                  <a:pt x="2215002" y="2072267"/>
                </a:cubicBezTo>
                <a:lnTo>
                  <a:pt x="2206670" y="2073895"/>
                </a:lnTo>
                <a:lnTo>
                  <a:pt x="2206670" y="2073894"/>
                </a:lnTo>
                <a:lnTo>
                  <a:pt x="2200544" y="2075091"/>
                </a:lnTo>
                <a:cubicBezTo>
                  <a:pt x="2194279" y="2065521"/>
                  <a:pt x="2190881" y="2060587"/>
                  <a:pt x="2189374" y="2058606"/>
                </a:cubicBezTo>
                <a:lnTo>
                  <a:pt x="2189375" y="2058610"/>
                </a:lnTo>
                <a:lnTo>
                  <a:pt x="2200535" y="2075080"/>
                </a:lnTo>
                <a:lnTo>
                  <a:pt x="2200544" y="2075091"/>
                </a:lnTo>
                <a:lnTo>
                  <a:pt x="2200536" y="2075082"/>
                </a:lnTo>
                <a:lnTo>
                  <a:pt x="2200543" y="2075092"/>
                </a:lnTo>
                <a:lnTo>
                  <a:pt x="2200521" y="2075064"/>
                </a:lnTo>
                <a:lnTo>
                  <a:pt x="2197968" y="2072158"/>
                </a:lnTo>
                <a:lnTo>
                  <a:pt x="2197987" y="2072182"/>
                </a:lnTo>
                <a:lnTo>
                  <a:pt x="2200543" y="2075092"/>
                </a:lnTo>
                <a:lnTo>
                  <a:pt x="2202957" y="2078379"/>
                </a:lnTo>
                <a:lnTo>
                  <a:pt x="2202959" y="2078381"/>
                </a:lnTo>
                <a:cubicBezTo>
                  <a:pt x="2203254" y="2078688"/>
                  <a:pt x="2202726" y="2077937"/>
                  <a:pt x="2200544" y="2075093"/>
                </a:cubicBezTo>
                <a:lnTo>
                  <a:pt x="2206671" y="2073896"/>
                </a:lnTo>
                <a:lnTo>
                  <a:pt x="2273113" y="2139069"/>
                </a:lnTo>
                <a:cubicBezTo>
                  <a:pt x="2609527" y="2438289"/>
                  <a:pt x="3029968" y="2405712"/>
                  <a:pt x="3420253" y="2623408"/>
                </a:cubicBezTo>
                <a:cubicBezTo>
                  <a:pt x="3956545" y="2922558"/>
                  <a:pt x="3681338" y="3949637"/>
                  <a:pt x="2941363" y="3434480"/>
                </a:cubicBezTo>
                <a:cubicBezTo>
                  <a:pt x="2741669" y="4186862"/>
                  <a:pt x="1812837" y="4231271"/>
                  <a:pt x="1907851" y="3571550"/>
                </a:cubicBezTo>
                <a:cubicBezTo>
                  <a:pt x="1991862" y="2988868"/>
                  <a:pt x="2369119" y="2722388"/>
                  <a:pt x="2192270" y="2276146"/>
                </a:cubicBezTo>
                <a:lnTo>
                  <a:pt x="2153923" y="2195195"/>
                </a:lnTo>
                <a:lnTo>
                  <a:pt x="2155604" y="2174956"/>
                </a:lnTo>
                <a:cubicBezTo>
                  <a:pt x="2159911" y="2116310"/>
                  <a:pt x="2160163" y="2083770"/>
                  <a:pt x="2160163" y="2083770"/>
                </a:cubicBezTo>
                <a:lnTo>
                  <a:pt x="2160163" y="2083770"/>
                </a:lnTo>
                <a:lnTo>
                  <a:pt x="2160057" y="2089770"/>
                </a:lnTo>
                <a:cubicBezTo>
                  <a:pt x="2159784" y="2101671"/>
                  <a:pt x="2158835" y="2130971"/>
                  <a:pt x="2155604" y="2174955"/>
                </a:cubicBezTo>
                <a:lnTo>
                  <a:pt x="2153923" y="2195194"/>
                </a:lnTo>
                <a:lnTo>
                  <a:pt x="2145584" y="2177590"/>
                </a:lnTo>
                <a:lnTo>
                  <a:pt x="2100634" y="2105435"/>
                </a:lnTo>
                <a:lnTo>
                  <a:pt x="2107235" y="2099262"/>
                </a:lnTo>
                <a:lnTo>
                  <a:pt x="2148378" y="2071115"/>
                </a:lnTo>
                <a:lnTo>
                  <a:pt x="2148379" y="2071116"/>
                </a:lnTo>
                <a:lnTo>
                  <a:pt x="2150656" y="2069557"/>
                </a:lnTo>
                <a:lnTo>
                  <a:pt x="2150656" y="2069556"/>
                </a:lnTo>
                <a:lnTo>
                  <a:pt x="2148378" y="2071115"/>
                </a:lnTo>
                <a:lnTo>
                  <a:pt x="2148377" y="2071114"/>
                </a:lnTo>
                <a:lnTo>
                  <a:pt x="2107234" y="2099261"/>
                </a:lnTo>
                <a:lnTo>
                  <a:pt x="2100633" y="2105434"/>
                </a:lnTo>
                <a:lnTo>
                  <a:pt x="2081539" y="2074785"/>
                </a:lnTo>
                <a:lnTo>
                  <a:pt x="2080083" y="2072447"/>
                </a:lnTo>
                <a:cubicBezTo>
                  <a:pt x="2080083" y="2072447"/>
                  <a:pt x="2080814" y="2068759"/>
                  <a:pt x="2082510" y="2063688"/>
                </a:cubicBezTo>
                <a:lnTo>
                  <a:pt x="2086230" y="2055963"/>
                </a:lnTo>
                <a:lnTo>
                  <a:pt x="2114209" y="2034823"/>
                </a:lnTo>
                <a:lnTo>
                  <a:pt x="2114210" y="2034824"/>
                </a:lnTo>
                <a:lnTo>
                  <a:pt x="2119667" y="2030700"/>
                </a:lnTo>
                <a:cubicBezTo>
                  <a:pt x="2119667" y="2030700"/>
                  <a:pt x="2118541" y="2029094"/>
                  <a:pt x="2116610" y="2025966"/>
                </a:cubicBezTo>
                <a:cubicBezTo>
                  <a:pt x="2129922" y="2024357"/>
                  <a:pt x="2139851" y="2020864"/>
                  <a:pt x="2146453" y="2017773"/>
                </a:cubicBezTo>
                <a:lnTo>
                  <a:pt x="2148722" y="2016445"/>
                </a:lnTo>
                <a:lnTo>
                  <a:pt x="2154650" y="2023770"/>
                </a:lnTo>
                <a:cubicBezTo>
                  <a:pt x="2172202" y="2045393"/>
                  <a:pt x="2203044" y="2082988"/>
                  <a:pt x="2203944" y="2081278"/>
                </a:cubicBezTo>
                <a:lnTo>
                  <a:pt x="2203942" y="2081274"/>
                </a:lnTo>
                <a:lnTo>
                  <a:pt x="2198331" y="2076053"/>
                </a:lnTo>
                <a:cubicBezTo>
                  <a:pt x="2188454" y="2065187"/>
                  <a:pt x="2167814" y="2039985"/>
                  <a:pt x="2154650" y="2023768"/>
                </a:cubicBezTo>
                <a:lnTo>
                  <a:pt x="2148722" y="2016444"/>
                </a:lnTo>
                <a:lnTo>
                  <a:pt x="2146060" y="2013155"/>
                </a:lnTo>
                <a:cubicBezTo>
                  <a:pt x="2143960" y="2010550"/>
                  <a:pt x="2142736" y="2009027"/>
                  <a:pt x="2142736" y="2009027"/>
                </a:cubicBezTo>
                <a:lnTo>
                  <a:pt x="2149859" y="2007199"/>
                </a:lnTo>
                <a:lnTo>
                  <a:pt x="2149859" y="2007199"/>
                </a:lnTo>
                <a:lnTo>
                  <a:pt x="2149858" y="2007199"/>
                </a:lnTo>
                <a:lnTo>
                  <a:pt x="2142735" y="2009027"/>
                </a:lnTo>
                <a:cubicBezTo>
                  <a:pt x="2142735" y="2009027"/>
                  <a:pt x="2143959" y="2010550"/>
                  <a:pt x="2146059" y="2013155"/>
                </a:cubicBezTo>
                <a:lnTo>
                  <a:pt x="2148721" y="2016444"/>
                </a:lnTo>
                <a:lnTo>
                  <a:pt x="2146452" y="2017772"/>
                </a:lnTo>
                <a:cubicBezTo>
                  <a:pt x="2139850" y="2020863"/>
                  <a:pt x="2129921" y="2024356"/>
                  <a:pt x="2116609" y="2025965"/>
                </a:cubicBezTo>
                <a:cubicBezTo>
                  <a:pt x="2118540" y="2029093"/>
                  <a:pt x="2119666" y="2030699"/>
                  <a:pt x="2119666" y="2030699"/>
                </a:cubicBezTo>
                <a:lnTo>
                  <a:pt x="2114208" y="2034823"/>
                </a:lnTo>
                <a:lnTo>
                  <a:pt x="2086229" y="2055963"/>
                </a:lnTo>
                <a:lnTo>
                  <a:pt x="2090724" y="2046626"/>
                </a:lnTo>
                <a:lnTo>
                  <a:pt x="2090723" y="2046626"/>
                </a:lnTo>
                <a:lnTo>
                  <a:pt x="2086229" y="2055962"/>
                </a:lnTo>
                <a:lnTo>
                  <a:pt x="2058213" y="2077129"/>
                </a:lnTo>
                <a:lnTo>
                  <a:pt x="2032576" y="2051873"/>
                </a:lnTo>
                <a:lnTo>
                  <a:pt x="2023339" y="2037494"/>
                </a:lnTo>
                <a:lnTo>
                  <a:pt x="2023338" y="2037494"/>
                </a:lnTo>
                <a:lnTo>
                  <a:pt x="1999756" y="2000788"/>
                </a:lnTo>
                <a:cubicBezTo>
                  <a:pt x="1897133" y="1862758"/>
                  <a:pt x="1611763" y="1610742"/>
                  <a:pt x="1134163" y="1618850"/>
                </a:cubicBezTo>
                <a:cubicBezTo>
                  <a:pt x="588244" y="1628061"/>
                  <a:pt x="-27376" y="1269535"/>
                  <a:pt x="269218" y="749794"/>
                </a:cubicBezTo>
                <a:cubicBezTo>
                  <a:pt x="565619" y="230163"/>
                  <a:pt x="1186811" y="662487"/>
                  <a:pt x="1186811" y="662487"/>
                </a:cubicBezTo>
                <a:lnTo>
                  <a:pt x="1177113" y="648530"/>
                </a:lnTo>
                <a:cubicBezTo>
                  <a:pt x="1127657" y="574048"/>
                  <a:pt x="914846" y="215793"/>
                  <a:pt x="1261809" y="38195"/>
                </a:cubicBezTo>
                <a:cubicBezTo>
                  <a:pt x="1310372" y="13349"/>
                  <a:pt x="1361661" y="1100"/>
                  <a:pt x="1413931" y="70"/>
                </a:cubicBezTo>
                <a:close/>
              </a:path>
            </a:pathLst>
          </a:custGeom>
          <a:solidFill>
            <a:srgbClr val="499F5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9CEE7C4-5508-43A1-801A-F5A98FDDD486}"/>
              </a:ext>
            </a:extLst>
          </p:cNvPr>
          <p:cNvSpPr/>
          <p:nvPr/>
        </p:nvSpPr>
        <p:spPr>
          <a:xfrm>
            <a:off x="3927029" y="3122350"/>
            <a:ext cx="2225897" cy="2946773"/>
          </a:xfrm>
          <a:custGeom>
            <a:avLst/>
            <a:gdLst>
              <a:gd name="connsiteX0" fmla="*/ 2172608 w 2225897"/>
              <a:gd name="connsiteY0" fmla="*/ 0 h 2946773"/>
              <a:gd name="connsiteX1" fmla="*/ 2217558 w 2225897"/>
              <a:gd name="connsiteY1" fmla="*/ 72155 h 2946773"/>
              <a:gd name="connsiteX2" fmla="*/ 2225897 w 2225897"/>
              <a:gd name="connsiteY2" fmla="*/ 89759 h 2946773"/>
              <a:gd name="connsiteX3" fmla="*/ 2223527 w 2225897"/>
              <a:gd name="connsiteY3" fmla="*/ 118299 h 2946773"/>
              <a:gd name="connsiteX4" fmla="*/ 236264 w 2225897"/>
              <a:gd name="connsiteY4" fmla="*/ 2931649 h 2946773"/>
              <a:gd name="connsiteX5" fmla="*/ 74385 w 2225897"/>
              <a:gd name="connsiteY5" fmla="*/ 2919591 h 2946773"/>
              <a:gd name="connsiteX6" fmla="*/ 70664 w 2225897"/>
              <a:gd name="connsiteY6" fmla="*/ 2917099 h 2946773"/>
              <a:gd name="connsiteX7" fmla="*/ 118570 w 2225897"/>
              <a:gd name="connsiteY7" fmla="*/ 2616190 h 2946773"/>
              <a:gd name="connsiteX8" fmla="*/ 2119738 w 2225897"/>
              <a:gd name="connsiteY8" fmla="*/ 181839 h 2946773"/>
              <a:gd name="connsiteX9" fmla="*/ 2137210 w 2225897"/>
              <a:gd name="connsiteY9" fmla="*/ 33232 h 2946773"/>
              <a:gd name="connsiteX10" fmla="*/ 2137627 w 2225897"/>
              <a:gd name="connsiteY10" fmla="*/ 32712 h 2946773"/>
              <a:gd name="connsiteX11" fmla="*/ 2172608 w 2225897"/>
              <a:gd name="connsiteY11" fmla="*/ 0 h 294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25897" h="2946773">
                <a:moveTo>
                  <a:pt x="2172608" y="0"/>
                </a:moveTo>
                <a:lnTo>
                  <a:pt x="2217558" y="72155"/>
                </a:lnTo>
                <a:lnTo>
                  <a:pt x="2225897" y="89759"/>
                </a:lnTo>
                <a:lnTo>
                  <a:pt x="2223527" y="118299"/>
                </a:lnTo>
                <a:cubicBezTo>
                  <a:pt x="2179161" y="599552"/>
                  <a:pt x="1906685" y="2196960"/>
                  <a:pt x="236264" y="2931649"/>
                </a:cubicBezTo>
                <a:cubicBezTo>
                  <a:pt x="183470" y="2954835"/>
                  <a:pt x="122109" y="2951780"/>
                  <a:pt x="74385" y="2919591"/>
                </a:cubicBezTo>
                <a:cubicBezTo>
                  <a:pt x="73073" y="2918783"/>
                  <a:pt x="71851" y="2917830"/>
                  <a:pt x="70664" y="2917099"/>
                </a:cubicBezTo>
                <a:cubicBezTo>
                  <a:pt x="-43304" y="2837322"/>
                  <a:pt x="-13729" y="2659485"/>
                  <a:pt x="118570" y="2616190"/>
                </a:cubicBezTo>
                <a:cubicBezTo>
                  <a:pt x="1324999" y="2221633"/>
                  <a:pt x="1968494" y="1192235"/>
                  <a:pt x="2119738" y="181839"/>
                </a:cubicBezTo>
                <a:lnTo>
                  <a:pt x="2137210" y="33232"/>
                </a:lnTo>
                <a:lnTo>
                  <a:pt x="2137627" y="32712"/>
                </a:lnTo>
                <a:lnTo>
                  <a:pt x="2172608" y="0"/>
                </a:ln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E6E2366-16D1-48EC-B760-F3210D833E7D}"/>
              </a:ext>
            </a:extLst>
          </p:cNvPr>
          <p:cNvSpPr/>
          <p:nvPr/>
        </p:nvSpPr>
        <p:spPr>
          <a:xfrm>
            <a:off x="4767217" y="1626960"/>
            <a:ext cx="2768990" cy="2672222"/>
          </a:xfrm>
          <a:custGeom>
            <a:avLst/>
            <a:gdLst>
              <a:gd name="connsiteX0" fmla="*/ 1217236 w 2768990"/>
              <a:gd name="connsiteY0" fmla="*/ 1519789 h 2672222"/>
              <a:gd name="connsiteX1" fmla="*/ 1219337 w 2768990"/>
              <a:gd name="connsiteY1" fmla="*/ 1521560 h 2672222"/>
              <a:gd name="connsiteX2" fmla="*/ 561446 w 2768990"/>
              <a:gd name="connsiteY2" fmla="*/ 2034078 h 2672222"/>
              <a:gd name="connsiteX3" fmla="*/ 0 w 2768990"/>
              <a:gd name="connsiteY3" fmla="*/ 2240422 h 2672222"/>
              <a:gd name="connsiteX4" fmla="*/ 50749 w 2768990"/>
              <a:gd name="connsiteY4" fmla="*/ 2190357 h 2672222"/>
              <a:gd name="connsiteX5" fmla="*/ 20000 w 2768990"/>
              <a:gd name="connsiteY5" fmla="*/ 2197526 h 2672222"/>
              <a:gd name="connsiteX6" fmla="*/ 549980 w 2768990"/>
              <a:gd name="connsiteY6" fmla="*/ 1987207 h 2672222"/>
              <a:gd name="connsiteX7" fmla="*/ 1217236 w 2768990"/>
              <a:gd name="connsiteY7" fmla="*/ 1519789 h 2672222"/>
              <a:gd name="connsiteX8" fmla="*/ 1423240 w 2768990"/>
              <a:gd name="connsiteY8" fmla="*/ 1485047 h 2672222"/>
              <a:gd name="connsiteX9" fmla="*/ 2152867 w 2768990"/>
              <a:gd name="connsiteY9" fmla="*/ 2670519 h 2672222"/>
              <a:gd name="connsiteX10" fmla="*/ 2150515 w 2768990"/>
              <a:gd name="connsiteY10" fmla="*/ 2671366 h 2672222"/>
              <a:gd name="connsiteX11" fmla="*/ 1822026 w 2768990"/>
              <a:gd name="connsiteY11" fmla="*/ 2042712 h 2672222"/>
              <a:gd name="connsiteX12" fmla="*/ 1420859 w 2768990"/>
              <a:gd name="connsiteY12" fmla="*/ 1487041 h 2672222"/>
              <a:gd name="connsiteX13" fmla="*/ 1423240 w 2768990"/>
              <a:gd name="connsiteY13" fmla="*/ 1485047 h 2672222"/>
              <a:gd name="connsiteX14" fmla="*/ 2766687 w 2768990"/>
              <a:gd name="connsiteY14" fmla="*/ 595431 h 2672222"/>
              <a:gd name="connsiteX15" fmla="*/ 2768638 w 2768990"/>
              <a:gd name="connsiteY15" fmla="*/ 597095 h 2672222"/>
              <a:gd name="connsiteX16" fmla="*/ 2135289 w 2768990"/>
              <a:gd name="connsiteY16" fmla="*/ 1102044 h 2672222"/>
              <a:gd name="connsiteX17" fmla="*/ 1792151 w 2768990"/>
              <a:gd name="connsiteY17" fmla="*/ 1268977 h 2672222"/>
              <a:gd name="connsiteX18" fmla="*/ 1380959 w 2768990"/>
              <a:gd name="connsiteY18" fmla="*/ 1402154 h 2672222"/>
              <a:gd name="connsiteX19" fmla="*/ 2126078 w 2768990"/>
              <a:gd name="connsiteY19" fmla="*/ 1060884 h 2672222"/>
              <a:gd name="connsiteX20" fmla="*/ 2766687 w 2768990"/>
              <a:gd name="connsiteY20" fmla="*/ 595431 h 2672222"/>
              <a:gd name="connsiteX21" fmla="*/ 388393 w 2768990"/>
              <a:gd name="connsiteY21" fmla="*/ 0 h 2672222"/>
              <a:gd name="connsiteX22" fmla="*/ 798429 w 2768990"/>
              <a:gd name="connsiteY22" fmla="*/ 354489 h 2672222"/>
              <a:gd name="connsiteX23" fmla="*/ 1170214 w 2768990"/>
              <a:gd name="connsiteY23" fmla="*/ 1037527 h 2672222"/>
              <a:gd name="connsiteX24" fmla="*/ 1167848 w 2768990"/>
              <a:gd name="connsiteY24" fmla="*/ 1038375 h 2672222"/>
              <a:gd name="connsiteX25" fmla="*/ 379176 w 2768990"/>
              <a:gd name="connsiteY25" fmla="*/ 25015 h 2672222"/>
              <a:gd name="connsiteX26" fmla="*/ 421068 w 2768990"/>
              <a:gd name="connsiteY26" fmla="*/ 51516 h 2672222"/>
              <a:gd name="connsiteX27" fmla="*/ 388393 w 2768990"/>
              <a:gd name="connsiteY27" fmla="*/ 0 h 267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68990" h="2672222">
                <a:moveTo>
                  <a:pt x="1217236" y="1519789"/>
                </a:moveTo>
                <a:cubicBezTo>
                  <a:pt x="1218491" y="1518517"/>
                  <a:pt x="1220592" y="1520288"/>
                  <a:pt x="1219337" y="1521560"/>
                </a:cubicBezTo>
                <a:cubicBezTo>
                  <a:pt x="1042731" y="1728737"/>
                  <a:pt x="799762" y="1904855"/>
                  <a:pt x="561446" y="2034078"/>
                </a:cubicBezTo>
                <a:cubicBezTo>
                  <a:pt x="388109" y="2127999"/>
                  <a:pt x="195314" y="2197802"/>
                  <a:pt x="0" y="2240422"/>
                </a:cubicBezTo>
                <a:cubicBezTo>
                  <a:pt x="30212" y="2208860"/>
                  <a:pt x="50749" y="2190357"/>
                  <a:pt x="50749" y="2190357"/>
                </a:cubicBezTo>
                <a:cubicBezTo>
                  <a:pt x="40080" y="2193193"/>
                  <a:pt x="30207" y="2195088"/>
                  <a:pt x="20000" y="2197526"/>
                </a:cubicBezTo>
                <a:cubicBezTo>
                  <a:pt x="199673" y="2135660"/>
                  <a:pt x="381755" y="2081073"/>
                  <a:pt x="549980" y="1987207"/>
                </a:cubicBezTo>
                <a:cubicBezTo>
                  <a:pt x="782054" y="1857752"/>
                  <a:pt x="1032153" y="1712814"/>
                  <a:pt x="1217236" y="1519789"/>
                </a:cubicBezTo>
                <a:close/>
                <a:moveTo>
                  <a:pt x="1423240" y="1485047"/>
                </a:moveTo>
                <a:cubicBezTo>
                  <a:pt x="1762794" y="1809667"/>
                  <a:pt x="2019681" y="2219417"/>
                  <a:pt x="2152867" y="2670519"/>
                </a:cubicBezTo>
                <a:cubicBezTo>
                  <a:pt x="2153238" y="2672118"/>
                  <a:pt x="2150886" y="2672965"/>
                  <a:pt x="2150515" y="2671366"/>
                </a:cubicBezTo>
                <a:cubicBezTo>
                  <a:pt x="2077896" y="2448169"/>
                  <a:pt x="1949334" y="2238424"/>
                  <a:pt x="1822026" y="2042712"/>
                </a:cubicBezTo>
                <a:cubicBezTo>
                  <a:pt x="1697770" y="1851622"/>
                  <a:pt x="1572754" y="1657802"/>
                  <a:pt x="1420859" y="1487041"/>
                </a:cubicBezTo>
                <a:cubicBezTo>
                  <a:pt x="1419690" y="1485636"/>
                  <a:pt x="1421964" y="1483816"/>
                  <a:pt x="1423240" y="1485047"/>
                </a:cubicBezTo>
                <a:close/>
                <a:moveTo>
                  <a:pt x="2766687" y="595431"/>
                </a:moveTo>
                <a:cubicBezTo>
                  <a:pt x="2767841" y="594295"/>
                  <a:pt x="2769793" y="595959"/>
                  <a:pt x="2768638" y="597095"/>
                </a:cubicBezTo>
                <a:cubicBezTo>
                  <a:pt x="2585700" y="800344"/>
                  <a:pt x="2373391" y="967643"/>
                  <a:pt x="2135289" y="1102044"/>
                </a:cubicBezTo>
                <a:cubicBezTo>
                  <a:pt x="2024304" y="1164706"/>
                  <a:pt x="1908860" y="1218231"/>
                  <a:pt x="1792151" y="1268977"/>
                </a:cubicBezTo>
                <a:cubicBezTo>
                  <a:pt x="1663502" y="1324608"/>
                  <a:pt x="1518533" y="1372573"/>
                  <a:pt x="1380959" y="1402154"/>
                </a:cubicBezTo>
                <a:cubicBezTo>
                  <a:pt x="1635667" y="1326709"/>
                  <a:pt x="1895873" y="1190988"/>
                  <a:pt x="2126078" y="1060884"/>
                </a:cubicBezTo>
                <a:cubicBezTo>
                  <a:pt x="2356081" y="931040"/>
                  <a:pt x="2579311" y="782861"/>
                  <a:pt x="2766687" y="595431"/>
                </a:cubicBezTo>
                <a:close/>
                <a:moveTo>
                  <a:pt x="388393" y="0"/>
                </a:moveTo>
                <a:cubicBezTo>
                  <a:pt x="537654" y="102473"/>
                  <a:pt x="678404" y="214597"/>
                  <a:pt x="798429" y="354489"/>
                </a:cubicBezTo>
                <a:cubicBezTo>
                  <a:pt x="969321" y="553889"/>
                  <a:pt x="1094116" y="786540"/>
                  <a:pt x="1170214" y="1037527"/>
                </a:cubicBezTo>
                <a:cubicBezTo>
                  <a:pt x="1170840" y="1039078"/>
                  <a:pt x="1168485" y="1039907"/>
                  <a:pt x="1167848" y="1038375"/>
                </a:cubicBezTo>
                <a:cubicBezTo>
                  <a:pt x="1008707" y="616428"/>
                  <a:pt x="717683" y="300405"/>
                  <a:pt x="379176" y="25015"/>
                </a:cubicBezTo>
                <a:cubicBezTo>
                  <a:pt x="405878" y="40788"/>
                  <a:pt x="421068" y="51516"/>
                  <a:pt x="421068" y="51516"/>
                </a:cubicBezTo>
                <a:cubicBezTo>
                  <a:pt x="421068" y="51516"/>
                  <a:pt x="406821" y="32200"/>
                  <a:pt x="388393" y="0"/>
                </a:cubicBez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2C77BCA-8F61-4031-BA1C-EB7168F9BB00}"/>
              </a:ext>
            </a:extLst>
          </p:cNvPr>
          <p:cNvGrpSpPr/>
          <p:nvPr/>
        </p:nvGrpSpPr>
        <p:grpSpPr>
          <a:xfrm>
            <a:off x="8921977" y="3367179"/>
            <a:ext cx="2937088" cy="1690262"/>
            <a:chOff x="8921977" y="1405170"/>
            <a:chExt cx="2937088" cy="169026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B53DD4-AB93-42C2-8DB4-69937400D8A0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3F800E2-B14C-4404-8CCC-1FA95D5F89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89FE7D-DF3D-439A-B1D8-13B3A08D6170}"/>
              </a:ext>
            </a:extLst>
          </p:cNvPr>
          <p:cNvGrpSpPr/>
          <p:nvPr/>
        </p:nvGrpSpPr>
        <p:grpSpPr>
          <a:xfrm>
            <a:off x="332936" y="3367179"/>
            <a:ext cx="2937088" cy="1690262"/>
            <a:chOff x="332936" y="2566211"/>
            <a:chExt cx="2937088" cy="169026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38D2B4-879B-4788-93E6-701405878904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120AEF6-699A-43BA-9109-28596E58555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9C4111-A559-4F91-A1F4-EFD27A2E1246}"/>
              </a:ext>
            </a:extLst>
          </p:cNvPr>
          <p:cNvGrpSpPr/>
          <p:nvPr/>
        </p:nvGrpSpPr>
        <p:grpSpPr>
          <a:xfrm>
            <a:off x="8929772" y="1354204"/>
            <a:ext cx="2937088" cy="1690262"/>
            <a:chOff x="8921977" y="1405170"/>
            <a:chExt cx="2937088" cy="169026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AE4FBC7-6FA4-41C1-B409-2E4339BC1DC0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B4C41D-5C74-4DD3-AD9B-48BF4C9D6E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2A571EE-E17B-488E-AFAD-8277062BD077}"/>
              </a:ext>
            </a:extLst>
          </p:cNvPr>
          <p:cNvGrpSpPr/>
          <p:nvPr/>
        </p:nvGrpSpPr>
        <p:grpSpPr>
          <a:xfrm>
            <a:off x="340731" y="1354204"/>
            <a:ext cx="2937088" cy="1690262"/>
            <a:chOff x="332936" y="2566211"/>
            <a:chExt cx="2937088" cy="169026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652888A-7181-4ABC-B58E-446ED63B74B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F090E2E-87FB-4269-9517-5D793BC4BC0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453053-F6CA-4D9F-8597-6F31816F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Leaf Clover for PowerPoint</a:t>
            </a:r>
          </a:p>
        </p:txBody>
      </p:sp>
      <p:pic>
        <p:nvPicPr>
          <p:cNvPr id="95" name="Graphic 94" descr="Users">
            <a:extLst>
              <a:ext uri="{FF2B5EF4-FFF2-40B4-BE49-F238E27FC236}">
                <a16:creationId xmlns:a16="http://schemas.microsoft.com/office/drawing/2014/main" id="{C415DA09-A4C7-4723-8594-541F793EC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7533" y="2385724"/>
            <a:ext cx="577347" cy="577347"/>
          </a:xfrm>
          <a:prstGeom prst="rect">
            <a:avLst/>
          </a:prstGeom>
        </p:spPr>
      </p:pic>
      <p:pic>
        <p:nvPicPr>
          <p:cNvPr id="96" name="Graphic 95" descr="Puzzle">
            <a:extLst>
              <a:ext uri="{FF2B5EF4-FFF2-40B4-BE49-F238E27FC236}">
                <a16:creationId xmlns:a16="http://schemas.microsoft.com/office/drawing/2014/main" id="{C9696452-A34C-4EEE-8137-50BCE50057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66444" y="3809397"/>
            <a:ext cx="577347" cy="577347"/>
          </a:xfrm>
          <a:prstGeom prst="rect">
            <a:avLst/>
          </a:prstGeom>
        </p:spPr>
      </p:pic>
      <p:pic>
        <p:nvPicPr>
          <p:cNvPr id="97" name="Graphic 96" descr="Lightbulb">
            <a:extLst>
              <a:ext uri="{FF2B5EF4-FFF2-40B4-BE49-F238E27FC236}">
                <a16:creationId xmlns:a16="http://schemas.microsoft.com/office/drawing/2014/main" id="{F79EEDEA-3F6E-4E4E-917E-246D4921B4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12001" y="3946063"/>
            <a:ext cx="577347" cy="577347"/>
          </a:xfrm>
          <a:prstGeom prst="rect">
            <a:avLst/>
          </a:prstGeom>
        </p:spPr>
      </p:pic>
      <p:pic>
        <p:nvPicPr>
          <p:cNvPr id="98" name="Graphic 97" descr="Rocket">
            <a:extLst>
              <a:ext uri="{FF2B5EF4-FFF2-40B4-BE49-F238E27FC236}">
                <a16:creationId xmlns:a16="http://schemas.microsoft.com/office/drawing/2014/main" id="{A1AC87BB-29F5-4B7F-8161-493988BA60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8543" y="1780958"/>
            <a:ext cx="577347" cy="577347"/>
          </a:xfrm>
          <a:prstGeom prst="rect">
            <a:avLst/>
          </a:prstGeom>
        </p:spPr>
      </p:pic>
      <p:pic>
        <p:nvPicPr>
          <p:cNvPr id="99" name="Graphic 98" descr="Users">
            <a:extLst>
              <a:ext uri="{FF2B5EF4-FFF2-40B4-BE49-F238E27FC236}">
                <a16:creationId xmlns:a16="http://schemas.microsoft.com/office/drawing/2014/main" id="{5468B785-61BA-436D-BA19-0E1625C1882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89513" y="1337271"/>
            <a:ext cx="577347" cy="577347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625378DC-8F6C-4846-8037-F6030B9922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89513" y="3361543"/>
            <a:ext cx="577347" cy="577347"/>
          </a:xfrm>
          <a:prstGeom prst="rect">
            <a:avLst/>
          </a:prstGeom>
        </p:spPr>
      </p:pic>
      <p:pic>
        <p:nvPicPr>
          <p:cNvPr id="101" name="Graphic 100" descr="Lightbulb">
            <a:extLst>
              <a:ext uri="{FF2B5EF4-FFF2-40B4-BE49-F238E27FC236}">
                <a16:creationId xmlns:a16="http://schemas.microsoft.com/office/drawing/2014/main" id="{07F7622F-FC8A-4C7A-869E-92B2761CA7A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8526" y="3361543"/>
            <a:ext cx="577347" cy="577347"/>
          </a:xfrm>
          <a:prstGeom prst="rect">
            <a:avLst/>
          </a:prstGeom>
        </p:spPr>
      </p:pic>
      <p:pic>
        <p:nvPicPr>
          <p:cNvPr id="102" name="Graphic 101" descr="Rocket">
            <a:extLst>
              <a:ext uri="{FF2B5EF4-FFF2-40B4-BE49-F238E27FC236}">
                <a16:creationId xmlns:a16="http://schemas.microsoft.com/office/drawing/2014/main" id="{04CC7279-E19B-46A8-B93D-AF79E59C726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8526" y="1337271"/>
            <a:ext cx="577347" cy="57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4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456ADA2-029F-4CE2-B808-6947E7FEDC6D}"/>
              </a:ext>
            </a:extLst>
          </p:cNvPr>
          <p:cNvSpPr/>
          <p:nvPr/>
        </p:nvSpPr>
        <p:spPr>
          <a:xfrm>
            <a:off x="3999003" y="1016913"/>
            <a:ext cx="4129719" cy="4034740"/>
          </a:xfrm>
          <a:custGeom>
            <a:avLst/>
            <a:gdLst>
              <a:gd name="connsiteX0" fmla="*/ 2194685 w 4129719"/>
              <a:gd name="connsiteY0" fmla="*/ 2067855 h 4034740"/>
              <a:gd name="connsiteX1" fmla="*/ 2195226 w 4129719"/>
              <a:gd name="connsiteY1" fmla="*/ 2068701 h 4034740"/>
              <a:gd name="connsiteX2" fmla="*/ 2200477 w 4129719"/>
              <a:gd name="connsiteY2" fmla="*/ 2075011 h 4034740"/>
              <a:gd name="connsiteX3" fmla="*/ 2189525 w 4129719"/>
              <a:gd name="connsiteY3" fmla="*/ 2059651 h 4034740"/>
              <a:gd name="connsiteX4" fmla="*/ 2189552 w 4129719"/>
              <a:gd name="connsiteY4" fmla="*/ 2059841 h 4034740"/>
              <a:gd name="connsiteX5" fmla="*/ 2192587 w 4129719"/>
              <a:gd name="connsiteY5" fmla="*/ 2064579 h 4034740"/>
              <a:gd name="connsiteX6" fmla="*/ 2113437 w 4129719"/>
              <a:gd name="connsiteY6" fmla="*/ 2055922 h 4034740"/>
              <a:gd name="connsiteX7" fmla="*/ 2111117 w 4129719"/>
              <a:gd name="connsiteY7" fmla="*/ 2056940 h 4034740"/>
              <a:gd name="connsiteX8" fmla="*/ 2116151 w 4129719"/>
              <a:gd name="connsiteY8" fmla="*/ 2056452 h 4034740"/>
              <a:gd name="connsiteX9" fmla="*/ 2084934 w 4129719"/>
              <a:gd name="connsiteY9" fmla="*/ 2041234 h 4034740"/>
              <a:gd name="connsiteX10" fmla="*/ 2085753 w 4129719"/>
              <a:gd name="connsiteY10" fmla="*/ 2041996 h 4034740"/>
              <a:gd name="connsiteX11" fmla="*/ 2085753 w 4129719"/>
              <a:gd name="connsiteY11" fmla="*/ 2041996 h 4034740"/>
              <a:gd name="connsiteX12" fmla="*/ 2156327 w 4129719"/>
              <a:gd name="connsiteY12" fmla="*/ 2011993 h 4034740"/>
              <a:gd name="connsiteX13" fmla="*/ 2154692 w 4129719"/>
              <a:gd name="connsiteY13" fmla="*/ 2012950 h 4034740"/>
              <a:gd name="connsiteX14" fmla="*/ 2154693 w 4129719"/>
              <a:gd name="connsiteY14" fmla="*/ 2012950 h 4034740"/>
              <a:gd name="connsiteX15" fmla="*/ 2154693 w 4129719"/>
              <a:gd name="connsiteY15" fmla="*/ 2012950 h 4034740"/>
              <a:gd name="connsiteX16" fmla="*/ 2156327 w 4129719"/>
              <a:gd name="connsiteY16" fmla="*/ 2011994 h 4034740"/>
              <a:gd name="connsiteX17" fmla="*/ 2105278 w 4129719"/>
              <a:gd name="connsiteY17" fmla="*/ 2005623 h 4034740"/>
              <a:gd name="connsiteX18" fmla="*/ 2092149 w 4129719"/>
              <a:gd name="connsiteY18" fmla="*/ 2026190 h 4034740"/>
              <a:gd name="connsiteX19" fmla="*/ 2071002 w 4129719"/>
              <a:gd name="connsiteY19" fmla="*/ 2052372 h 4034740"/>
              <a:gd name="connsiteX20" fmla="*/ 2071004 w 4129719"/>
              <a:gd name="connsiteY20" fmla="*/ 2052371 h 4034740"/>
              <a:gd name="connsiteX21" fmla="*/ 2092149 w 4129719"/>
              <a:gd name="connsiteY21" fmla="*/ 2026191 h 4034740"/>
              <a:gd name="connsiteX22" fmla="*/ 2105278 w 4129719"/>
              <a:gd name="connsiteY22" fmla="*/ 2005624 h 4034740"/>
              <a:gd name="connsiteX23" fmla="*/ 711072 w 4129719"/>
              <a:gd name="connsiteY23" fmla="*/ 1911554 h 4034740"/>
              <a:gd name="connsiteX24" fmla="*/ 1527969 w 4129719"/>
              <a:gd name="connsiteY24" fmla="*/ 2120214 h 4034740"/>
              <a:gd name="connsiteX25" fmla="*/ 2003945 w 4129719"/>
              <a:gd name="connsiteY25" fmla="*/ 2052706 h 4034740"/>
              <a:gd name="connsiteX26" fmla="*/ 2023338 w 4129719"/>
              <a:gd name="connsiteY26" fmla="*/ 2037494 h 4034740"/>
              <a:gd name="connsiteX27" fmla="*/ 2032576 w 4129719"/>
              <a:gd name="connsiteY27" fmla="*/ 2051874 h 4034740"/>
              <a:gd name="connsiteX28" fmla="*/ 2058213 w 4129719"/>
              <a:gd name="connsiteY28" fmla="*/ 2077130 h 4034740"/>
              <a:gd name="connsiteX29" fmla="*/ 2086229 w 4129719"/>
              <a:gd name="connsiteY29" fmla="*/ 2055963 h 4034740"/>
              <a:gd name="connsiteX30" fmla="*/ 2082509 w 4129719"/>
              <a:gd name="connsiteY30" fmla="*/ 2063688 h 4034740"/>
              <a:gd name="connsiteX31" fmla="*/ 2080082 w 4129719"/>
              <a:gd name="connsiteY31" fmla="*/ 2072447 h 4034740"/>
              <a:gd name="connsiteX32" fmla="*/ 2081539 w 4129719"/>
              <a:gd name="connsiteY32" fmla="*/ 2074786 h 4034740"/>
              <a:gd name="connsiteX33" fmla="*/ 2100633 w 4129719"/>
              <a:gd name="connsiteY33" fmla="*/ 2105435 h 4034740"/>
              <a:gd name="connsiteX34" fmla="*/ 2065652 w 4129719"/>
              <a:gd name="connsiteY34" fmla="*/ 2138147 h 4034740"/>
              <a:gd name="connsiteX35" fmla="*/ 2065235 w 4129719"/>
              <a:gd name="connsiteY35" fmla="*/ 2138667 h 4034740"/>
              <a:gd name="connsiteX36" fmla="*/ 2025469 w 4129719"/>
              <a:gd name="connsiteY36" fmla="*/ 2188207 h 4034740"/>
              <a:gd name="connsiteX37" fmla="*/ 1830084 w 4129719"/>
              <a:gd name="connsiteY37" fmla="*/ 2675970 h 4034740"/>
              <a:gd name="connsiteX38" fmla="*/ 577216 w 4129719"/>
              <a:gd name="connsiteY38" fmla="*/ 3551997 h 4034740"/>
              <a:gd name="connsiteX39" fmla="*/ 801056 w 4129719"/>
              <a:gd name="connsiteY39" fmla="*/ 2804200 h 4034740"/>
              <a:gd name="connsiteX40" fmla="*/ 806701 w 4129719"/>
              <a:gd name="connsiteY40" fmla="*/ 2798712 h 4034740"/>
              <a:gd name="connsiteX41" fmla="*/ 814656 w 4129719"/>
              <a:gd name="connsiteY41" fmla="*/ 2791409 h 4034740"/>
              <a:gd name="connsiteX42" fmla="*/ 352343 w 4129719"/>
              <a:gd name="connsiteY42" fmla="*/ 1994293 h 4034740"/>
              <a:gd name="connsiteX43" fmla="*/ 711072 w 4129719"/>
              <a:gd name="connsiteY43" fmla="*/ 1911554 h 4034740"/>
              <a:gd name="connsiteX44" fmla="*/ 1413931 w 4129719"/>
              <a:gd name="connsiteY44" fmla="*/ 70 h 4034740"/>
              <a:gd name="connsiteX45" fmla="*/ 2057024 w 4129719"/>
              <a:gd name="connsiteY45" fmla="*/ 1155239 h 4034740"/>
              <a:gd name="connsiteX46" fmla="*/ 2142579 w 4129719"/>
              <a:gd name="connsiteY46" fmla="*/ 1969654 h 4034740"/>
              <a:gd name="connsiteX47" fmla="*/ 2145867 w 4129719"/>
              <a:gd name="connsiteY47" fmla="*/ 1979781 h 4034740"/>
              <a:gd name="connsiteX48" fmla="*/ 2146236 w 4129719"/>
              <a:gd name="connsiteY48" fmla="*/ 1986173 h 4034740"/>
              <a:gd name="connsiteX49" fmla="*/ 2151595 w 4129719"/>
              <a:gd name="connsiteY49" fmla="*/ 2006752 h 4034740"/>
              <a:gd name="connsiteX50" fmla="*/ 2151595 w 4129719"/>
              <a:gd name="connsiteY50" fmla="*/ 2006752 h 4034740"/>
              <a:gd name="connsiteX51" fmla="*/ 2146236 w 4129719"/>
              <a:gd name="connsiteY51" fmla="*/ 1986172 h 4034740"/>
              <a:gd name="connsiteX52" fmla="*/ 2145867 w 4129719"/>
              <a:gd name="connsiteY52" fmla="*/ 1979781 h 4034740"/>
              <a:gd name="connsiteX53" fmla="*/ 2145867 w 4129719"/>
              <a:gd name="connsiteY53" fmla="*/ 1979781 h 4034740"/>
              <a:gd name="connsiteX54" fmla="*/ 2145689 w 4129719"/>
              <a:gd name="connsiteY54" fmla="*/ 1976692 h 4034740"/>
              <a:gd name="connsiteX55" fmla="*/ 2497461 w 4129719"/>
              <a:gd name="connsiteY55" fmla="*/ 1325094 h 4034740"/>
              <a:gd name="connsiteX56" fmla="*/ 3285607 w 4129719"/>
              <a:gd name="connsiteY56" fmla="*/ 377030 h 4034740"/>
              <a:gd name="connsiteX57" fmla="*/ 3451831 w 4129719"/>
              <a:gd name="connsiteY57" fmla="*/ 422728 h 4034740"/>
              <a:gd name="connsiteX58" fmla="*/ 3598100 w 4129719"/>
              <a:gd name="connsiteY58" fmla="*/ 1158386 h 4034740"/>
              <a:gd name="connsiteX59" fmla="*/ 4106186 w 4129719"/>
              <a:gd name="connsiteY59" fmla="*/ 1364824 h 4034740"/>
              <a:gd name="connsiteX60" fmla="*/ 3140461 w 4129719"/>
              <a:gd name="connsiteY60" fmla="*/ 2126698 h 4034740"/>
              <a:gd name="connsiteX61" fmla="*/ 2215002 w 4129719"/>
              <a:gd name="connsiteY61" fmla="*/ 2072267 h 4034740"/>
              <a:gd name="connsiteX62" fmla="*/ 2206670 w 4129719"/>
              <a:gd name="connsiteY62" fmla="*/ 2073895 h 4034740"/>
              <a:gd name="connsiteX63" fmla="*/ 2206670 w 4129719"/>
              <a:gd name="connsiteY63" fmla="*/ 2073894 h 4034740"/>
              <a:gd name="connsiteX64" fmla="*/ 2200544 w 4129719"/>
              <a:gd name="connsiteY64" fmla="*/ 2075091 h 4034740"/>
              <a:gd name="connsiteX65" fmla="*/ 2189374 w 4129719"/>
              <a:gd name="connsiteY65" fmla="*/ 2058606 h 4034740"/>
              <a:gd name="connsiteX66" fmla="*/ 2189375 w 4129719"/>
              <a:gd name="connsiteY66" fmla="*/ 2058610 h 4034740"/>
              <a:gd name="connsiteX67" fmla="*/ 2200535 w 4129719"/>
              <a:gd name="connsiteY67" fmla="*/ 2075080 h 4034740"/>
              <a:gd name="connsiteX68" fmla="*/ 2200544 w 4129719"/>
              <a:gd name="connsiteY68" fmla="*/ 2075091 h 4034740"/>
              <a:gd name="connsiteX69" fmla="*/ 2200536 w 4129719"/>
              <a:gd name="connsiteY69" fmla="*/ 2075082 h 4034740"/>
              <a:gd name="connsiteX70" fmla="*/ 2200543 w 4129719"/>
              <a:gd name="connsiteY70" fmla="*/ 2075092 h 4034740"/>
              <a:gd name="connsiteX71" fmla="*/ 2200521 w 4129719"/>
              <a:gd name="connsiteY71" fmla="*/ 2075064 h 4034740"/>
              <a:gd name="connsiteX72" fmla="*/ 2197968 w 4129719"/>
              <a:gd name="connsiteY72" fmla="*/ 2072158 h 4034740"/>
              <a:gd name="connsiteX73" fmla="*/ 2197987 w 4129719"/>
              <a:gd name="connsiteY73" fmla="*/ 2072182 h 4034740"/>
              <a:gd name="connsiteX74" fmla="*/ 2200543 w 4129719"/>
              <a:gd name="connsiteY74" fmla="*/ 2075092 h 4034740"/>
              <a:gd name="connsiteX75" fmla="*/ 2202957 w 4129719"/>
              <a:gd name="connsiteY75" fmla="*/ 2078379 h 4034740"/>
              <a:gd name="connsiteX76" fmla="*/ 2202959 w 4129719"/>
              <a:gd name="connsiteY76" fmla="*/ 2078381 h 4034740"/>
              <a:gd name="connsiteX77" fmla="*/ 2200544 w 4129719"/>
              <a:gd name="connsiteY77" fmla="*/ 2075093 h 4034740"/>
              <a:gd name="connsiteX78" fmla="*/ 2206671 w 4129719"/>
              <a:gd name="connsiteY78" fmla="*/ 2073896 h 4034740"/>
              <a:gd name="connsiteX79" fmla="*/ 2273113 w 4129719"/>
              <a:gd name="connsiteY79" fmla="*/ 2139069 h 4034740"/>
              <a:gd name="connsiteX80" fmla="*/ 3420253 w 4129719"/>
              <a:gd name="connsiteY80" fmla="*/ 2623408 h 4034740"/>
              <a:gd name="connsiteX81" fmla="*/ 2941363 w 4129719"/>
              <a:gd name="connsiteY81" fmla="*/ 3434480 h 4034740"/>
              <a:gd name="connsiteX82" fmla="*/ 1907851 w 4129719"/>
              <a:gd name="connsiteY82" fmla="*/ 3571550 h 4034740"/>
              <a:gd name="connsiteX83" fmla="*/ 2192270 w 4129719"/>
              <a:gd name="connsiteY83" fmla="*/ 2276146 h 4034740"/>
              <a:gd name="connsiteX84" fmla="*/ 2153923 w 4129719"/>
              <a:gd name="connsiteY84" fmla="*/ 2195195 h 4034740"/>
              <a:gd name="connsiteX85" fmla="*/ 2155604 w 4129719"/>
              <a:gd name="connsiteY85" fmla="*/ 2174956 h 4034740"/>
              <a:gd name="connsiteX86" fmla="*/ 2160163 w 4129719"/>
              <a:gd name="connsiteY86" fmla="*/ 2083770 h 4034740"/>
              <a:gd name="connsiteX87" fmla="*/ 2160163 w 4129719"/>
              <a:gd name="connsiteY87" fmla="*/ 2083770 h 4034740"/>
              <a:gd name="connsiteX88" fmla="*/ 2160057 w 4129719"/>
              <a:gd name="connsiteY88" fmla="*/ 2089770 h 4034740"/>
              <a:gd name="connsiteX89" fmla="*/ 2155604 w 4129719"/>
              <a:gd name="connsiteY89" fmla="*/ 2174955 h 4034740"/>
              <a:gd name="connsiteX90" fmla="*/ 2153923 w 4129719"/>
              <a:gd name="connsiteY90" fmla="*/ 2195194 h 4034740"/>
              <a:gd name="connsiteX91" fmla="*/ 2145584 w 4129719"/>
              <a:gd name="connsiteY91" fmla="*/ 2177590 h 4034740"/>
              <a:gd name="connsiteX92" fmla="*/ 2100634 w 4129719"/>
              <a:gd name="connsiteY92" fmla="*/ 2105435 h 4034740"/>
              <a:gd name="connsiteX93" fmla="*/ 2107235 w 4129719"/>
              <a:gd name="connsiteY93" fmla="*/ 2099262 h 4034740"/>
              <a:gd name="connsiteX94" fmla="*/ 2148378 w 4129719"/>
              <a:gd name="connsiteY94" fmla="*/ 2071115 h 4034740"/>
              <a:gd name="connsiteX95" fmla="*/ 2148379 w 4129719"/>
              <a:gd name="connsiteY95" fmla="*/ 2071116 h 4034740"/>
              <a:gd name="connsiteX96" fmla="*/ 2150656 w 4129719"/>
              <a:gd name="connsiteY96" fmla="*/ 2069557 h 4034740"/>
              <a:gd name="connsiteX97" fmla="*/ 2150656 w 4129719"/>
              <a:gd name="connsiteY97" fmla="*/ 2069556 h 4034740"/>
              <a:gd name="connsiteX98" fmla="*/ 2148378 w 4129719"/>
              <a:gd name="connsiteY98" fmla="*/ 2071115 h 4034740"/>
              <a:gd name="connsiteX99" fmla="*/ 2148377 w 4129719"/>
              <a:gd name="connsiteY99" fmla="*/ 2071114 h 4034740"/>
              <a:gd name="connsiteX100" fmla="*/ 2107234 w 4129719"/>
              <a:gd name="connsiteY100" fmla="*/ 2099261 h 4034740"/>
              <a:gd name="connsiteX101" fmla="*/ 2100633 w 4129719"/>
              <a:gd name="connsiteY101" fmla="*/ 2105434 h 4034740"/>
              <a:gd name="connsiteX102" fmla="*/ 2081539 w 4129719"/>
              <a:gd name="connsiteY102" fmla="*/ 2074785 h 4034740"/>
              <a:gd name="connsiteX103" fmla="*/ 2080083 w 4129719"/>
              <a:gd name="connsiteY103" fmla="*/ 2072447 h 4034740"/>
              <a:gd name="connsiteX104" fmla="*/ 2082510 w 4129719"/>
              <a:gd name="connsiteY104" fmla="*/ 2063688 h 4034740"/>
              <a:gd name="connsiteX105" fmla="*/ 2086230 w 4129719"/>
              <a:gd name="connsiteY105" fmla="*/ 2055963 h 4034740"/>
              <a:gd name="connsiteX106" fmla="*/ 2114209 w 4129719"/>
              <a:gd name="connsiteY106" fmla="*/ 2034823 h 4034740"/>
              <a:gd name="connsiteX107" fmla="*/ 2114210 w 4129719"/>
              <a:gd name="connsiteY107" fmla="*/ 2034824 h 4034740"/>
              <a:gd name="connsiteX108" fmla="*/ 2119667 w 4129719"/>
              <a:gd name="connsiteY108" fmla="*/ 2030700 h 4034740"/>
              <a:gd name="connsiteX109" fmla="*/ 2116610 w 4129719"/>
              <a:gd name="connsiteY109" fmla="*/ 2025966 h 4034740"/>
              <a:gd name="connsiteX110" fmla="*/ 2146453 w 4129719"/>
              <a:gd name="connsiteY110" fmla="*/ 2017773 h 4034740"/>
              <a:gd name="connsiteX111" fmla="*/ 2148722 w 4129719"/>
              <a:gd name="connsiteY111" fmla="*/ 2016445 h 4034740"/>
              <a:gd name="connsiteX112" fmla="*/ 2154650 w 4129719"/>
              <a:gd name="connsiteY112" fmla="*/ 2023770 h 4034740"/>
              <a:gd name="connsiteX113" fmla="*/ 2203944 w 4129719"/>
              <a:gd name="connsiteY113" fmla="*/ 2081278 h 4034740"/>
              <a:gd name="connsiteX114" fmla="*/ 2203942 w 4129719"/>
              <a:gd name="connsiteY114" fmla="*/ 2081274 h 4034740"/>
              <a:gd name="connsiteX115" fmla="*/ 2198331 w 4129719"/>
              <a:gd name="connsiteY115" fmla="*/ 2076053 h 4034740"/>
              <a:gd name="connsiteX116" fmla="*/ 2154650 w 4129719"/>
              <a:gd name="connsiteY116" fmla="*/ 2023768 h 4034740"/>
              <a:gd name="connsiteX117" fmla="*/ 2148722 w 4129719"/>
              <a:gd name="connsiteY117" fmla="*/ 2016444 h 4034740"/>
              <a:gd name="connsiteX118" fmla="*/ 2146060 w 4129719"/>
              <a:gd name="connsiteY118" fmla="*/ 2013155 h 4034740"/>
              <a:gd name="connsiteX119" fmla="*/ 2142736 w 4129719"/>
              <a:gd name="connsiteY119" fmla="*/ 2009027 h 4034740"/>
              <a:gd name="connsiteX120" fmla="*/ 2149859 w 4129719"/>
              <a:gd name="connsiteY120" fmla="*/ 2007199 h 4034740"/>
              <a:gd name="connsiteX121" fmla="*/ 2149859 w 4129719"/>
              <a:gd name="connsiteY121" fmla="*/ 2007199 h 4034740"/>
              <a:gd name="connsiteX122" fmla="*/ 2149858 w 4129719"/>
              <a:gd name="connsiteY122" fmla="*/ 2007199 h 4034740"/>
              <a:gd name="connsiteX123" fmla="*/ 2142735 w 4129719"/>
              <a:gd name="connsiteY123" fmla="*/ 2009027 h 4034740"/>
              <a:gd name="connsiteX124" fmla="*/ 2146059 w 4129719"/>
              <a:gd name="connsiteY124" fmla="*/ 2013155 h 4034740"/>
              <a:gd name="connsiteX125" fmla="*/ 2148721 w 4129719"/>
              <a:gd name="connsiteY125" fmla="*/ 2016444 h 4034740"/>
              <a:gd name="connsiteX126" fmla="*/ 2146452 w 4129719"/>
              <a:gd name="connsiteY126" fmla="*/ 2017772 h 4034740"/>
              <a:gd name="connsiteX127" fmla="*/ 2116609 w 4129719"/>
              <a:gd name="connsiteY127" fmla="*/ 2025965 h 4034740"/>
              <a:gd name="connsiteX128" fmla="*/ 2119666 w 4129719"/>
              <a:gd name="connsiteY128" fmla="*/ 2030699 h 4034740"/>
              <a:gd name="connsiteX129" fmla="*/ 2114208 w 4129719"/>
              <a:gd name="connsiteY129" fmla="*/ 2034823 h 4034740"/>
              <a:gd name="connsiteX130" fmla="*/ 2086229 w 4129719"/>
              <a:gd name="connsiteY130" fmla="*/ 2055963 h 4034740"/>
              <a:gd name="connsiteX131" fmla="*/ 2090724 w 4129719"/>
              <a:gd name="connsiteY131" fmla="*/ 2046626 h 4034740"/>
              <a:gd name="connsiteX132" fmla="*/ 2090723 w 4129719"/>
              <a:gd name="connsiteY132" fmla="*/ 2046626 h 4034740"/>
              <a:gd name="connsiteX133" fmla="*/ 2086229 w 4129719"/>
              <a:gd name="connsiteY133" fmla="*/ 2055962 h 4034740"/>
              <a:gd name="connsiteX134" fmla="*/ 2058213 w 4129719"/>
              <a:gd name="connsiteY134" fmla="*/ 2077129 h 4034740"/>
              <a:gd name="connsiteX135" fmla="*/ 2032576 w 4129719"/>
              <a:gd name="connsiteY135" fmla="*/ 2051873 h 4034740"/>
              <a:gd name="connsiteX136" fmla="*/ 2023339 w 4129719"/>
              <a:gd name="connsiteY136" fmla="*/ 2037494 h 4034740"/>
              <a:gd name="connsiteX137" fmla="*/ 2023338 w 4129719"/>
              <a:gd name="connsiteY137" fmla="*/ 2037494 h 4034740"/>
              <a:gd name="connsiteX138" fmla="*/ 1999756 w 4129719"/>
              <a:gd name="connsiteY138" fmla="*/ 2000788 h 4034740"/>
              <a:gd name="connsiteX139" fmla="*/ 1134163 w 4129719"/>
              <a:gd name="connsiteY139" fmla="*/ 1618850 h 4034740"/>
              <a:gd name="connsiteX140" fmla="*/ 269218 w 4129719"/>
              <a:gd name="connsiteY140" fmla="*/ 749794 h 4034740"/>
              <a:gd name="connsiteX141" fmla="*/ 1186811 w 4129719"/>
              <a:gd name="connsiteY141" fmla="*/ 662487 h 4034740"/>
              <a:gd name="connsiteX142" fmla="*/ 1177113 w 4129719"/>
              <a:gd name="connsiteY142" fmla="*/ 648530 h 4034740"/>
              <a:gd name="connsiteX143" fmla="*/ 1261809 w 4129719"/>
              <a:gd name="connsiteY143" fmla="*/ 38195 h 4034740"/>
              <a:gd name="connsiteX144" fmla="*/ 1413931 w 4129719"/>
              <a:gd name="connsiteY144" fmla="*/ 70 h 403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129719" h="4034740">
                <a:moveTo>
                  <a:pt x="2194685" y="2067855"/>
                </a:moveTo>
                <a:lnTo>
                  <a:pt x="2195226" y="2068701"/>
                </a:lnTo>
                <a:lnTo>
                  <a:pt x="2200477" y="2075011"/>
                </a:lnTo>
                <a:close/>
                <a:moveTo>
                  <a:pt x="2189525" y="2059651"/>
                </a:moveTo>
                <a:lnTo>
                  <a:pt x="2189552" y="2059841"/>
                </a:lnTo>
                <a:lnTo>
                  <a:pt x="2192587" y="2064579"/>
                </a:lnTo>
                <a:close/>
                <a:moveTo>
                  <a:pt x="2113437" y="2055922"/>
                </a:moveTo>
                <a:lnTo>
                  <a:pt x="2111117" y="2056940"/>
                </a:lnTo>
                <a:lnTo>
                  <a:pt x="2116151" y="2056452"/>
                </a:lnTo>
                <a:close/>
                <a:moveTo>
                  <a:pt x="2084934" y="2041234"/>
                </a:moveTo>
                <a:lnTo>
                  <a:pt x="2085753" y="2041996"/>
                </a:lnTo>
                <a:lnTo>
                  <a:pt x="2085753" y="2041996"/>
                </a:lnTo>
                <a:close/>
                <a:moveTo>
                  <a:pt x="2156327" y="2011993"/>
                </a:moveTo>
                <a:lnTo>
                  <a:pt x="2154692" y="2012950"/>
                </a:lnTo>
                <a:lnTo>
                  <a:pt x="2154693" y="2012950"/>
                </a:lnTo>
                <a:lnTo>
                  <a:pt x="2154693" y="2012950"/>
                </a:lnTo>
                <a:lnTo>
                  <a:pt x="2156327" y="2011994"/>
                </a:lnTo>
                <a:close/>
                <a:moveTo>
                  <a:pt x="2105278" y="2005623"/>
                </a:moveTo>
                <a:lnTo>
                  <a:pt x="2092149" y="2026190"/>
                </a:lnTo>
                <a:cubicBezTo>
                  <a:pt x="2086185" y="2034205"/>
                  <a:pt x="2078884" y="2043156"/>
                  <a:pt x="2071002" y="2052372"/>
                </a:cubicBezTo>
                <a:lnTo>
                  <a:pt x="2071004" y="2052371"/>
                </a:lnTo>
                <a:lnTo>
                  <a:pt x="2092149" y="2026191"/>
                </a:lnTo>
                <a:cubicBezTo>
                  <a:pt x="2098114" y="2018176"/>
                  <a:pt x="2102742" y="2011097"/>
                  <a:pt x="2105278" y="2005624"/>
                </a:cubicBezTo>
                <a:close/>
                <a:moveTo>
                  <a:pt x="711072" y="1911554"/>
                </a:moveTo>
                <a:cubicBezTo>
                  <a:pt x="1026613" y="1897780"/>
                  <a:pt x="1234172" y="2060008"/>
                  <a:pt x="1527969" y="2120214"/>
                </a:cubicBezTo>
                <a:cubicBezTo>
                  <a:pt x="1772819" y="2170475"/>
                  <a:pt x="1924566" y="2107217"/>
                  <a:pt x="2003945" y="2052706"/>
                </a:cubicBezTo>
                <a:lnTo>
                  <a:pt x="2023338" y="2037494"/>
                </a:lnTo>
                <a:lnTo>
                  <a:pt x="2032576" y="2051874"/>
                </a:lnTo>
                <a:lnTo>
                  <a:pt x="2058213" y="2077130"/>
                </a:lnTo>
                <a:lnTo>
                  <a:pt x="2086229" y="2055963"/>
                </a:lnTo>
                <a:lnTo>
                  <a:pt x="2082509" y="2063688"/>
                </a:lnTo>
                <a:cubicBezTo>
                  <a:pt x="2080813" y="2068759"/>
                  <a:pt x="2080082" y="2072447"/>
                  <a:pt x="2080082" y="2072447"/>
                </a:cubicBezTo>
                <a:lnTo>
                  <a:pt x="2081539" y="2074786"/>
                </a:lnTo>
                <a:lnTo>
                  <a:pt x="2100633" y="2105435"/>
                </a:lnTo>
                <a:lnTo>
                  <a:pt x="2065652" y="2138147"/>
                </a:lnTo>
                <a:lnTo>
                  <a:pt x="2065235" y="2138667"/>
                </a:lnTo>
                <a:lnTo>
                  <a:pt x="2025469" y="2188207"/>
                </a:lnTo>
                <a:cubicBezTo>
                  <a:pt x="1959418" y="2282060"/>
                  <a:pt x="1897354" y="2430789"/>
                  <a:pt x="1830084" y="2675970"/>
                </a:cubicBezTo>
                <a:cubicBezTo>
                  <a:pt x="1581604" y="3509447"/>
                  <a:pt x="823458" y="3881839"/>
                  <a:pt x="577216" y="3551997"/>
                </a:cubicBezTo>
                <a:cubicBezTo>
                  <a:pt x="355240" y="3255528"/>
                  <a:pt x="724280" y="2877566"/>
                  <a:pt x="801056" y="2804200"/>
                </a:cubicBezTo>
                <a:cubicBezTo>
                  <a:pt x="803304" y="2802098"/>
                  <a:pt x="805157" y="2800251"/>
                  <a:pt x="806701" y="2798712"/>
                </a:cubicBezTo>
                <a:cubicBezTo>
                  <a:pt x="811648" y="2794164"/>
                  <a:pt x="814656" y="2791409"/>
                  <a:pt x="814656" y="2791409"/>
                </a:cubicBezTo>
                <a:cubicBezTo>
                  <a:pt x="-153963" y="3044129"/>
                  <a:pt x="-192995" y="2210255"/>
                  <a:pt x="352343" y="1994293"/>
                </a:cubicBezTo>
                <a:cubicBezTo>
                  <a:pt x="488713" y="1940293"/>
                  <a:pt x="605891" y="1916146"/>
                  <a:pt x="711072" y="1911554"/>
                </a:cubicBezTo>
                <a:close/>
                <a:moveTo>
                  <a:pt x="1413931" y="70"/>
                </a:moveTo>
                <a:cubicBezTo>
                  <a:pt x="1779819" y="-7135"/>
                  <a:pt x="2193760" y="535428"/>
                  <a:pt x="2057024" y="1155239"/>
                </a:cubicBezTo>
                <a:cubicBezTo>
                  <a:pt x="1905076" y="1843446"/>
                  <a:pt x="2142579" y="1969654"/>
                  <a:pt x="2142579" y="1969654"/>
                </a:cubicBezTo>
                <a:lnTo>
                  <a:pt x="2145867" y="1979781"/>
                </a:lnTo>
                <a:lnTo>
                  <a:pt x="2146236" y="1986173"/>
                </a:lnTo>
                <a:lnTo>
                  <a:pt x="2151595" y="2006752"/>
                </a:lnTo>
                <a:lnTo>
                  <a:pt x="2151595" y="2006752"/>
                </a:lnTo>
                <a:cubicBezTo>
                  <a:pt x="2148387" y="1999353"/>
                  <a:pt x="2146910" y="1991837"/>
                  <a:pt x="2146236" y="1986172"/>
                </a:cubicBezTo>
                <a:lnTo>
                  <a:pt x="2145867" y="1979781"/>
                </a:lnTo>
                <a:lnTo>
                  <a:pt x="2145867" y="1979781"/>
                </a:lnTo>
                <a:lnTo>
                  <a:pt x="2145689" y="1976692"/>
                </a:lnTo>
                <a:cubicBezTo>
                  <a:pt x="2145689" y="1976692"/>
                  <a:pt x="2431630" y="1815195"/>
                  <a:pt x="2497461" y="1325094"/>
                </a:cubicBezTo>
                <a:cubicBezTo>
                  <a:pt x="2555083" y="896368"/>
                  <a:pt x="2901443" y="355371"/>
                  <a:pt x="3285607" y="377030"/>
                </a:cubicBezTo>
                <a:cubicBezTo>
                  <a:pt x="3340487" y="380124"/>
                  <a:pt x="3396139" y="394701"/>
                  <a:pt x="3451831" y="422728"/>
                </a:cubicBezTo>
                <a:cubicBezTo>
                  <a:pt x="3897396" y="646734"/>
                  <a:pt x="3598100" y="1158386"/>
                  <a:pt x="3598100" y="1158386"/>
                </a:cubicBezTo>
                <a:cubicBezTo>
                  <a:pt x="3598100" y="1158386"/>
                  <a:pt x="3970390" y="1036688"/>
                  <a:pt x="4106186" y="1364824"/>
                </a:cubicBezTo>
                <a:cubicBezTo>
                  <a:pt x="4242034" y="1692876"/>
                  <a:pt x="3772579" y="2249377"/>
                  <a:pt x="3140461" y="2126698"/>
                </a:cubicBezTo>
                <a:cubicBezTo>
                  <a:pt x="2587319" y="2019128"/>
                  <a:pt x="2282551" y="2060295"/>
                  <a:pt x="2215002" y="2072267"/>
                </a:cubicBezTo>
                <a:lnTo>
                  <a:pt x="2206670" y="2073895"/>
                </a:lnTo>
                <a:lnTo>
                  <a:pt x="2206670" y="2073894"/>
                </a:lnTo>
                <a:lnTo>
                  <a:pt x="2200544" y="2075091"/>
                </a:lnTo>
                <a:cubicBezTo>
                  <a:pt x="2194279" y="2065521"/>
                  <a:pt x="2190881" y="2060587"/>
                  <a:pt x="2189374" y="2058606"/>
                </a:cubicBezTo>
                <a:lnTo>
                  <a:pt x="2189375" y="2058610"/>
                </a:lnTo>
                <a:lnTo>
                  <a:pt x="2200535" y="2075080"/>
                </a:lnTo>
                <a:lnTo>
                  <a:pt x="2200544" y="2075091"/>
                </a:lnTo>
                <a:lnTo>
                  <a:pt x="2200536" y="2075082"/>
                </a:lnTo>
                <a:lnTo>
                  <a:pt x="2200543" y="2075092"/>
                </a:lnTo>
                <a:lnTo>
                  <a:pt x="2200521" y="2075064"/>
                </a:lnTo>
                <a:lnTo>
                  <a:pt x="2197968" y="2072158"/>
                </a:lnTo>
                <a:lnTo>
                  <a:pt x="2197987" y="2072182"/>
                </a:lnTo>
                <a:lnTo>
                  <a:pt x="2200543" y="2075092"/>
                </a:lnTo>
                <a:lnTo>
                  <a:pt x="2202957" y="2078379"/>
                </a:lnTo>
                <a:lnTo>
                  <a:pt x="2202959" y="2078381"/>
                </a:lnTo>
                <a:cubicBezTo>
                  <a:pt x="2203254" y="2078688"/>
                  <a:pt x="2202726" y="2077937"/>
                  <a:pt x="2200544" y="2075093"/>
                </a:cubicBezTo>
                <a:lnTo>
                  <a:pt x="2206671" y="2073896"/>
                </a:lnTo>
                <a:lnTo>
                  <a:pt x="2273113" y="2139069"/>
                </a:lnTo>
                <a:cubicBezTo>
                  <a:pt x="2609527" y="2438289"/>
                  <a:pt x="3029968" y="2405712"/>
                  <a:pt x="3420253" y="2623408"/>
                </a:cubicBezTo>
                <a:cubicBezTo>
                  <a:pt x="3956545" y="2922558"/>
                  <a:pt x="3681338" y="3949637"/>
                  <a:pt x="2941363" y="3434480"/>
                </a:cubicBezTo>
                <a:cubicBezTo>
                  <a:pt x="2741669" y="4186862"/>
                  <a:pt x="1812837" y="4231271"/>
                  <a:pt x="1907851" y="3571550"/>
                </a:cubicBezTo>
                <a:cubicBezTo>
                  <a:pt x="1991862" y="2988868"/>
                  <a:pt x="2369119" y="2722388"/>
                  <a:pt x="2192270" y="2276146"/>
                </a:cubicBezTo>
                <a:lnTo>
                  <a:pt x="2153923" y="2195195"/>
                </a:lnTo>
                <a:lnTo>
                  <a:pt x="2155604" y="2174956"/>
                </a:lnTo>
                <a:cubicBezTo>
                  <a:pt x="2159911" y="2116310"/>
                  <a:pt x="2160163" y="2083770"/>
                  <a:pt x="2160163" y="2083770"/>
                </a:cubicBezTo>
                <a:lnTo>
                  <a:pt x="2160163" y="2083770"/>
                </a:lnTo>
                <a:lnTo>
                  <a:pt x="2160057" y="2089770"/>
                </a:lnTo>
                <a:cubicBezTo>
                  <a:pt x="2159784" y="2101671"/>
                  <a:pt x="2158835" y="2130971"/>
                  <a:pt x="2155604" y="2174955"/>
                </a:cubicBezTo>
                <a:lnTo>
                  <a:pt x="2153923" y="2195194"/>
                </a:lnTo>
                <a:lnTo>
                  <a:pt x="2145584" y="2177590"/>
                </a:lnTo>
                <a:lnTo>
                  <a:pt x="2100634" y="2105435"/>
                </a:lnTo>
                <a:lnTo>
                  <a:pt x="2107235" y="2099262"/>
                </a:lnTo>
                <a:lnTo>
                  <a:pt x="2148378" y="2071115"/>
                </a:lnTo>
                <a:lnTo>
                  <a:pt x="2148379" y="2071116"/>
                </a:lnTo>
                <a:lnTo>
                  <a:pt x="2150656" y="2069557"/>
                </a:lnTo>
                <a:lnTo>
                  <a:pt x="2150656" y="2069556"/>
                </a:lnTo>
                <a:lnTo>
                  <a:pt x="2148378" y="2071115"/>
                </a:lnTo>
                <a:lnTo>
                  <a:pt x="2148377" y="2071114"/>
                </a:lnTo>
                <a:lnTo>
                  <a:pt x="2107234" y="2099261"/>
                </a:lnTo>
                <a:lnTo>
                  <a:pt x="2100633" y="2105434"/>
                </a:lnTo>
                <a:lnTo>
                  <a:pt x="2081539" y="2074785"/>
                </a:lnTo>
                <a:lnTo>
                  <a:pt x="2080083" y="2072447"/>
                </a:lnTo>
                <a:cubicBezTo>
                  <a:pt x="2080083" y="2072447"/>
                  <a:pt x="2080814" y="2068759"/>
                  <a:pt x="2082510" y="2063688"/>
                </a:cubicBezTo>
                <a:lnTo>
                  <a:pt x="2086230" y="2055963"/>
                </a:lnTo>
                <a:lnTo>
                  <a:pt x="2114209" y="2034823"/>
                </a:lnTo>
                <a:lnTo>
                  <a:pt x="2114210" y="2034824"/>
                </a:lnTo>
                <a:lnTo>
                  <a:pt x="2119667" y="2030700"/>
                </a:lnTo>
                <a:cubicBezTo>
                  <a:pt x="2119667" y="2030700"/>
                  <a:pt x="2118541" y="2029094"/>
                  <a:pt x="2116610" y="2025966"/>
                </a:cubicBezTo>
                <a:cubicBezTo>
                  <a:pt x="2129922" y="2024357"/>
                  <a:pt x="2139851" y="2020864"/>
                  <a:pt x="2146453" y="2017773"/>
                </a:cubicBezTo>
                <a:lnTo>
                  <a:pt x="2148722" y="2016445"/>
                </a:lnTo>
                <a:lnTo>
                  <a:pt x="2154650" y="2023770"/>
                </a:lnTo>
                <a:cubicBezTo>
                  <a:pt x="2172202" y="2045393"/>
                  <a:pt x="2203044" y="2082988"/>
                  <a:pt x="2203944" y="2081278"/>
                </a:cubicBezTo>
                <a:lnTo>
                  <a:pt x="2203942" y="2081274"/>
                </a:lnTo>
                <a:lnTo>
                  <a:pt x="2198331" y="2076053"/>
                </a:lnTo>
                <a:cubicBezTo>
                  <a:pt x="2188454" y="2065187"/>
                  <a:pt x="2167814" y="2039985"/>
                  <a:pt x="2154650" y="2023768"/>
                </a:cubicBezTo>
                <a:lnTo>
                  <a:pt x="2148722" y="2016444"/>
                </a:lnTo>
                <a:lnTo>
                  <a:pt x="2146060" y="2013155"/>
                </a:lnTo>
                <a:cubicBezTo>
                  <a:pt x="2143960" y="2010550"/>
                  <a:pt x="2142736" y="2009027"/>
                  <a:pt x="2142736" y="2009027"/>
                </a:cubicBezTo>
                <a:lnTo>
                  <a:pt x="2149859" y="2007199"/>
                </a:lnTo>
                <a:lnTo>
                  <a:pt x="2149859" y="2007199"/>
                </a:lnTo>
                <a:lnTo>
                  <a:pt x="2149858" y="2007199"/>
                </a:lnTo>
                <a:lnTo>
                  <a:pt x="2142735" y="2009027"/>
                </a:lnTo>
                <a:cubicBezTo>
                  <a:pt x="2142735" y="2009027"/>
                  <a:pt x="2143959" y="2010550"/>
                  <a:pt x="2146059" y="2013155"/>
                </a:cubicBezTo>
                <a:lnTo>
                  <a:pt x="2148721" y="2016444"/>
                </a:lnTo>
                <a:lnTo>
                  <a:pt x="2146452" y="2017772"/>
                </a:lnTo>
                <a:cubicBezTo>
                  <a:pt x="2139850" y="2020863"/>
                  <a:pt x="2129921" y="2024356"/>
                  <a:pt x="2116609" y="2025965"/>
                </a:cubicBezTo>
                <a:cubicBezTo>
                  <a:pt x="2118540" y="2029093"/>
                  <a:pt x="2119666" y="2030699"/>
                  <a:pt x="2119666" y="2030699"/>
                </a:cubicBezTo>
                <a:lnTo>
                  <a:pt x="2114208" y="2034823"/>
                </a:lnTo>
                <a:lnTo>
                  <a:pt x="2086229" y="2055963"/>
                </a:lnTo>
                <a:lnTo>
                  <a:pt x="2090724" y="2046626"/>
                </a:lnTo>
                <a:lnTo>
                  <a:pt x="2090723" y="2046626"/>
                </a:lnTo>
                <a:lnTo>
                  <a:pt x="2086229" y="2055962"/>
                </a:lnTo>
                <a:lnTo>
                  <a:pt x="2058213" y="2077129"/>
                </a:lnTo>
                <a:lnTo>
                  <a:pt x="2032576" y="2051873"/>
                </a:lnTo>
                <a:lnTo>
                  <a:pt x="2023339" y="2037494"/>
                </a:lnTo>
                <a:lnTo>
                  <a:pt x="2023338" y="2037494"/>
                </a:lnTo>
                <a:lnTo>
                  <a:pt x="1999756" y="2000788"/>
                </a:lnTo>
                <a:cubicBezTo>
                  <a:pt x="1897133" y="1862758"/>
                  <a:pt x="1611763" y="1610742"/>
                  <a:pt x="1134163" y="1618850"/>
                </a:cubicBezTo>
                <a:cubicBezTo>
                  <a:pt x="588244" y="1628061"/>
                  <a:pt x="-27376" y="1269535"/>
                  <a:pt x="269218" y="749794"/>
                </a:cubicBezTo>
                <a:cubicBezTo>
                  <a:pt x="565619" y="230163"/>
                  <a:pt x="1186811" y="662487"/>
                  <a:pt x="1186811" y="662487"/>
                </a:cubicBezTo>
                <a:lnTo>
                  <a:pt x="1177113" y="648530"/>
                </a:lnTo>
                <a:cubicBezTo>
                  <a:pt x="1127657" y="574048"/>
                  <a:pt x="914846" y="215793"/>
                  <a:pt x="1261809" y="38195"/>
                </a:cubicBezTo>
                <a:cubicBezTo>
                  <a:pt x="1310372" y="13349"/>
                  <a:pt x="1361661" y="1100"/>
                  <a:pt x="1413931" y="70"/>
                </a:cubicBezTo>
                <a:close/>
              </a:path>
            </a:pathLst>
          </a:custGeom>
          <a:solidFill>
            <a:srgbClr val="499F5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9CEE7C4-5508-43A1-801A-F5A98FDDD486}"/>
              </a:ext>
            </a:extLst>
          </p:cNvPr>
          <p:cNvSpPr/>
          <p:nvPr/>
        </p:nvSpPr>
        <p:spPr>
          <a:xfrm>
            <a:off x="3927029" y="3122350"/>
            <a:ext cx="2225897" cy="2946773"/>
          </a:xfrm>
          <a:custGeom>
            <a:avLst/>
            <a:gdLst>
              <a:gd name="connsiteX0" fmla="*/ 2172608 w 2225897"/>
              <a:gd name="connsiteY0" fmla="*/ 0 h 2946773"/>
              <a:gd name="connsiteX1" fmla="*/ 2217558 w 2225897"/>
              <a:gd name="connsiteY1" fmla="*/ 72155 h 2946773"/>
              <a:gd name="connsiteX2" fmla="*/ 2225897 w 2225897"/>
              <a:gd name="connsiteY2" fmla="*/ 89759 h 2946773"/>
              <a:gd name="connsiteX3" fmla="*/ 2223527 w 2225897"/>
              <a:gd name="connsiteY3" fmla="*/ 118299 h 2946773"/>
              <a:gd name="connsiteX4" fmla="*/ 236264 w 2225897"/>
              <a:gd name="connsiteY4" fmla="*/ 2931649 h 2946773"/>
              <a:gd name="connsiteX5" fmla="*/ 74385 w 2225897"/>
              <a:gd name="connsiteY5" fmla="*/ 2919591 h 2946773"/>
              <a:gd name="connsiteX6" fmla="*/ 70664 w 2225897"/>
              <a:gd name="connsiteY6" fmla="*/ 2917099 h 2946773"/>
              <a:gd name="connsiteX7" fmla="*/ 118570 w 2225897"/>
              <a:gd name="connsiteY7" fmla="*/ 2616190 h 2946773"/>
              <a:gd name="connsiteX8" fmla="*/ 2119738 w 2225897"/>
              <a:gd name="connsiteY8" fmla="*/ 181839 h 2946773"/>
              <a:gd name="connsiteX9" fmla="*/ 2137210 w 2225897"/>
              <a:gd name="connsiteY9" fmla="*/ 33232 h 2946773"/>
              <a:gd name="connsiteX10" fmla="*/ 2137627 w 2225897"/>
              <a:gd name="connsiteY10" fmla="*/ 32712 h 2946773"/>
              <a:gd name="connsiteX11" fmla="*/ 2172608 w 2225897"/>
              <a:gd name="connsiteY11" fmla="*/ 0 h 294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25897" h="2946773">
                <a:moveTo>
                  <a:pt x="2172608" y="0"/>
                </a:moveTo>
                <a:lnTo>
                  <a:pt x="2217558" y="72155"/>
                </a:lnTo>
                <a:lnTo>
                  <a:pt x="2225897" y="89759"/>
                </a:lnTo>
                <a:lnTo>
                  <a:pt x="2223527" y="118299"/>
                </a:lnTo>
                <a:cubicBezTo>
                  <a:pt x="2179161" y="599552"/>
                  <a:pt x="1906685" y="2196960"/>
                  <a:pt x="236264" y="2931649"/>
                </a:cubicBezTo>
                <a:cubicBezTo>
                  <a:pt x="183470" y="2954835"/>
                  <a:pt x="122109" y="2951780"/>
                  <a:pt x="74385" y="2919591"/>
                </a:cubicBezTo>
                <a:cubicBezTo>
                  <a:pt x="73073" y="2918783"/>
                  <a:pt x="71851" y="2917830"/>
                  <a:pt x="70664" y="2917099"/>
                </a:cubicBezTo>
                <a:cubicBezTo>
                  <a:pt x="-43304" y="2837322"/>
                  <a:pt x="-13729" y="2659485"/>
                  <a:pt x="118570" y="2616190"/>
                </a:cubicBezTo>
                <a:cubicBezTo>
                  <a:pt x="1324999" y="2221633"/>
                  <a:pt x="1968494" y="1192235"/>
                  <a:pt x="2119738" y="181839"/>
                </a:cubicBezTo>
                <a:lnTo>
                  <a:pt x="2137210" y="33232"/>
                </a:lnTo>
                <a:lnTo>
                  <a:pt x="2137627" y="32712"/>
                </a:lnTo>
                <a:lnTo>
                  <a:pt x="2172608" y="0"/>
                </a:ln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E6E2366-16D1-48EC-B760-F3210D833E7D}"/>
              </a:ext>
            </a:extLst>
          </p:cNvPr>
          <p:cNvSpPr/>
          <p:nvPr/>
        </p:nvSpPr>
        <p:spPr>
          <a:xfrm>
            <a:off x="4767217" y="1626960"/>
            <a:ext cx="2768990" cy="2672222"/>
          </a:xfrm>
          <a:custGeom>
            <a:avLst/>
            <a:gdLst>
              <a:gd name="connsiteX0" fmla="*/ 1217236 w 2768990"/>
              <a:gd name="connsiteY0" fmla="*/ 1519789 h 2672222"/>
              <a:gd name="connsiteX1" fmla="*/ 1219337 w 2768990"/>
              <a:gd name="connsiteY1" fmla="*/ 1521560 h 2672222"/>
              <a:gd name="connsiteX2" fmla="*/ 561446 w 2768990"/>
              <a:gd name="connsiteY2" fmla="*/ 2034078 h 2672222"/>
              <a:gd name="connsiteX3" fmla="*/ 0 w 2768990"/>
              <a:gd name="connsiteY3" fmla="*/ 2240422 h 2672222"/>
              <a:gd name="connsiteX4" fmla="*/ 50749 w 2768990"/>
              <a:gd name="connsiteY4" fmla="*/ 2190357 h 2672222"/>
              <a:gd name="connsiteX5" fmla="*/ 20000 w 2768990"/>
              <a:gd name="connsiteY5" fmla="*/ 2197526 h 2672222"/>
              <a:gd name="connsiteX6" fmla="*/ 549980 w 2768990"/>
              <a:gd name="connsiteY6" fmla="*/ 1987207 h 2672222"/>
              <a:gd name="connsiteX7" fmla="*/ 1217236 w 2768990"/>
              <a:gd name="connsiteY7" fmla="*/ 1519789 h 2672222"/>
              <a:gd name="connsiteX8" fmla="*/ 1423240 w 2768990"/>
              <a:gd name="connsiteY8" fmla="*/ 1485047 h 2672222"/>
              <a:gd name="connsiteX9" fmla="*/ 2152867 w 2768990"/>
              <a:gd name="connsiteY9" fmla="*/ 2670519 h 2672222"/>
              <a:gd name="connsiteX10" fmla="*/ 2150515 w 2768990"/>
              <a:gd name="connsiteY10" fmla="*/ 2671366 h 2672222"/>
              <a:gd name="connsiteX11" fmla="*/ 1822026 w 2768990"/>
              <a:gd name="connsiteY11" fmla="*/ 2042712 h 2672222"/>
              <a:gd name="connsiteX12" fmla="*/ 1420859 w 2768990"/>
              <a:gd name="connsiteY12" fmla="*/ 1487041 h 2672222"/>
              <a:gd name="connsiteX13" fmla="*/ 1423240 w 2768990"/>
              <a:gd name="connsiteY13" fmla="*/ 1485047 h 2672222"/>
              <a:gd name="connsiteX14" fmla="*/ 2766687 w 2768990"/>
              <a:gd name="connsiteY14" fmla="*/ 595431 h 2672222"/>
              <a:gd name="connsiteX15" fmla="*/ 2768638 w 2768990"/>
              <a:gd name="connsiteY15" fmla="*/ 597095 h 2672222"/>
              <a:gd name="connsiteX16" fmla="*/ 2135289 w 2768990"/>
              <a:gd name="connsiteY16" fmla="*/ 1102044 h 2672222"/>
              <a:gd name="connsiteX17" fmla="*/ 1792151 w 2768990"/>
              <a:gd name="connsiteY17" fmla="*/ 1268977 h 2672222"/>
              <a:gd name="connsiteX18" fmla="*/ 1380959 w 2768990"/>
              <a:gd name="connsiteY18" fmla="*/ 1402154 h 2672222"/>
              <a:gd name="connsiteX19" fmla="*/ 2126078 w 2768990"/>
              <a:gd name="connsiteY19" fmla="*/ 1060884 h 2672222"/>
              <a:gd name="connsiteX20" fmla="*/ 2766687 w 2768990"/>
              <a:gd name="connsiteY20" fmla="*/ 595431 h 2672222"/>
              <a:gd name="connsiteX21" fmla="*/ 388393 w 2768990"/>
              <a:gd name="connsiteY21" fmla="*/ 0 h 2672222"/>
              <a:gd name="connsiteX22" fmla="*/ 798429 w 2768990"/>
              <a:gd name="connsiteY22" fmla="*/ 354489 h 2672222"/>
              <a:gd name="connsiteX23" fmla="*/ 1170214 w 2768990"/>
              <a:gd name="connsiteY23" fmla="*/ 1037527 h 2672222"/>
              <a:gd name="connsiteX24" fmla="*/ 1167848 w 2768990"/>
              <a:gd name="connsiteY24" fmla="*/ 1038375 h 2672222"/>
              <a:gd name="connsiteX25" fmla="*/ 379176 w 2768990"/>
              <a:gd name="connsiteY25" fmla="*/ 25015 h 2672222"/>
              <a:gd name="connsiteX26" fmla="*/ 421068 w 2768990"/>
              <a:gd name="connsiteY26" fmla="*/ 51516 h 2672222"/>
              <a:gd name="connsiteX27" fmla="*/ 388393 w 2768990"/>
              <a:gd name="connsiteY27" fmla="*/ 0 h 267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68990" h="2672222">
                <a:moveTo>
                  <a:pt x="1217236" y="1519789"/>
                </a:moveTo>
                <a:cubicBezTo>
                  <a:pt x="1218491" y="1518517"/>
                  <a:pt x="1220592" y="1520288"/>
                  <a:pt x="1219337" y="1521560"/>
                </a:cubicBezTo>
                <a:cubicBezTo>
                  <a:pt x="1042731" y="1728737"/>
                  <a:pt x="799762" y="1904855"/>
                  <a:pt x="561446" y="2034078"/>
                </a:cubicBezTo>
                <a:cubicBezTo>
                  <a:pt x="388109" y="2127999"/>
                  <a:pt x="195314" y="2197802"/>
                  <a:pt x="0" y="2240422"/>
                </a:cubicBezTo>
                <a:cubicBezTo>
                  <a:pt x="30212" y="2208860"/>
                  <a:pt x="50749" y="2190357"/>
                  <a:pt x="50749" y="2190357"/>
                </a:cubicBezTo>
                <a:cubicBezTo>
                  <a:pt x="40080" y="2193193"/>
                  <a:pt x="30207" y="2195088"/>
                  <a:pt x="20000" y="2197526"/>
                </a:cubicBezTo>
                <a:cubicBezTo>
                  <a:pt x="199673" y="2135660"/>
                  <a:pt x="381755" y="2081073"/>
                  <a:pt x="549980" y="1987207"/>
                </a:cubicBezTo>
                <a:cubicBezTo>
                  <a:pt x="782054" y="1857752"/>
                  <a:pt x="1032153" y="1712814"/>
                  <a:pt x="1217236" y="1519789"/>
                </a:cubicBezTo>
                <a:close/>
                <a:moveTo>
                  <a:pt x="1423240" y="1485047"/>
                </a:moveTo>
                <a:cubicBezTo>
                  <a:pt x="1762794" y="1809667"/>
                  <a:pt x="2019681" y="2219417"/>
                  <a:pt x="2152867" y="2670519"/>
                </a:cubicBezTo>
                <a:cubicBezTo>
                  <a:pt x="2153238" y="2672118"/>
                  <a:pt x="2150886" y="2672965"/>
                  <a:pt x="2150515" y="2671366"/>
                </a:cubicBezTo>
                <a:cubicBezTo>
                  <a:pt x="2077896" y="2448169"/>
                  <a:pt x="1949334" y="2238424"/>
                  <a:pt x="1822026" y="2042712"/>
                </a:cubicBezTo>
                <a:cubicBezTo>
                  <a:pt x="1697770" y="1851622"/>
                  <a:pt x="1572754" y="1657802"/>
                  <a:pt x="1420859" y="1487041"/>
                </a:cubicBezTo>
                <a:cubicBezTo>
                  <a:pt x="1419690" y="1485636"/>
                  <a:pt x="1421964" y="1483816"/>
                  <a:pt x="1423240" y="1485047"/>
                </a:cubicBezTo>
                <a:close/>
                <a:moveTo>
                  <a:pt x="2766687" y="595431"/>
                </a:moveTo>
                <a:cubicBezTo>
                  <a:pt x="2767841" y="594295"/>
                  <a:pt x="2769793" y="595959"/>
                  <a:pt x="2768638" y="597095"/>
                </a:cubicBezTo>
                <a:cubicBezTo>
                  <a:pt x="2585700" y="800344"/>
                  <a:pt x="2373391" y="967643"/>
                  <a:pt x="2135289" y="1102044"/>
                </a:cubicBezTo>
                <a:cubicBezTo>
                  <a:pt x="2024304" y="1164706"/>
                  <a:pt x="1908860" y="1218231"/>
                  <a:pt x="1792151" y="1268977"/>
                </a:cubicBezTo>
                <a:cubicBezTo>
                  <a:pt x="1663502" y="1324608"/>
                  <a:pt x="1518533" y="1372573"/>
                  <a:pt x="1380959" y="1402154"/>
                </a:cubicBezTo>
                <a:cubicBezTo>
                  <a:pt x="1635667" y="1326709"/>
                  <a:pt x="1895873" y="1190988"/>
                  <a:pt x="2126078" y="1060884"/>
                </a:cubicBezTo>
                <a:cubicBezTo>
                  <a:pt x="2356081" y="931040"/>
                  <a:pt x="2579311" y="782861"/>
                  <a:pt x="2766687" y="595431"/>
                </a:cubicBezTo>
                <a:close/>
                <a:moveTo>
                  <a:pt x="388393" y="0"/>
                </a:moveTo>
                <a:cubicBezTo>
                  <a:pt x="537654" y="102473"/>
                  <a:pt x="678404" y="214597"/>
                  <a:pt x="798429" y="354489"/>
                </a:cubicBezTo>
                <a:cubicBezTo>
                  <a:pt x="969321" y="553889"/>
                  <a:pt x="1094116" y="786540"/>
                  <a:pt x="1170214" y="1037527"/>
                </a:cubicBezTo>
                <a:cubicBezTo>
                  <a:pt x="1170840" y="1039078"/>
                  <a:pt x="1168485" y="1039907"/>
                  <a:pt x="1167848" y="1038375"/>
                </a:cubicBezTo>
                <a:cubicBezTo>
                  <a:pt x="1008707" y="616428"/>
                  <a:pt x="717683" y="300405"/>
                  <a:pt x="379176" y="25015"/>
                </a:cubicBezTo>
                <a:cubicBezTo>
                  <a:pt x="405878" y="40788"/>
                  <a:pt x="421068" y="51516"/>
                  <a:pt x="421068" y="51516"/>
                </a:cubicBezTo>
                <a:cubicBezTo>
                  <a:pt x="421068" y="51516"/>
                  <a:pt x="406821" y="32200"/>
                  <a:pt x="388393" y="0"/>
                </a:cubicBez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2C77BCA-8F61-4031-BA1C-EB7168F9BB00}"/>
              </a:ext>
            </a:extLst>
          </p:cNvPr>
          <p:cNvGrpSpPr/>
          <p:nvPr/>
        </p:nvGrpSpPr>
        <p:grpSpPr>
          <a:xfrm>
            <a:off x="8921977" y="3367179"/>
            <a:ext cx="2937088" cy="1690262"/>
            <a:chOff x="8921977" y="1405170"/>
            <a:chExt cx="2937088" cy="169026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B53DD4-AB93-42C2-8DB4-69937400D8A0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3F800E2-B14C-4404-8CCC-1FA95D5F89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89FE7D-DF3D-439A-B1D8-13B3A08D6170}"/>
              </a:ext>
            </a:extLst>
          </p:cNvPr>
          <p:cNvGrpSpPr/>
          <p:nvPr/>
        </p:nvGrpSpPr>
        <p:grpSpPr>
          <a:xfrm>
            <a:off x="332936" y="3367179"/>
            <a:ext cx="2937088" cy="1690262"/>
            <a:chOff x="332936" y="2566211"/>
            <a:chExt cx="2937088" cy="169026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38D2B4-879B-4788-93E6-701405878904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120AEF6-699A-43BA-9109-28596E58555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9C4111-A559-4F91-A1F4-EFD27A2E1246}"/>
              </a:ext>
            </a:extLst>
          </p:cNvPr>
          <p:cNvGrpSpPr/>
          <p:nvPr/>
        </p:nvGrpSpPr>
        <p:grpSpPr>
          <a:xfrm>
            <a:off x="8929772" y="1354204"/>
            <a:ext cx="2937088" cy="1690262"/>
            <a:chOff x="8921977" y="1405170"/>
            <a:chExt cx="2937088" cy="169026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AE4FBC7-6FA4-41C1-B409-2E4339BC1DC0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B4C41D-5C74-4DD3-AD9B-48BF4C9D6E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2A571EE-E17B-488E-AFAD-8277062BD077}"/>
              </a:ext>
            </a:extLst>
          </p:cNvPr>
          <p:cNvGrpSpPr/>
          <p:nvPr/>
        </p:nvGrpSpPr>
        <p:grpSpPr>
          <a:xfrm>
            <a:off x="340731" y="1354204"/>
            <a:ext cx="2937088" cy="1690262"/>
            <a:chOff x="332936" y="2566211"/>
            <a:chExt cx="2937088" cy="169026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652888A-7181-4ABC-B58E-446ED63B74B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F090E2E-87FB-4269-9517-5D793BC4BC0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453053-F6CA-4D9F-8597-6F31816F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Leaf Clover for PowerPoint</a:t>
            </a:r>
          </a:p>
        </p:txBody>
      </p:sp>
      <p:pic>
        <p:nvPicPr>
          <p:cNvPr id="95" name="Graphic 94" descr="Users">
            <a:extLst>
              <a:ext uri="{FF2B5EF4-FFF2-40B4-BE49-F238E27FC236}">
                <a16:creationId xmlns:a16="http://schemas.microsoft.com/office/drawing/2014/main" id="{C415DA09-A4C7-4723-8594-541F793EC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7533" y="2385724"/>
            <a:ext cx="577347" cy="577347"/>
          </a:xfrm>
          <a:prstGeom prst="rect">
            <a:avLst/>
          </a:prstGeom>
        </p:spPr>
      </p:pic>
      <p:pic>
        <p:nvPicPr>
          <p:cNvPr id="96" name="Graphic 95" descr="Puzzle">
            <a:extLst>
              <a:ext uri="{FF2B5EF4-FFF2-40B4-BE49-F238E27FC236}">
                <a16:creationId xmlns:a16="http://schemas.microsoft.com/office/drawing/2014/main" id="{C9696452-A34C-4EEE-8137-50BCE50057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66444" y="3809397"/>
            <a:ext cx="577347" cy="577347"/>
          </a:xfrm>
          <a:prstGeom prst="rect">
            <a:avLst/>
          </a:prstGeom>
        </p:spPr>
      </p:pic>
      <p:pic>
        <p:nvPicPr>
          <p:cNvPr id="97" name="Graphic 96" descr="Lightbulb">
            <a:extLst>
              <a:ext uri="{FF2B5EF4-FFF2-40B4-BE49-F238E27FC236}">
                <a16:creationId xmlns:a16="http://schemas.microsoft.com/office/drawing/2014/main" id="{F79EEDEA-3F6E-4E4E-917E-246D4921B4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12001" y="3946063"/>
            <a:ext cx="577347" cy="577347"/>
          </a:xfrm>
          <a:prstGeom prst="rect">
            <a:avLst/>
          </a:prstGeom>
        </p:spPr>
      </p:pic>
      <p:pic>
        <p:nvPicPr>
          <p:cNvPr id="98" name="Graphic 97" descr="Rocket">
            <a:extLst>
              <a:ext uri="{FF2B5EF4-FFF2-40B4-BE49-F238E27FC236}">
                <a16:creationId xmlns:a16="http://schemas.microsoft.com/office/drawing/2014/main" id="{A1AC87BB-29F5-4B7F-8161-493988BA60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8543" y="1780958"/>
            <a:ext cx="577347" cy="577347"/>
          </a:xfrm>
          <a:prstGeom prst="rect">
            <a:avLst/>
          </a:prstGeom>
        </p:spPr>
      </p:pic>
      <p:pic>
        <p:nvPicPr>
          <p:cNvPr id="99" name="Graphic 98" descr="Users">
            <a:extLst>
              <a:ext uri="{FF2B5EF4-FFF2-40B4-BE49-F238E27FC236}">
                <a16:creationId xmlns:a16="http://schemas.microsoft.com/office/drawing/2014/main" id="{5468B785-61BA-436D-BA19-0E1625C1882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89513" y="1337271"/>
            <a:ext cx="577347" cy="577347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625378DC-8F6C-4846-8037-F6030B9922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89513" y="3361543"/>
            <a:ext cx="577347" cy="577347"/>
          </a:xfrm>
          <a:prstGeom prst="rect">
            <a:avLst/>
          </a:prstGeom>
        </p:spPr>
      </p:pic>
      <p:pic>
        <p:nvPicPr>
          <p:cNvPr id="101" name="Graphic 100" descr="Lightbulb">
            <a:extLst>
              <a:ext uri="{FF2B5EF4-FFF2-40B4-BE49-F238E27FC236}">
                <a16:creationId xmlns:a16="http://schemas.microsoft.com/office/drawing/2014/main" id="{07F7622F-FC8A-4C7A-869E-92B2761CA7A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8526" y="3361543"/>
            <a:ext cx="577347" cy="577347"/>
          </a:xfrm>
          <a:prstGeom prst="rect">
            <a:avLst/>
          </a:prstGeom>
        </p:spPr>
      </p:pic>
      <p:pic>
        <p:nvPicPr>
          <p:cNvPr id="102" name="Graphic 101" descr="Rocket">
            <a:extLst>
              <a:ext uri="{FF2B5EF4-FFF2-40B4-BE49-F238E27FC236}">
                <a16:creationId xmlns:a16="http://schemas.microsoft.com/office/drawing/2014/main" id="{04CC7279-E19B-46A8-B93D-AF79E59C726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8526" y="1337271"/>
            <a:ext cx="577347" cy="57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6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8537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 Leaf Clover for PowerPoint</vt:lpstr>
      <vt:lpstr>Four Leaf Clover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Leaf Clover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2019-03-10T17:25:33Z</dcterms:modified>
  <cp:category>Graphics &amp; Metaphors</cp:category>
</cp:coreProperties>
</file>