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0" d="100"/>
          <a:sy n="100" d="100"/>
        </p:scale>
        <p:origin x="18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184177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949639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10/5/2020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Four-Letter Diagram – Slide Template</a:t>
            </a:r>
          </a:p>
        </p:txBody>
      </p:sp>
      <p:grpSp>
        <p:nvGrpSpPr>
          <p:cNvPr id="13" name="Group 12">
            <a:extLst>
              <a:ext uri="{FF2B5EF4-FFF2-40B4-BE49-F238E27FC236}">
                <a16:creationId xmlns:a16="http://schemas.microsoft.com/office/drawing/2014/main" id="{47CD7D6C-579A-4F08-8F3D-703D10B6D7E0}"/>
              </a:ext>
            </a:extLst>
          </p:cNvPr>
          <p:cNvGrpSpPr/>
          <p:nvPr/>
        </p:nvGrpSpPr>
        <p:grpSpPr>
          <a:xfrm>
            <a:off x="696054" y="1257300"/>
            <a:ext cx="2121003" cy="2121003"/>
            <a:chOff x="1238865" y="1563329"/>
            <a:chExt cx="2300748" cy="2300748"/>
          </a:xfrm>
        </p:grpSpPr>
        <p:sp>
          <p:nvSpPr>
            <p:cNvPr id="17" name="Oval 16">
              <a:extLst>
                <a:ext uri="{FF2B5EF4-FFF2-40B4-BE49-F238E27FC236}">
                  <a16:creationId xmlns:a16="http://schemas.microsoft.com/office/drawing/2014/main" id="{9B3447C1-D9E6-439A-BBBF-59051B4F8DBE}"/>
                </a:ext>
              </a:extLst>
            </p:cNvPr>
            <p:cNvSpPr/>
            <p:nvPr/>
          </p:nvSpPr>
          <p:spPr>
            <a:xfrm>
              <a:off x="1238865" y="1563329"/>
              <a:ext cx="2300748" cy="2300748"/>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a:p>
          </p:txBody>
        </p:sp>
        <p:sp>
          <p:nvSpPr>
            <p:cNvPr id="18" name="Oval 17">
              <a:extLst>
                <a:ext uri="{FF2B5EF4-FFF2-40B4-BE49-F238E27FC236}">
                  <a16:creationId xmlns:a16="http://schemas.microsoft.com/office/drawing/2014/main" id="{5A56D23A-1F55-46AC-902D-FC1BF143C65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accent2">
                      <a:lumMod val="50000"/>
                    </a:schemeClr>
                  </a:solidFill>
                </a:rPr>
                <a:t>A</a:t>
              </a:r>
            </a:p>
          </p:txBody>
        </p:sp>
      </p:grpSp>
      <p:grpSp>
        <p:nvGrpSpPr>
          <p:cNvPr id="14" name="Group 13">
            <a:extLst>
              <a:ext uri="{FF2B5EF4-FFF2-40B4-BE49-F238E27FC236}">
                <a16:creationId xmlns:a16="http://schemas.microsoft.com/office/drawing/2014/main" id="{F559DAB4-A172-487E-8532-265AD4D78881}"/>
              </a:ext>
            </a:extLst>
          </p:cNvPr>
          <p:cNvGrpSpPr/>
          <p:nvPr/>
        </p:nvGrpSpPr>
        <p:grpSpPr>
          <a:xfrm>
            <a:off x="696053" y="3632097"/>
            <a:ext cx="2121003" cy="2121003"/>
            <a:chOff x="1238865" y="1563329"/>
            <a:chExt cx="2300748" cy="2300748"/>
          </a:xfrm>
        </p:grpSpPr>
        <p:sp>
          <p:nvSpPr>
            <p:cNvPr id="15" name="Oval 14">
              <a:extLst>
                <a:ext uri="{FF2B5EF4-FFF2-40B4-BE49-F238E27FC236}">
                  <a16:creationId xmlns:a16="http://schemas.microsoft.com/office/drawing/2014/main" id="{EFEB7C6B-FB9B-42E6-B367-A53276FD48EC}"/>
                </a:ext>
              </a:extLst>
            </p:cNvPr>
            <p:cNvSpPr/>
            <p:nvPr/>
          </p:nvSpPr>
          <p:spPr>
            <a:xfrm>
              <a:off x="1238865" y="1563329"/>
              <a:ext cx="2300748" cy="2300748"/>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a:p>
          </p:txBody>
        </p:sp>
        <p:sp>
          <p:nvSpPr>
            <p:cNvPr id="16" name="Oval 15">
              <a:extLst>
                <a:ext uri="{FF2B5EF4-FFF2-40B4-BE49-F238E27FC236}">
                  <a16:creationId xmlns:a16="http://schemas.microsoft.com/office/drawing/2014/main" id="{67621C4D-B836-453C-8C45-F57261898D23}"/>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accent3">
                      <a:lumMod val="50000"/>
                    </a:schemeClr>
                  </a:solidFill>
                </a:rPr>
                <a:t>C</a:t>
              </a:r>
            </a:p>
          </p:txBody>
        </p:sp>
      </p:grpSp>
      <p:grpSp>
        <p:nvGrpSpPr>
          <p:cNvPr id="7" name="Group 6">
            <a:extLst>
              <a:ext uri="{FF2B5EF4-FFF2-40B4-BE49-F238E27FC236}">
                <a16:creationId xmlns:a16="http://schemas.microsoft.com/office/drawing/2014/main" id="{E9F39A58-3A1D-4DE7-B56F-4817BFFA7E8A}"/>
              </a:ext>
            </a:extLst>
          </p:cNvPr>
          <p:cNvGrpSpPr/>
          <p:nvPr/>
        </p:nvGrpSpPr>
        <p:grpSpPr>
          <a:xfrm>
            <a:off x="6326945" y="1257300"/>
            <a:ext cx="2121003" cy="2121003"/>
            <a:chOff x="1238865" y="1563329"/>
            <a:chExt cx="2300748" cy="2300748"/>
          </a:xfrm>
        </p:grpSpPr>
        <p:sp>
          <p:nvSpPr>
            <p:cNvPr id="11" name="Oval 10">
              <a:extLst>
                <a:ext uri="{FF2B5EF4-FFF2-40B4-BE49-F238E27FC236}">
                  <a16:creationId xmlns:a16="http://schemas.microsoft.com/office/drawing/2014/main" id="{EAF48139-BD6A-4A20-80E3-665653F157BE}"/>
                </a:ext>
              </a:extLst>
            </p:cNvPr>
            <p:cNvSpPr/>
            <p:nvPr/>
          </p:nvSpPr>
          <p:spPr>
            <a:xfrm>
              <a:off x="1238865" y="1563329"/>
              <a:ext cx="2300748" cy="2300748"/>
            </a:xfrm>
            <a:prstGeom prst="ellips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DDC7F800-84CC-421D-A1A9-370E5B0F07B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accent6">
                      <a:lumMod val="50000"/>
                    </a:schemeClr>
                  </a:solidFill>
                </a:rPr>
                <a:t>B</a:t>
              </a:r>
            </a:p>
          </p:txBody>
        </p:sp>
      </p:grpSp>
      <p:grpSp>
        <p:nvGrpSpPr>
          <p:cNvPr id="8" name="Group 7">
            <a:extLst>
              <a:ext uri="{FF2B5EF4-FFF2-40B4-BE49-F238E27FC236}">
                <a16:creationId xmlns:a16="http://schemas.microsoft.com/office/drawing/2014/main" id="{34AB6FB8-0B22-45FA-A58A-F9614506BBAC}"/>
              </a:ext>
            </a:extLst>
          </p:cNvPr>
          <p:cNvGrpSpPr/>
          <p:nvPr/>
        </p:nvGrpSpPr>
        <p:grpSpPr>
          <a:xfrm>
            <a:off x="6326944" y="3632097"/>
            <a:ext cx="2121003" cy="2121003"/>
            <a:chOff x="1238865" y="1563329"/>
            <a:chExt cx="2300748" cy="2300748"/>
          </a:xfrm>
        </p:grpSpPr>
        <p:sp>
          <p:nvSpPr>
            <p:cNvPr id="9" name="Oval 8">
              <a:extLst>
                <a:ext uri="{FF2B5EF4-FFF2-40B4-BE49-F238E27FC236}">
                  <a16:creationId xmlns:a16="http://schemas.microsoft.com/office/drawing/2014/main" id="{A4ABDE29-A2F5-4A99-A514-8DD450731DB5}"/>
                </a:ext>
              </a:extLst>
            </p:cNvPr>
            <p:cNvSpPr/>
            <p:nvPr/>
          </p:nvSpPr>
          <p:spPr>
            <a:xfrm>
              <a:off x="1238865" y="1563329"/>
              <a:ext cx="2300748" cy="2300748"/>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1350"/>
            </a:p>
          </p:txBody>
        </p:sp>
        <p:sp>
          <p:nvSpPr>
            <p:cNvPr id="10" name="Oval 9">
              <a:extLst>
                <a:ext uri="{FF2B5EF4-FFF2-40B4-BE49-F238E27FC236}">
                  <a16:creationId xmlns:a16="http://schemas.microsoft.com/office/drawing/2014/main" id="{19812F25-ACC6-451E-87F6-00631A996B3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accent5">
                      <a:lumMod val="50000"/>
                    </a:schemeClr>
                  </a:solidFill>
                </a:rPr>
                <a:t>D</a:t>
              </a:r>
            </a:p>
          </p:txBody>
        </p:sp>
      </p:grpSp>
      <p:sp>
        <p:nvSpPr>
          <p:cNvPr id="20" name="Freeform: Shape 19">
            <a:extLst>
              <a:ext uri="{FF2B5EF4-FFF2-40B4-BE49-F238E27FC236}">
                <a16:creationId xmlns:a16="http://schemas.microsoft.com/office/drawing/2014/main" id="{EFC79B03-B4A3-4C22-AB4F-1B917A955A07}"/>
              </a:ext>
            </a:extLst>
          </p:cNvPr>
          <p:cNvSpPr/>
          <p:nvPr/>
        </p:nvSpPr>
        <p:spPr>
          <a:xfrm>
            <a:off x="1858997" y="3156743"/>
            <a:ext cx="752984" cy="701330"/>
          </a:xfrm>
          <a:custGeom>
            <a:avLst/>
            <a:gdLst>
              <a:gd name="connsiteX0" fmla="*/ 816470 w 816796"/>
              <a:gd name="connsiteY0" fmla="*/ 0 h 760764"/>
              <a:gd name="connsiteX1" fmla="*/ 792313 w 816796"/>
              <a:gd name="connsiteY1" fmla="*/ 158287 h 760764"/>
              <a:gd name="connsiteX2" fmla="*/ 781152 w 816796"/>
              <a:gd name="connsiteY2" fmla="*/ 379315 h 760764"/>
              <a:gd name="connsiteX3" fmla="*/ 792313 w 816796"/>
              <a:gd name="connsiteY3" fmla="*/ 600343 h 760764"/>
              <a:gd name="connsiteX4" fmla="*/ 816796 w 816796"/>
              <a:gd name="connsiteY4" fmla="*/ 760764 h 760764"/>
              <a:gd name="connsiteX5" fmla="*/ 806000 w 816796"/>
              <a:gd name="connsiteY5" fmla="*/ 748885 h 760764"/>
              <a:gd name="connsiteX6" fmla="*/ 713894 w 816796"/>
              <a:gd name="connsiteY6" fmla="*/ 665174 h 760764"/>
              <a:gd name="connsiteX7" fmla="*/ 630778 w 816796"/>
              <a:gd name="connsiteY7" fmla="*/ 603020 h 760764"/>
              <a:gd name="connsiteX8" fmla="*/ 591193 w 816796"/>
              <a:gd name="connsiteY8" fmla="*/ 576625 h 760764"/>
              <a:gd name="connsiteX9" fmla="*/ 530176 w 816796"/>
              <a:gd name="connsiteY9" fmla="*/ 539556 h 760764"/>
              <a:gd name="connsiteX10" fmla="*/ 465310 w 816796"/>
              <a:gd name="connsiteY10" fmla="*/ 503814 h 760764"/>
              <a:gd name="connsiteX11" fmla="*/ 150267 w 816796"/>
              <a:gd name="connsiteY11" fmla="*/ 395351 h 760764"/>
              <a:gd name="connsiteX12" fmla="*/ 0 w 816796"/>
              <a:gd name="connsiteY12" fmla="*/ 380203 h 760764"/>
              <a:gd name="connsiteX13" fmla="*/ 150269 w 816796"/>
              <a:gd name="connsiteY13" fmla="*/ 365054 h 760764"/>
              <a:gd name="connsiteX14" fmla="*/ 465312 w 816796"/>
              <a:gd name="connsiteY14" fmla="*/ 256592 h 760764"/>
              <a:gd name="connsiteX15" fmla="*/ 530147 w 816796"/>
              <a:gd name="connsiteY15" fmla="*/ 220867 h 760764"/>
              <a:gd name="connsiteX16" fmla="*/ 591231 w 816796"/>
              <a:gd name="connsiteY16" fmla="*/ 183757 h 760764"/>
              <a:gd name="connsiteX17" fmla="*/ 630748 w 816796"/>
              <a:gd name="connsiteY17" fmla="*/ 157407 h 760764"/>
              <a:gd name="connsiteX18" fmla="*/ 713896 w 816796"/>
              <a:gd name="connsiteY18" fmla="*/ 95229 h 760764"/>
              <a:gd name="connsiteX19" fmla="*/ 806002 w 816796"/>
              <a:gd name="connsiteY19" fmla="*/ 11518 h 760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16796" h="760764">
                <a:moveTo>
                  <a:pt x="816470" y="0"/>
                </a:moveTo>
                <a:lnTo>
                  <a:pt x="792313" y="158287"/>
                </a:lnTo>
                <a:cubicBezTo>
                  <a:pt x="784933" y="230959"/>
                  <a:pt x="781152" y="304696"/>
                  <a:pt x="781152" y="379315"/>
                </a:cubicBezTo>
                <a:cubicBezTo>
                  <a:pt x="781152" y="453935"/>
                  <a:pt x="784933" y="527671"/>
                  <a:pt x="792313" y="600343"/>
                </a:cubicBezTo>
                <a:lnTo>
                  <a:pt x="816796" y="760764"/>
                </a:lnTo>
                <a:lnTo>
                  <a:pt x="806000" y="748885"/>
                </a:lnTo>
                <a:cubicBezTo>
                  <a:pt x="776661" y="719546"/>
                  <a:pt x="745923" y="691606"/>
                  <a:pt x="713894" y="665174"/>
                </a:cubicBezTo>
                <a:lnTo>
                  <a:pt x="630778" y="603020"/>
                </a:lnTo>
                <a:lnTo>
                  <a:pt x="591193" y="576625"/>
                </a:lnTo>
                <a:lnTo>
                  <a:pt x="530176" y="539556"/>
                </a:lnTo>
                <a:lnTo>
                  <a:pt x="465310" y="503814"/>
                </a:lnTo>
                <a:cubicBezTo>
                  <a:pt x="366755" y="454837"/>
                  <a:pt x="261085" y="418027"/>
                  <a:pt x="150267" y="395351"/>
                </a:cubicBezTo>
                <a:lnTo>
                  <a:pt x="0" y="380203"/>
                </a:lnTo>
                <a:lnTo>
                  <a:pt x="150269" y="365054"/>
                </a:lnTo>
                <a:cubicBezTo>
                  <a:pt x="261087" y="342378"/>
                  <a:pt x="366757" y="305569"/>
                  <a:pt x="465312" y="256592"/>
                </a:cubicBezTo>
                <a:lnTo>
                  <a:pt x="530147" y="220867"/>
                </a:lnTo>
                <a:lnTo>
                  <a:pt x="591231" y="183757"/>
                </a:lnTo>
                <a:lnTo>
                  <a:pt x="630748" y="157407"/>
                </a:lnTo>
                <a:lnTo>
                  <a:pt x="713896" y="95229"/>
                </a:lnTo>
                <a:cubicBezTo>
                  <a:pt x="745925" y="68797"/>
                  <a:pt x="776663" y="40857"/>
                  <a:pt x="806002" y="11518"/>
                </a:cubicBezTo>
                <a:close/>
              </a:path>
            </a:pathLst>
          </a:custGeom>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1350"/>
          </a:p>
        </p:txBody>
      </p:sp>
      <p:sp>
        <p:nvSpPr>
          <p:cNvPr id="21" name="Freeform: Shape 20">
            <a:extLst>
              <a:ext uri="{FF2B5EF4-FFF2-40B4-BE49-F238E27FC236}">
                <a16:creationId xmlns:a16="http://schemas.microsoft.com/office/drawing/2014/main" id="{88A1D073-BC5D-49FF-AB1C-AEBC347FE0BA}"/>
              </a:ext>
            </a:extLst>
          </p:cNvPr>
          <p:cNvSpPr/>
          <p:nvPr/>
        </p:nvSpPr>
        <p:spPr>
          <a:xfrm>
            <a:off x="6532321" y="3156743"/>
            <a:ext cx="732427" cy="696420"/>
          </a:xfrm>
          <a:custGeom>
            <a:avLst/>
            <a:gdLst>
              <a:gd name="connsiteX0" fmla="*/ 0 w 794497"/>
              <a:gd name="connsiteY0" fmla="*/ 0 h 755439"/>
              <a:gd name="connsiteX1" fmla="*/ 10469 w 794497"/>
              <a:gd name="connsiteY1" fmla="*/ 11519 h 755439"/>
              <a:gd name="connsiteX2" fmla="*/ 102575 w 794497"/>
              <a:gd name="connsiteY2" fmla="*/ 95230 h 755439"/>
              <a:gd name="connsiteX3" fmla="*/ 185715 w 794497"/>
              <a:gd name="connsiteY3" fmla="*/ 157402 h 755439"/>
              <a:gd name="connsiteX4" fmla="*/ 225250 w 794497"/>
              <a:gd name="connsiteY4" fmla="*/ 183764 h 755439"/>
              <a:gd name="connsiteX5" fmla="*/ 286319 w 794497"/>
              <a:gd name="connsiteY5" fmla="*/ 220864 h 755439"/>
              <a:gd name="connsiteX6" fmla="*/ 351160 w 794497"/>
              <a:gd name="connsiteY6" fmla="*/ 256593 h 755439"/>
              <a:gd name="connsiteX7" fmla="*/ 666203 w 794497"/>
              <a:gd name="connsiteY7" fmla="*/ 365055 h 755439"/>
              <a:gd name="connsiteX8" fmla="*/ 794497 w 794497"/>
              <a:gd name="connsiteY8" fmla="*/ 377989 h 755439"/>
              <a:gd name="connsiteX9" fmla="*/ 666203 w 794497"/>
              <a:gd name="connsiteY9" fmla="*/ 390922 h 755439"/>
              <a:gd name="connsiteX10" fmla="*/ 351160 w 794497"/>
              <a:gd name="connsiteY10" fmla="*/ 499385 h 755439"/>
              <a:gd name="connsiteX11" fmla="*/ 286281 w 794497"/>
              <a:gd name="connsiteY11" fmla="*/ 535134 h 755439"/>
              <a:gd name="connsiteX12" fmla="*/ 225284 w 794497"/>
              <a:gd name="connsiteY12" fmla="*/ 572191 h 755439"/>
              <a:gd name="connsiteX13" fmla="*/ 185690 w 794497"/>
              <a:gd name="connsiteY13" fmla="*/ 598592 h 755439"/>
              <a:gd name="connsiteX14" fmla="*/ 102575 w 794497"/>
              <a:gd name="connsiteY14" fmla="*/ 660745 h 755439"/>
              <a:gd name="connsiteX15" fmla="*/ 10469 w 794497"/>
              <a:gd name="connsiteY15" fmla="*/ 744456 h 755439"/>
              <a:gd name="connsiteX16" fmla="*/ 487 w 794497"/>
              <a:gd name="connsiteY16" fmla="*/ 755439 h 755439"/>
              <a:gd name="connsiteX17" fmla="*/ 24157 w 794497"/>
              <a:gd name="connsiteY17" fmla="*/ 600344 h 755439"/>
              <a:gd name="connsiteX18" fmla="*/ 35318 w 794497"/>
              <a:gd name="connsiteY18" fmla="*/ 379316 h 755439"/>
              <a:gd name="connsiteX19" fmla="*/ 24157 w 794497"/>
              <a:gd name="connsiteY19" fmla="*/ 158288 h 755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94497" h="755439">
                <a:moveTo>
                  <a:pt x="0" y="0"/>
                </a:moveTo>
                <a:lnTo>
                  <a:pt x="10469" y="11519"/>
                </a:lnTo>
                <a:cubicBezTo>
                  <a:pt x="39808" y="40858"/>
                  <a:pt x="70547" y="68798"/>
                  <a:pt x="102575" y="95230"/>
                </a:cubicBezTo>
                <a:lnTo>
                  <a:pt x="185715" y="157402"/>
                </a:lnTo>
                <a:lnTo>
                  <a:pt x="225250" y="183764"/>
                </a:lnTo>
                <a:lnTo>
                  <a:pt x="286319" y="220864"/>
                </a:lnTo>
                <a:lnTo>
                  <a:pt x="351160" y="256593"/>
                </a:lnTo>
                <a:cubicBezTo>
                  <a:pt x="449716" y="305570"/>
                  <a:pt x="555385" y="342379"/>
                  <a:pt x="666203" y="365055"/>
                </a:cubicBezTo>
                <a:lnTo>
                  <a:pt x="794497" y="377989"/>
                </a:lnTo>
                <a:lnTo>
                  <a:pt x="666203" y="390922"/>
                </a:lnTo>
                <a:cubicBezTo>
                  <a:pt x="555385" y="413598"/>
                  <a:pt x="449716" y="450408"/>
                  <a:pt x="351160" y="499385"/>
                </a:cubicBezTo>
                <a:lnTo>
                  <a:pt x="286281" y="535134"/>
                </a:lnTo>
                <a:lnTo>
                  <a:pt x="225284" y="572191"/>
                </a:lnTo>
                <a:lnTo>
                  <a:pt x="185690" y="598592"/>
                </a:lnTo>
                <a:lnTo>
                  <a:pt x="102575" y="660745"/>
                </a:lnTo>
                <a:cubicBezTo>
                  <a:pt x="70547" y="687177"/>
                  <a:pt x="39808" y="715117"/>
                  <a:pt x="10469" y="744456"/>
                </a:cubicBezTo>
                <a:lnTo>
                  <a:pt x="487" y="755439"/>
                </a:lnTo>
                <a:lnTo>
                  <a:pt x="24157" y="600344"/>
                </a:lnTo>
                <a:cubicBezTo>
                  <a:pt x="31538" y="527672"/>
                  <a:pt x="35318" y="453936"/>
                  <a:pt x="35318" y="379316"/>
                </a:cubicBezTo>
                <a:cubicBezTo>
                  <a:pt x="35318" y="304697"/>
                  <a:pt x="31538" y="230960"/>
                  <a:pt x="24157" y="158288"/>
                </a:cubicBezTo>
                <a:close/>
              </a:path>
            </a:pathLst>
          </a:custGeom>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1350"/>
          </a:p>
        </p:txBody>
      </p:sp>
      <p:grpSp>
        <p:nvGrpSpPr>
          <p:cNvPr id="22" name="Group 21">
            <a:extLst>
              <a:ext uri="{FF2B5EF4-FFF2-40B4-BE49-F238E27FC236}">
                <a16:creationId xmlns:a16="http://schemas.microsoft.com/office/drawing/2014/main" id="{25274DAD-7B12-41B0-AEB0-EF072B61A5C8}"/>
              </a:ext>
            </a:extLst>
          </p:cNvPr>
          <p:cNvGrpSpPr/>
          <p:nvPr/>
        </p:nvGrpSpPr>
        <p:grpSpPr>
          <a:xfrm>
            <a:off x="3223260" y="2209848"/>
            <a:ext cx="2697481" cy="2590704"/>
            <a:chOff x="332936" y="2521869"/>
            <a:chExt cx="2926080" cy="2810257"/>
          </a:xfrm>
        </p:grpSpPr>
        <p:sp>
          <p:nvSpPr>
            <p:cNvPr id="23" name="TextBox 22">
              <a:extLst>
                <a:ext uri="{FF2B5EF4-FFF2-40B4-BE49-F238E27FC236}">
                  <a16:creationId xmlns:a16="http://schemas.microsoft.com/office/drawing/2014/main" id="{2C0E0AEC-8902-4E1D-855F-A7988D5EB2D4}"/>
                </a:ext>
              </a:extLst>
            </p:cNvPr>
            <p:cNvSpPr txBox="1"/>
            <p:nvPr/>
          </p:nvSpPr>
          <p:spPr>
            <a:xfrm>
              <a:off x="332936" y="2521869"/>
              <a:ext cx="2926080" cy="567561"/>
            </a:xfrm>
            <a:prstGeom prst="rect">
              <a:avLst/>
            </a:prstGeom>
            <a:noFill/>
          </p:spPr>
          <p:txBody>
            <a:bodyPr wrap="square" lIns="0" rIns="0" rtlCol="0" anchor="b">
              <a:spAutoFit/>
            </a:bodyPr>
            <a:lstStyle/>
            <a:p>
              <a:pPr algn="ctr"/>
              <a:r>
                <a:rPr lang="en-US" sz="2800" b="1" noProof="1"/>
                <a:t>Lorem Ipsum</a:t>
              </a:r>
            </a:p>
          </p:txBody>
        </p:sp>
        <p:sp>
          <p:nvSpPr>
            <p:cNvPr id="24" name="TextBox 23">
              <a:extLst>
                <a:ext uri="{FF2B5EF4-FFF2-40B4-BE49-F238E27FC236}">
                  <a16:creationId xmlns:a16="http://schemas.microsoft.com/office/drawing/2014/main" id="{F2B691DC-8473-4584-AD5E-C25576E65903}"/>
                </a:ext>
              </a:extLst>
            </p:cNvPr>
            <p:cNvSpPr txBox="1"/>
            <p:nvPr/>
          </p:nvSpPr>
          <p:spPr>
            <a:xfrm>
              <a:off x="332936" y="3086921"/>
              <a:ext cx="2926080" cy="2245205"/>
            </a:xfrm>
            <a:prstGeom prst="rect">
              <a:avLst/>
            </a:prstGeom>
            <a:noFill/>
          </p:spPr>
          <p:txBody>
            <a:bodyPr wrap="square" lIns="0" rIns="0" rtlCol="0" anchor="t">
              <a:spAutoFit/>
            </a:bodyPr>
            <a:lstStyle/>
            <a:p>
              <a:pPr algn="just">
                <a:spcAft>
                  <a:spcPts val="9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27" name="Freeform: Shape 26">
            <a:extLst>
              <a:ext uri="{FF2B5EF4-FFF2-40B4-BE49-F238E27FC236}">
                <a16:creationId xmlns:a16="http://schemas.microsoft.com/office/drawing/2014/main" id="{65C44EB0-2928-4C4B-8204-3E035F51CEB8}"/>
              </a:ext>
            </a:extLst>
          </p:cNvPr>
          <p:cNvSpPr/>
          <p:nvPr/>
        </p:nvSpPr>
        <p:spPr>
          <a:xfrm>
            <a:off x="2299059" y="1257300"/>
            <a:ext cx="4545883" cy="1092993"/>
          </a:xfrm>
          <a:custGeom>
            <a:avLst/>
            <a:gdLst>
              <a:gd name="connsiteX0" fmla="*/ 0 w 4931127"/>
              <a:gd name="connsiteY0" fmla="*/ 0 h 1185619"/>
              <a:gd name="connsiteX1" fmla="*/ 2465564 w 4931127"/>
              <a:gd name="connsiteY1" fmla="*/ 0 h 1185619"/>
              <a:gd name="connsiteX2" fmla="*/ 4931127 w 4931127"/>
              <a:gd name="connsiteY2" fmla="*/ 0 h 1185619"/>
              <a:gd name="connsiteX3" fmla="*/ 4901373 w 4931127"/>
              <a:gd name="connsiteY3" fmla="*/ 14333 h 1185619"/>
              <a:gd name="connsiteX4" fmla="*/ 4280905 w 4931127"/>
              <a:gd name="connsiteY4" fmla="*/ 769112 h 1185619"/>
              <a:gd name="connsiteX5" fmla="*/ 4271816 w 4931127"/>
              <a:gd name="connsiteY5" fmla="*/ 804461 h 1185619"/>
              <a:gd name="connsiteX6" fmla="*/ 4271817 w 4931127"/>
              <a:gd name="connsiteY6" fmla="*/ 804462 h 1185619"/>
              <a:gd name="connsiteX7" fmla="*/ 4248946 w 4931127"/>
              <a:gd name="connsiteY7" fmla="*/ 893410 h 1185619"/>
              <a:gd name="connsiteX8" fmla="*/ 4222595 w 4931127"/>
              <a:gd name="connsiteY8" fmla="*/ 1154804 h 1185619"/>
              <a:gd name="connsiteX9" fmla="*/ 4224151 w 4931127"/>
              <a:gd name="connsiteY9" fmla="*/ 1185619 h 1185619"/>
              <a:gd name="connsiteX10" fmla="*/ 4133688 w 4931127"/>
              <a:gd name="connsiteY10" fmla="*/ 1064644 h 1185619"/>
              <a:gd name="connsiteX11" fmla="*/ 2465564 w 4931127"/>
              <a:gd name="connsiteY11" fmla="*/ 277962 h 1185619"/>
              <a:gd name="connsiteX12" fmla="*/ 797440 w 4931127"/>
              <a:gd name="connsiteY12" fmla="*/ 1064644 h 1185619"/>
              <a:gd name="connsiteX13" fmla="*/ 706978 w 4931127"/>
              <a:gd name="connsiteY13" fmla="*/ 1185618 h 1185619"/>
              <a:gd name="connsiteX14" fmla="*/ 708534 w 4931127"/>
              <a:gd name="connsiteY14" fmla="*/ 1154804 h 1185619"/>
              <a:gd name="connsiteX15" fmla="*/ 682183 w 4931127"/>
              <a:gd name="connsiteY15" fmla="*/ 893410 h 1185619"/>
              <a:gd name="connsiteX16" fmla="*/ 659312 w 4931127"/>
              <a:gd name="connsiteY16" fmla="*/ 804462 h 1185619"/>
              <a:gd name="connsiteX17" fmla="*/ 659312 w 4931127"/>
              <a:gd name="connsiteY17" fmla="*/ 804462 h 1185619"/>
              <a:gd name="connsiteX18" fmla="*/ 650222 w 4931127"/>
              <a:gd name="connsiteY18" fmla="*/ 769112 h 1185619"/>
              <a:gd name="connsiteX19" fmla="*/ 29754 w 4931127"/>
              <a:gd name="connsiteY19" fmla="*/ 14333 h 118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127" h="1185619">
                <a:moveTo>
                  <a:pt x="0" y="0"/>
                </a:moveTo>
                <a:lnTo>
                  <a:pt x="2465564" y="0"/>
                </a:lnTo>
                <a:lnTo>
                  <a:pt x="4931127" y="0"/>
                </a:lnTo>
                <a:lnTo>
                  <a:pt x="4901373" y="14333"/>
                </a:lnTo>
                <a:cubicBezTo>
                  <a:pt x="4607329" y="174068"/>
                  <a:pt x="4381962" y="444205"/>
                  <a:pt x="4280905" y="769112"/>
                </a:cubicBezTo>
                <a:lnTo>
                  <a:pt x="4271816" y="804461"/>
                </a:lnTo>
                <a:lnTo>
                  <a:pt x="4271817" y="804462"/>
                </a:lnTo>
                <a:lnTo>
                  <a:pt x="4248946" y="893410"/>
                </a:lnTo>
                <a:cubicBezTo>
                  <a:pt x="4231669" y="977843"/>
                  <a:pt x="4222595" y="1065264"/>
                  <a:pt x="4222595" y="1154804"/>
                </a:cubicBezTo>
                <a:lnTo>
                  <a:pt x="4224151" y="1185619"/>
                </a:lnTo>
                <a:lnTo>
                  <a:pt x="4133688" y="1064644"/>
                </a:lnTo>
                <a:cubicBezTo>
                  <a:pt x="3737188" y="584198"/>
                  <a:pt x="3137139" y="277962"/>
                  <a:pt x="2465564" y="277962"/>
                </a:cubicBezTo>
                <a:cubicBezTo>
                  <a:pt x="1793990" y="277962"/>
                  <a:pt x="1193940" y="584198"/>
                  <a:pt x="797440" y="1064644"/>
                </a:cubicBezTo>
                <a:lnTo>
                  <a:pt x="706978" y="1185618"/>
                </a:lnTo>
                <a:lnTo>
                  <a:pt x="708534" y="1154804"/>
                </a:lnTo>
                <a:cubicBezTo>
                  <a:pt x="708534" y="1065264"/>
                  <a:pt x="699461" y="977843"/>
                  <a:pt x="682183" y="893410"/>
                </a:cubicBezTo>
                <a:lnTo>
                  <a:pt x="659312" y="804462"/>
                </a:lnTo>
                <a:lnTo>
                  <a:pt x="659312" y="804462"/>
                </a:lnTo>
                <a:lnTo>
                  <a:pt x="650222" y="769112"/>
                </a:lnTo>
                <a:cubicBezTo>
                  <a:pt x="549166" y="444205"/>
                  <a:pt x="323799" y="174068"/>
                  <a:pt x="29754" y="14333"/>
                </a:cubicBez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sz="1350"/>
          </a:p>
        </p:txBody>
      </p:sp>
      <p:sp>
        <p:nvSpPr>
          <p:cNvPr id="37" name="Freeform: Shape 36">
            <a:extLst>
              <a:ext uri="{FF2B5EF4-FFF2-40B4-BE49-F238E27FC236}">
                <a16:creationId xmlns:a16="http://schemas.microsoft.com/office/drawing/2014/main" id="{8F171E8F-AF3E-4BD8-804D-35AB489BC35F}"/>
              </a:ext>
            </a:extLst>
          </p:cNvPr>
          <p:cNvSpPr/>
          <p:nvPr/>
        </p:nvSpPr>
        <p:spPr>
          <a:xfrm rot="10800000">
            <a:off x="2299059" y="4660107"/>
            <a:ext cx="4545883" cy="1092993"/>
          </a:xfrm>
          <a:custGeom>
            <a:avLst/>
            <a:gdLst>
              <a:gd name="connsiteX0" fmla="*/ 0 w 4931127"/>
              <a:gd name="connsiteY0" fmla="*/ 0 h 1185619"/>
              <a:gd name="connsiteX1" fmla="*/ 2465564 w 4931127"/>
              <a:gd name="connsiteY1" fmla="*/ 0 h 1185619"/>
              <a:gd name="connsiteX2" fmla="*/ 4931127 w 4931127"/>
              <a:gd name="connsiteY2" fmla="*/ 0 h 1185619"/>
              <a:gd name="connsiteX3" fmla="*/ 4901373 w 4931127"/>
              <a:gd name="connsiteY3" fmla="*/ 14333 h 1185619"/>
              <a:gd name="connsiteX4" fmla="*/ 4280905 w 4931127"/>
              <a:gd name="connsiteY4" fmla="*/ 769112 h 1185619"/>
              <a:gd name="connsiteX5" fmla="*/ 4271816 w 4931127"/>
              <a:gd name="connsiteY5" fmla="*/ 804461 h 1185619"/>
              <a:gd name="connsiteX6" fmla="*/ 4271817 w 4931127"/>
              <a:gd name="connsiteY6" fmla="*/ 804462 h 1185619"/>
              <a:gd name="connsiteX7" fmla="*/ 4248946 w 4931127"/>
              <a:gd name="connsiteY7" fmla="*/ 893410 h 1185619"/>
              <a:gd name="connsiteX8" fmla="*/ 4222595 w 4931127"/>
              <a:gd name="connsiteY8" fmla="*/ 1154804 h 1185619"/>
              <a:gd name="connsiteX9" fmla="*/ 4224151 w 4931127"/>
              <a:gd name="connsiteY9" fmla="*/ 1185619 h 1185619"/>
              <a:gd name="connsiteX10" fmla="*/ 4133688 w 4931127"/>
              <a:gd name="connsiteY10" fmla="*/ 1064644 h 1185619"/>
              <a:gd name="connsiteX11" fmla="*/ 2465564 w 4931127"/>
              <a:gd name="connsiteY11" fmla="*/ 277962 h 1185619"/>
              <a:gd name="connsiteX12" fmla="*/ 797440 w 4931127"/>
              <a:gd name="connsiteY12" fmla="*/ 1064644 h 1185619"/>
              <a:gd name="connsiteX13" fmla="*/ 706978 w 4931127"/>
              <a:gd name="connsiteY13" fmla="*/ 1185618 h 1185619"/>
              <a:gd name="connsiteX14" fmla="*/ 708534 w 4931127"/>
              <a:gd name="connsiteY14" fmla="*/ 1154804 h 1185619"/>
              <a:gd name="connsiteX15" fmla="*/ 682183 w 4931127"/>
              <a:gd name="connsiteY15" fmla="*/ 893410 h 1185619"/>
              <a:gd name="connsiteX16" fmla="*/ 659312 w 4931127"/>
              <a:gd name="connsiteY16" fmla="*/ 804462 h 1185619"/>
              <a:gd name="connsiteX17" fmla="*/ 659312 w 4931127"/>
              <a:gd name="connsiteY17" fmla="*/ 804462 h 1185619"/>
              <a:gd name="connsiteX18" fmla="*/ 650222 w 4931127"/>
              <a:gd name="connsiteY18" fmla="*/ 769112 h 1185619"/>
              <a:gd name="connsiteX19" fmla="*/ 29754 w 4931127"/>
              <a:gd name="connsiteY19" fmla="*/ 14333 h 118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127" h="1185619">
                <a:moveTo>
                  <a:pt x="0" y="0"/>
                </a:moveTo>
                <a:lnTo>
                  <a:pt x="2465564" y="0"/>
                </a:lnTo>
                <a:lnTo>
                  <a:pt x="4931127" y="0"/>
                </a:lnTo>
                <a:lnTo>
                  <a:pt x="4901373" y="14333"/>
                </a:lnTo>
                <a:cubicBezTo>
                  <a:pt x="4607329" y="174068"/>
                  <a:pt x="4381962" y="444205"/>
                  <a:pt x="4280905" y="769112"/>
                </a:cubicBezTo>
                <a:lnTo>
                  <a:pt x="4271816" y="804461"/>
                </a:lnTo>
                <a:lnTo>
                  <a:pt x="4271817" y="804462"/>
                </a:lnTo>
                <a:lnTo>
                  <a:pt x="4248946" y="893410"/>
                </a:lnTo>
                <a:cubicBezTo>
                  <a:pt x="4231669" y="977843"/>
                  <a:pt x="4222595" y="1065264"/>
                  <a:pt x="4222595" y="1154804"/>
                </a:cubicBezTo>
                <a:lnTo>
                  <a:pt x="4224151" y="1185619"/>
                </a:lnTo>
                <a:lnTo>
                  <a:pt x="4133688" y="1064644"/>
                </a:lnTo>
                <a:cubicBezTo>
                  <a:pt x="3737188" y="584198"/>
                  <a:pt x="3137139" y="277962"/>
                  <a:pt x="2465564" y="277962"/>
                </a:cubicBezTo>
                <a:cubicBezTo>
                  <a:pt x="1793990" y="277962"/>
                  <a:pt x="1193940" y="584198"/>
                  <a:pt x="797440" y="1064644"/>
                </a:cubicBezTo>
                <a:lnTo>
                  <a:pt x="706978" y="1185618"/>
                </a:lnTo>
                <a:lnTo>
                  <a:pt x="708534" y="1154804"/>
                </a:lnTo>
                <a:cubicBezTo>
                  <a:pt x="708534" y="1065264"/>
                  <a:pt x="699461" y="977843"/>
                  <a:pt x="682183" y="893410"/>
                </a:cubicBezTo>
                <a:lnTo>
                  <a:pt x="659312" y="804462"/>
                </a:lnTo>
                <a:lnTo>
                  <a:pt x="659312" y="804462"/>
                </a:lnTo>
                <a:lnTo>
                  <a:pt x="650222" y="769112"/>
                </a:lnTo>
                <a:cubicBezTo>
                  <a:pt x="549166" y="444205"/>
                  <a:pt x="323799" y="174068"/>
                  <a:pt x="29754" y="14333"/>
                </a:cubicBez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sz="1350"/>
          </a:p>
        </p:txBody>
      </p:sp>
    </p:spTree>
    <p:extLst>
      <p:ext uri="{BB962C8B-B14F-4D97-AF65-F5344CB8AC3E}">
        <p14:creationId xmlns:p14="http://schemas.microsoft.com/office/powerpoint/2010/main" val="2150282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Four-Letter Diagram – Slide Template</a:t>
            </a:r>
          </a:p>
        </p:txBody>
      </p:sp>
      <p:grpSp>
        <p:nvGrpSpPr>
          <p:cNvPr id="13" name="Group 12">
            <a:extLst>
              <a:ext uri="{FF2B5EF4-FFF2-40B4-BE49-F238E27FC236}">
                <a16:creationId xmlns:a16="http://schemas.microsoft.com/office/drawing/2014/main" id="{47CD7D6C-579A-4F08-8F3D-703D10B6D7E0}"/>
              </a:ext>
            </a:extLst>
          </p:cNvPr>
          <p:cNvGrpSpPr/>
          <p:nvPr/>
        </p:nvGrpSpPr>
        <p:grpSpPr>
          <a:xfrm>
            <a:off x="696054" y="1257300"/>
            <a:ext cx="2121003" cy="2121003"/>
            <a:chOff x="1238865" y="1563329"/>
            <a:chExt cx="2300748" cy="2300748"/>
          </a:xfrm>
        </p:grpSpPr>
        <p:sp>
          <p:nvSpPr>
            <p:cNvPr id="17" name="Oval 16">
              <a:extLst>
                <a:ext uri="{FF2B5EF4-FFF2-40B4-BE49-F238E27FC236}">
                  <a16:creationId xmlns:a16="http://schemas.microsoft.com/office/drawing/2014/main" id="{9B3447C1-D9E6-439A-BBBF-59051B4F8DBE}"/>
                </a:ext>
              </a:extLst>
            </p:cNvPr>
            <p:cNvSpPr/>
            <p:nvPr/>
          </p:nvSpPr>
          <p:spPr>
            <a:xfrm>
              <a:off x="1238865" y="1563329"/>
              <a:ext cx="2300748" cy="2300748"/>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a:p>
          </p:txBody>
        </p:sp>
        <p:sp>
          <p:nvSpPr>
            <p:cNvPr id="18" name="Oval 17">
              <a:extLst>
                <a:ext uri="{FF2B5EF4-FFF2-40B4-BE49-F238E27FC236}">
                  <a16:creationId xmlns:a16="http://schemas.microsoft.com/office/drawing/2014/main" id="{5A56D23A-1F55-46AC-902D-FC1BF143C65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accent2">
                      <a:lumMod val="50000"/>
                    </a:schemeClr>
                  </a:solidFill>
                </a:rPr>
                <a:t>A</a:t>
              </a:r>
            </a:p>
          </p:txBody>
        </p:sp>
      </p:grpSp>
      <p:grpSp>
        <p:nvGrpSpPr>
          <p:cNvPr id="14" name="Group 13">
            <a:extLst>
              <a:ext uri="{FF2B5EF4-FFF2-40B4-BE49-F238E27FC236}">
                <a16:creationId xmlns:a16="http://schemas.microsoft.com/office/drawing/2014/main" id="{F559DAB4-A172-487E-8532-265AD4D78881}"/>
              </a:ext>
            </a:extLst>
          </p:cNvPr>
          <p:cNvGrpSpPr/>
          <p:nvPr/>
        </p:nvGrpSpPr>
        <p:grpSpPr>
          <a:xfrm>
            <a:off x="696053" y="3632097"/>
            <a:ext cx="2121003" cy="2121003"/>
            <a:chOff x="1238865" y="1563329"/>
            <a:chExt cx="2300748" cy="2300748"/>
          </a:xfrm>
        </p:grpSpPr>
        <p:sp>
          <p:nvSpPr>
            <p:cNvPr id="15" name="Oval 14">
              <a:extLst>
                <a:ext uri="{FF2B5EF4-FFF2-40B4-BE49-F238E27FC236}">
                  <a16:creationId xmlns:a16="http://schemas.microsoft.com/office/drawing/2014/main" id="{EFEB7C6B-FB9B-42E6-B367-A53276FD48EC}"/>
                </a:ext>
              </a:extLst>
            </p:cNvPr>
            <p:cNvSpPr/>
            <p:nvPr/>
          </p:nvSpPr>
          <p:spPr>
            <a:xfrm>
              <a:off x="1238865" y="1563329"/>
              <a:ext cx="2300748" cy="2300748"/>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a:p>
          </p:txBody>
        </p:sp>
        <p:sp>
          <p:nvSpPr>
            <p:cNvPr id="16" name="Oval 15">
              <a:extLst>
                <a:ext uri="{FF2B5EF4-FFF2-40B4-BE49-F238E27FC236}">
                  <a16:creationId xmlns:a16="http://schemas.microsoft.com/office/drawing/2014/main" id="{67621C4D-B836-453C-8C45-F57261898D23}"/>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accent3">
                      <a:lumMod val="50000"/>
                    </a:schemeClr>
                  </a:solidFill>
                </a:rPr>
                <a:t>C</a:t>
              </a:r>
            </a:p>
          </p:txBody>
        </p:sp>
      </p:grpSp>
      <p:grpSp>
        <p:nvGrpSpPr>
          <p:cNvPr id="7" name="Group 6">
            <a:extLst>
              <a:ext uri="{FF2B5EF4-FFF2-40B4-BE49-F238E27FC236}">
                <a16:creationId xmlns:a16="http://schemas.microsoft.com/office/drawing/2014/main" id="{E9F39A58-3A1D-4DE7-B56F-4817BFFA7E8A}"/>
              </a:ext>
            </a:extLst>
          </p:cNvPr>
          <p:cNvGrpSpPr/>
          <p:nvPr/>
        </p:nvGrpSpPr>
        <p:grpSpPr>
          <a:xfrm>
            <a:off x="6326945" y="1257300"/>
            <a:ext cx="2121003" cy="2121003"/>
            <a:chOff x="1238865" y="1563329"/>
            <a:chExt cx="2300748" cy="2300748"/>
          </a:xfrm>
        </p:grpSpPr>
        <p:sp>
          <p:nvSpPr>
            <p:cNvPr id="11" name="Oval 10">
              <a:extLst>
                <a:ext uri="{FF2B5EF4-FFF2-40B4-BE49-F238E27FC236}">
                  <a16:creationId xmlns:a16="http://schemas.microsoft.com/office/drawing/2014/main" id="{EAF48139-BD6A-4A20-80E3-665653F157BE}"/>
                </a:ext>
              </a:extLst>
            </p:cNvPr>
            <p:cNvSpPr/>
            <p:nvPr/>
          </p:nvSpPr>
          <p:spPr>
            <a:xfrm>
              <a:off x="1238865" y="1563329"/>
              <a:ext cx="2300748" cy="2300748"/>
            </a:xfrm>
            <a:prstGeom prst="ellips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DDC7F800-84CC-421D-A1A9-370E5B0F07B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accent6">
                      <a:lumMod val="50000"/>
                    </a:schemeClr>
                  </a:solidFill>
                </a:rPr>
                <a:t>B</a:t>
              </a:r>
            </a:p>
          </p:txBody>
        </p:sp>
      </p:grpSp>
      <p:grpSp>
        <p:nvGrpSpPr>
          <p:cNvPr id="8" name="Group 7">
            <a:extLst>
              <a:ext uri="{FF2B5EF4-FFF2-40B4-BE49-F238E27FC236}">
                <a16:creationId xmlns:a16="http://schemas.microsoft.com/office/drawing/2014/main" id="{34AB6FB8-0B22-45FA-A58A-F9614506BBAC}"/>
              </a:ext>
            </a:extLst>
          </p:cNvPr>
          <p:cNvGrpSpPr/>
          <p:nvPr/>
        </p:nvGrpSpPr>
        <p:grpSpPr>
          <a:xfrm>
            <a:off x="6326944" y="3632097"/>
            <a:ext cx="2121003" cy="2121003"/>
            <a:chOff x="1238865" y="1563329"/>
            <a:chExt cx="2300748" cy="2300748"/>
          </a:xfrm>
        </p:grpSpPr>
        <p:sp>
          <p:nvSpPr>
            <p:cNvPr id="9" name="Oval 8">
              <a:extLst>
                <a:ext uri="{FF2B5EF4-FFF2-40B4-BE49-F238E27FC236}">
                  <a16:creationId xmlns:a16="http://schemas.microsoft.com/office/drawing/2014/main" id="{A4ABDE29-A2F5-4A99-A514-8DD450731DB5}"/>
                </a:ext>
              </a:extLst>
            </p:cNvPr>
            <p:cNvSpPr/>
            <p:nvPr/>
          </p:nvSpPr>
          <p:spPr>
            <a:xfrm>
              <a:off x="1238865" y="1563329"/>
              <a:ext cx="2300748" cy="2300748"/>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1350"/>
            </a:p>
          </p:txBody>
        </p:sp>
        <p:sp>
          <p:nvSpPr>
            <p:cNvPr id="10" name="Oval 9">
              <a:extLst>
                <a:ext uri="{FF2B5EF4-FFF2-40B4-BE49-F238E27FC236}">
                  <a16:creationId xmlns:a16="http://schemas.microsoft.com/office/drawing/2014/main" id="{19812F25-ACC6-451E-87F6-00631A996B3C}"/>
                </a:ext>
              </a:extLst>
            </p:cNvPr>
            <p:cNvSpPr/>
            <p:nvPr/>
          </p:nvSpPr>
          <p:spPr>
            <a:xfrm>
              <a:off x="1514168" y="1838632"/>
              <a:ext cx="1750142" cy="1750142"/>
            </a:xfrm>
            <a:prstGeom prst="ellipse">
              <a:avLst/>
            </a:prstGeom>
            <a:gradFill>
              <a:gsLst>
                <a:gs pos="0">
                  <a:schemeClr val="bg1"/>
                </a:gs>
                <a:gs pos="5000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accent5">
                      <a:lumMod val="50000"/>
                    </a:schemeClr>
                  </a:solidFill>
                </a:rPr>
                <a:t>D</a:t>
              </a:r>
            </a:p>
          </p:txBody>
        </p:sp>
      </p:grpSp>
      <p:sp>
        <p:nvSpPr>
          <p:cNvPr id="20" name="Freeform: Shape 19">
            <a:extLst>
              <a:ext uri="{FF2B5EF4-FFF2-40B4-BE49-F238E27FC236}">
                <a16:creationId xmlns:a16="http://schemas.microsoft.com/office/drawing/2014/main" id="{EFC79B03-B4A3-4C22-AB4F-1B917A955A07}"/>
              </a:ext>
            </a:extLst>
          </p:cNvPr>
          <p:cNvSpPr/>
          <p:nvPr/>
        </p:nvSpPr>
        <p:spPr>
          <a:xfrm>
            <a:off x="1858997" y="3156743"/>
            <a:ext cx="752984" cy="701330"/>
          </a:xfrm>
          <a:custGeom>
            <a:avLst/>
            <a:gdLst>
              <a:gd name="connsiteX0" fmla="*/ 816470 w 816796"/>
              <a:gd name="connsiteY0" fmla="*/ 0 h 760764"/>
              <a:gd name="connsiteX1" fmla="*/ 792313 w 816796"/>
              <a:gd name="connsiteY1" fmla="*/ 158287 h 760764"/>
              <a:gd name="connsiteX2" fmla="*/ 781152 w 816796"/>
              <a:gd name="connsiteY2" fmla="*/ 379315 h 760764"/>
              <a:gd name="connsiteX3" fmla="*/ 792313 w 816796"/>
              <a:gd name="connsiteY3" fmla="*/ 600343 h 760764"/>
              <a:gd name="connsiteX4" fmla="*/ 816796 w 816796"/>
              <a:gd name="connsiteY4" fmla="*/ 760764 h 760764"/>
              <a:gd name="connsiteX5" fmla="*/ 806000 w 816796"/>
              <a:gd name="connsiteY5" fmla="*/ 748885 h 760764"/>
              <a:gd name="connsiteX6" fmla="*/ 713894 w 816796"/>
              <a:gd name="connsiteY6" fmla="*/ 665174 h 760764"/>
              <a:gd name="connsiteX7" fmla="*/ 630778 w 816796"/>
              <a:gd name="connsiteY7" fmla="*/ 603020 h 760764"/>
              <a:gd name="connsiteX8" fmla="*/ 591193 w 816796"/>
              <a:gd name="connsiteY8" fmla="*/ 576625 h 760764"/>
              <a:gd name="connsiteX9" fmla="*/ 530176 w 816796"/>
              <a:gd name="connsiteY9" fmla="*/ 539556 h 760764"/>
              <a:gd name="connsiteX10" fmla="*/ 465310 w 816796"/>
              <a:gd name="connsiteY10" fmla="*/ 503814 h 760764"/>
              <a:gd name="connsiteX11" fmla="*/ 150267 w 816796"/>
              <a:gd name="connsiteY11" fmla="*/ 395351 h 760764"/>
              <a:gd name="connsiteX12" fmla="*/ 0 w 816796"/>
              <a:gd name="connsiteY12" fmla="*/ 380203 h 760764"/>
              <a:gd name="connsiteX13" fmla="*/ 150269 w 816796"/>
              <a:gd name="connsiteY13" fmla="*/ 365054 h 760764"/>
              <a:gd name="connsiteX14" fmla="*/ 465312 w 816796"/>
              <a:gd name="connsiteY14" fmla="*/ 256592 h 760764"/>
              <a:gd name="connsiteX15" fmla="*/ 530147 w 816796"/>
              <a:gd name="connsiteY15" fmla="*/ 220867 h 760764"/>
              <a:gd name="connsiteX16" fmla="*/ 591231 w 816796"/>
              <a:gd name="connsiteY16" fmla="*/ 183757 h 760764"/>
              <a:gd name="connsiteX17" fmla="*/ 630748 w 816796"/>
              <a:gd name="connsiteY17" fmla="*/ 157407 h 760764"/>
              <a:gd name="connsiteX18" fmla="*/ 713896 w 816796"/>
              <a:gd name="connsiteY18" fmla="*/ 95229 h 760764"/>
              <a:gd name="connsiteX19" fmla="*/ 806002 w 816796"/>
              <a:gd name="connsiteY19" fmla="*/ 11518 h 760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16796" h="760764">
                <a:moveTo>
                  <a:pt x="816470" y="0"/>
                </a:moveTo>
                <a:lnTo>
                  <a:pt x="792313" y="158287"/>
                </a:lnTo>
                <a:cubicBezTo>
                  <a:pt x="784933" y="230959"/>
                  <a:pt x="781152" y="304696"/>
                  <a:pt x="781152" y="379315"/>
                </a:cubicBezTo>
                <a:cubicBezTo>
                  <a:pt x="781152" y="453935"/>
                  <a:pt x="784933" y="527671"/>
                  <a:pt x="792313" y="600343"/>
                </a:cubicBezTo>
                <a:lnTo>
                  <a:pt x="816796" y="760764"/>
                </a:lnTo>
                <a:lnTo>
                  <a:pt x="806000" y="748885"/>
                </a:lnTo>
                <a:cubicBezTo>
                  <a:pt x="776661" y="719546"/>
                  <a:pt x="745923" y="691606"/>
                  <a:pt x="713894" y="665174"/>
                </a:cubicBezTo>
                <a:lnTo>
                  <a:pt x="630778" y="603020"/>
                </a:lnTo>
                <a:lnTo>
                  <a:pt x="591193" y="576625"/>
                </a:lnTo>
                <a:lnTo>
                  <a:pt x="530176" y="539556"/>
                </a:lnTo>
                <a:lnTo>
                  <a:pt x="465310" y="503814"/>
                </a:lnTo>
                <a:cubicBezTo>
                  <a:pt x="366755" y="454837"/>
                  <a:pt x="261085" y="418027"/>
                  <a:pt x="150267" y="395351"/>
                </a:cubicBezTo>
                <a:lnTo>
                  <a:pt x="0" y="380203"/>
                </a:lnTo>
                <a:lnTo>
                  <a:pt x="150269" y="365054"/>
                </a:lnTo>
                <a:cubicBezTo>
                  <a:pt x="261087" y="342378"/>
                  <a:pt x="366757" y="305569"/>
                  <a:pt x="465312" y="256592"/>
                </a:cubicBezTo>
                <a:lnTo>
                  <a:pt x="530147" y="220867"/>
                </a:lnTo>
                <a:lnTo>
                  <a:pt x="591231" y="183757"/>
                </a:lnTo>
                <a:lnTo>
                  <a:pt x="630748" y="157407"/>
                </a:lnTo>
                <a:lnTo>
                  <a:pt x="713896" y="95229"/>
                </a:lnTo>
                <a:cubicBezTo>
                  <a:pt x="745925" y="68797"/>
                  <a:pt x="776663" y="40857"/>
                  <a:pt x="806002" y="11518"/>
                </a:cubicBezTo>
                <a:close/>
              </a:path>
            </a:pathLst>
          </a:custGeom>
          <a:solidFill>
            <a:schemeClr val="tx1">
              <a:lumMod val="95000"/>
              <a:lumOff val="5000"/>
            </a:schemeClr>
          </a:solidFill>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1350"/>
          </a:p>
        </p:txBody>
      </p:sp>
      <p:sp>
        <p:nvSpPr>
          <p:cNvPr id="21" name="Freeform: Shape 20">
            <a:extLst>
              <a:ext uri="{FF2B5EF4-FFF2-40B4-BE49-F238E27FC236}">
                <a16:creationId xmlns:a16="http://schemas.microsoft.com/office/drawing/2014/main" id="{88A1D073-BC5D-49FF-AB1C-AEBC347FE0BA}"/>
              </a:ext>
            </a:extLst>
          </p:cNvPr>
          <p:cNvSpPr/>
          <p:nvPr/>
        </p:nvSpPr>
        <p:spPr>
          <a:xfrm>
            <a:off x="6532321" y="3156743"/>
            <a:ext cx="732427" cy="696420"/>
          </a:xfrm>
          <a:custGeom>
            <a:avLst/>
            <a:gdLst>
              <a:gd name="connsiteX0" fmla="*/ 0 w 794497"/>
              <a:gd name="connsiteY0" fmla="*/ 0 h 755439"/>
              <a:gd name="connsiteX1" fmla="*/ 10469 w 794497"/>
              <a:gd name="connsiteY1" fmla="*/ 11519 h 755439"/>
              <a:gd name="connsiteX2" fmla="*/ 102575 w 794497"/>
              <a:gd name="connsiteY2" fmla="*/ 95230 h 755439"/>
              <a:gd name="connsiteX3" fmla="*/ 185715 w 794497"/>
              <a:gd name="connsiteY3" fmla="*/ 157402 h 755439"/>
              <a:gd name="connsiteX4" fmla="*/ 225250 w 794497"/>
              <a:gd name="connsiteY4" fmla="*/ 183764 h 755439"/>
              <a:gd name="connsiteX5" fmla="*/ 286319 w 794497"/>
              <a:gd name="connsiteY5" fmla="*/ 220864 h 755439"/>
              <a:gd name="connsiteX6" fmla="*/ 351160 w 794497"/>
              <a:gd name="connsiteY6" fmla="*/ 256593 h 755439"/>
              <a:gd name="connsiteX7" fmla="*/ 666203 w 794497"/>
              <a:gd name="connsiteY7" fmla="*/ 365055 h 755439"/>
              <a:gd name="connsiteX8" fmla="*/ 794497 w 794497"/>
              <a:gd name="connsiteY8" fmla="*/ 377989 h 755439"/>
              <a:gd name="connsiteX9" fmla="*/ 666203 w 794497"/>
              <a:gd name="connsiteY9" fmla="*/ 390922 h 755439"/>
              <a:gd name="connsiteX10" fmla="*/ 351160 w 794497"/>
              <a:gd name="connsiteY10" fmla="*/ 499385 h 755439"/>
              <a:gd name="connsiteX11" fmla="*/ 286281 w 794497"/>
              <a:gd name="connsiteY11" fmla="*/ 535134 h 755439"/>
              <a:gd name="connsiteX12" fmla="*/ 225284 w 794497"/>
              <a:gd name="connsiteY12" fmla="*/ 572191 h 755439"/>
              <a:gd name="connsiteX13" fmla="*/ 185690 w 794497"/>
              <a:gd name="connsiteY13" fmla="*/ 598592 h 755439"/>
              <a:gd name="connsiteX14" fmla="*/ 102575 w 794497"/>
              <a:gd name="connsiteY14" fmla="*/ 660745 h 755439"/>
              <a:gd name="connsiteX15" fmla="*/ 10469 w 794497"/>
              <a:gd name="connsiteY15" fmla="*/ 744456 h 755439"/>
              <a:gd name="connsiteX16" fmla="*/ 487 w 794497"/>
              <a:gd name="connsiteY16" fmla="*/ 755439 h 755439"/>
              <a:gd name="connsiteX17" fmla="*/ 24157 w 794497"/>
              <a:gd name="connsiteY17" fmla="*/ 600344 h 755439"/>
              <a:gd name="connsiteX18" fmla="*/ 35318 w 794497"/>
              <a:gd name="connsiteY18" fmla="*/ 379316 h 755439"/>
              <a:gd name="connsiteX19" fmla="*/ 24157 w 794497"/>
              <a:gd name="connsiteY19" fmla="*/ 158288 h 755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94497" h="755439">
                <a:moveTo>
                  <a:pt x="0" y="0"/>
                </a:moveTo>
                <a:lnTo>
                  <a:pt x="10469" y="11519"/>
                </a:lnTo>
                <a:cubicBezTo>
                  <a:pt x="39808" y="40858"/>
                  <a:pt x="70547" y="68798"/>
                  <a:pt x="102575" y="95230"/>
                </a:cubicBezTo>
                <a:lnTo>
                  <a:pt x="185715" y="157402"/>
                </a:lnTo>
                <a:lnTo>
                  <a:pt x="225250" y="183764"/>
                </a:lnTo>
                <a:lnTo>
                  <a:pt x="286319" y="220864"/>
                </a:lnTo>
                <a:lnTo>
                  <a:pt x="351160" y="256593"/>
                </a:lnTo>
                <a:cubicBezTo>
                  <a:pt x="449716" y="305570"/>
                  <a:pt x="555385" y="342379"/>
                  <a:pt x="666203" y="365055"/>
                </a:cubicBezTo>
                <a:lnTo>
                  <a:pt x="794497" y="377989"/>
                </a:lnTo>
                <a:lnTo>
                  <a:pt x="666203" y="390922"/>
                </a:lnTo>
                <a:cubicBezTo>
                  <a:pt x="555385" y="413598"/>
                  <a:pt x="449716" y="450408"/>
                  <a:pt x="351160" y="499385"/>
                </a:cubicBezTo>
                <a:lnTo>
                  <a:pt x="286281" y="535134"/>
                </a:lnTo>
                <a:lnTo>
                  <a:pt x="225284" y="572191"/>
                </a:lnTo>
                <a:lnTo>
                  <a:pt x="185690" y="598592"/>
                </a:lnTo>
                <a:lnTo>
                  <a:pt x="102575" y="660745"/>
                </a:lnTo>
                <a:cubicBezTo>
                  <a:pt x="70547" y="687177"/>
                  <a:pt x="39808" y="715117"/>
                  <a:pt x="10469" y="744456"/>
                </a:cubicBezTo>
                <a:lnTo>
                  <a:pt x="487" y="755439"/>
                </a:lnTo>
                <a:lnTo>
                  <a:pt x="24157" y="600344"/>
                </a:lnTo>
                <a:cubicBezTo>
                  <a:pt x="31538" y="527672"/>
                  <a:pt x="35318" y="453936"/>
                  <a:pt x="35318" y="379316"/>
                </a:cubicBezTo>
                <a:cubicBezTo>
                  <a:pt x="35318" y="304697"/>
                  <a:pt x="31538" y="230960"/>
                  <a:pt x="24157" y="158288"/>
                </a:cubicBezTo>
                <a:close/>
              </a:path>
            </a:pathLst>
          </a:custGeom>
          <a:solidFill>
            <a:schemeClr val="tx1">
              <a:lumMod val="95000"/>
              <a:lumOff val="5000"/>
            </a:schemeClr>
          </a:solidFill>
          <a:ln>
            <a:noFill/>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1350"/>
          </a:p>
        </p:txBody>
      </p:sp>
      <p:grpSp>
        <p:nvGrpSpPr>
          <p:cNvPr id="22" name="Group 21">
            <a:extLst>
              <a:ext uri="{FF2B5EF4-FFF2-40B4-BE49-F238E27FC236}">
                <a16:creationId xmlns:a16="http://schemas.microsoft.com/office/drawing/2014/main" id="{25274DAD-7B12-41B0-AEB0-EF072B61A5C8}"/>
              </a:ext>
            </a:extLst>
          </p:cNvPr>
          <p:cNvGrpSpPr/>
          <p:nvPr/>
        </p:nvGrpSpPr>
        <p:grpSpPr>
          <a:xfrm>
            <a:off x="3223260" y="2209848"/>
            <a:ext cx="2697481" cy="2590704"/>
            <a:chOff x="332936" y="2521869"/>
            <a:chExt cx="2926080" cy="2810257"/>
          </a:xfrm>
        </p:grpSpPr>
        <p:sp>
          <p:nvSpPr>
            <p:cNvPr id="23" name="TextBox 22">
              <a:extLst>
                <a:ext uri="{FF2B5EF4-FFF2-40B4-BE49-F238E27FC236}">
                  <a16:creationId xmlns:a16="http://schemas.microsoft.com/office/drawing/2014/main" id="{2C0E0AEC-8902-4E1D-855F-A7988D5EB2D4}"/>
                </a:ext>
              </a:extLst>
            </p:cNvPr>
            <p:cNvSpPr txBox="1"/>
            <p:nvPr/>
          </p:nvSpPr>
          <p:spPr>
            <a:xfrm>
              <a:off x="332936" y="2521869"/>
              <a:ext cx="2926080" cy="567561"/>
            </a:xfrm>
            <a:prstGeom prst="rect">
              <a:avLst/>
            </a:prstGeom>
            <a:noFill/>
          </p:spPr>
          <p:txBody>
            <a:bodyPr wrap="square" lIns="0" rIns="0" rtlCol="0" anchor="b">
              <a:spAutoFit/>
            </a:bodyPr>
            <a:lstStyle/>
            <a:p>
              <a:pPr algn="ctr"/>
              <a:r>
                <a:rPr lang="en-US" sz="2800" b="1" noProof="1">
                  <a:solidFill>
                    <a:schemeClr val="bg1"/>
                  </a:solidFill>
                </a:rPr>
                <a:t>Lorem Ipsum</a:t>
              </a:r>
            </a:p>
          </p:txBody>
        </p:sp>
        <p:sp>
          <p:nvSpPr>
            <p:cNvPr id="24" name="TextBox 23">
              <a:extLst>
                <a:ext uri="{FF2B5EF4-FFF2-40B4-BE49-F238E27FC236}">
                  <a16:creationId xmlns:a16="http://schemas.microsoft.com/office/drawing/2014/main" id="{F2B691DC-8473-4584-AD5E-C25576E65903}"/>
                </a:ext>
              </a:extLst>
            </p:cNvPr>
            <p:cNvSpPr txBox="1"/>
            <p:nvPr/>
          </p:nvSpPr>
          <p:spPr>
            <a:xfrm>
              <a:off x="332936" y="3086921"/>
              <a:ext cx="2926080" cy="2245205"/>
            </a:xfrm>
            <a:prstGeom prst="rect">
              <a:avLst/>
            </a:prstGeom>
            <a:noFill/>
          </p:spPr>
          <p:txBody>
            <a:bodyPr wrap="square" lIns="0" rIns="0" rtlCol="0" anchor="t">
              <a:spAutoFit/>
            </a:bodyPr>
            <a:lstStyle/>
            <a:p>
              <a:pPr algn="just">
                <a:spcAft>
                  <a:spcPts val="900"/>
                </a:spcAft>
              </a:pPr>
              <a:r>
                <a:rPr lang="en-US" sz="11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27" name="Freeform: Shape 26">
            <a:extLst>
              <a:ext uri="{FF2B5EF4-FFF2-40B4-BE49-F238E27FC236}">
                <a16:creationId xmlns:a16="http://schemas.microsoft.com/office/drawing/2014/main" id="{65C44EB0-2928-4C4B-8204-3E035F51CEB8}"/>
              </a:ext>
            </a:extLst>
          </p:cNvPr>
          <p:cNvSpPr/>
          <p:nvPr/>
        </p:nvSpPr>
        <p:spPr>
          <a:xfrm>
            <a:off x="2299059" y="1257300"/>
            <a:ext cx="4545883" cy="1092993"/>
          </a:xfrm>
          <a:custGeom>
            <a:avLst/>
            <a:gdLst>
              <a:gd name="connsiteX0" fmla="*/ 0 w 4931127"/>
              <a:gd name="connsiteY0" fmla="*/ 0 h 1185619"/>
              <a:gd name="connsiteX1" fmla="*/ 2465564 w 4931127"/>
              <a:gd name="connsiteY1" fmla="*/ 0 h 1185619"/>
              <a:gd name="connsiteX2" fmla="*/ 4931127 w 4931127"/>
              <a:gd name="connsiteY2" fmla="*/ 0 h 1185619"/>
              <a:gd name="connsiteX3" fmla="*/ 4901373 w 4931127"/>
              <a:gd name="connsiteY3" fmla="*/ 14333 h 1185619"/>
              <a:gd name="connsiteX4" fmla="*/ 4280905 w 4931127"/>
              <a:gd name="connsiteY4" fmla="*/ 769112 h 1185619"/>
              <a:gd name="connsiteX5" fmla="*/ 4271816 w 4931127"/>
              <a:gd name="connsiteY5" fmla="*/ 804461 h 1185619"/>
              <a:gd name="connsiteX6" fmla="*/ 4271817 w 4931127"/>
              <a:gd name="connsiteY6" fmla="*/ 804462 h 1185619"/>
              <a:gd name="connsiteX7" fmla="*/ 4248946 w 4931127"/>
              <a:gd name="connsiteY7" fmla="*/ 893410 h 1185619"/>
              <a:gd name="connsiteX8" fmla="*/ 4222595 w 4931127"/>
              <a:gd name="connsiteY8" fmla="*/ 1154804 h 1185619"/>
              <a:gd name="connsiteX9" fmla="*/ 4224151 w 4931127"/>
              <a:gd name="connsiteY9" fmla="*/ 1185619 h 1185619"/>
              <a:gd name="connsiteX10" fmla="*/ 4133688 w 4931127"/>
              <a:gd name="connsiteY10" fmla="*/ 1064644 h 1185619"/>
              <a:gd name="connsiteX11" fmla="*/ 2465564 w 4931127"/>
              <a:gd name="connsiteY11" fmla="*/ 277962 h 1185619"/>
              <a:gd name="connsiteX12" fmla="*/ 797440 w 4931127"/>
              <a:gd name="connsiteY12" fmla="*/ 1064644 h 1185619"/>
              <a:gd name="connsiteX13" fmla="*/ 706978 w 4931127"/>
              <a:gd name="connsiteY13" fmla="*/ 1185618 h 1185619"/>
              <a:gd name="connsiteX14" fmla="*/ 708534 w 4931127"/>
              <a:gd name="connsiteY14" fmla="*/ 1154804 h 1185619"/>
              <a:gd name="connsiteX15" fmla="*/ 682183 w 4931127"/>
              <a:gd name="connsiteY15" fmla="*/ 893410 h 1185619"/>
              <a:gd name="connsiteX16" fmla="*/ 659312 w 4931127"/>
              <a:gd name="connsiteY16" fmla="*/ 804462 h 1185619"/>
              <a:gd name="connsiteX17" fmla="*/ 659312 w 4931127"/>
              <a:gd name="connsiteY17" fmla="*/ 804462 h 1185619"/>
              <a:gd name="connsiteX18" fmla="*/ 650222 w 4931127"/>
              <a:gd name="connsiteY18" fmla="*/ 769112 h 1185619"/>
              <a:gd name="connsiteX19" fmla="*/ 29754 w 4931127"/>
              <a:gd name="connsiteY19" fmla="*/ 14333 h 118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127" h="1185619">
                <a:moveTo>
                  <a:pt x="0" y="0"/>
                </a:moveTo>
                <a:lnTo>
                  <a:pt x="2465564" y="0"/>
                </a:lnTo>
                <a:lnTo>
                  <a:pt x="4931127" y="0"/>
                </a:lnTo>
                <a:lnTo>
                  <a:pt x="4901373" y="14333"/>
                </a:lnTo>
                <a:cubicBezTo>
                  <a:pt x="4607329" y="174068"/>
                  <a:pt x="4381962" y="444205"/>
                  <a:pt x="4280905" y="769112"/>
                </a:cubicBezTo>
                <a:lnTo>
                  <a:pt x="4271816" y="804461"/>
                </a:lnTo>
                <a:lnTo>
                  <a:pt x="4271817" y="804462"/>
                </a:lnTo>
                <a:lnTo>
                  <a:pt x="4248946" y="893410"/>
                </a:lnTo>
                <a:cubicBezTo>
                  <a:pt x="4231669" y="977843"/>
                  <a:pt x="4222595" y="1065264"/>
                  <a:pt x="4222595" y="1154804"/>
                </a:cubicBezTo>
                <a:lnTo>
                  <a:pt x="4224151" y="1185619"/>
                </a:lnTo>
                <a:lnTo>
                  <a:pt x="4133688" y="1064644"/>
                </a:lnTo>
                <a:cubicBezTo>
                  <a:pt x="3737188" y="584198"/>
                  <a:pt x="3137139" y="277962"/>
                  <a:pt x="2465564" y="277962"/>
                </a:cubicBezTo>
                <a:cubicBezTo>
                  <a:pt x="1793990" y="277962"/>
                  <a:pt x="1193940" y="584198"/>
                  <a:pt x="797440" y="1064644"/>
                </a:cubicBezTo>
                <a:lnTo>
                  <a:pt x="706978" y="1185618"/>
                </a:lnTo>
                <a:lnTo>
                  <a:pt x="708534" y="1154804"/>
                </a:lnTo>
                <a:cubicBezTo>
                  <a:pt x="708534" y="1065264"/>
                  <a:pt x="699461" y="977843"/>
                  <a:pt x="682183" y="893410"/>
                </a:cubicBezTo>
                <a:lnTo>
                  <a:pt x="659312" y="804462"/>
                </a:lnTo>
                <a:lnTo>
                  <a:pt x="659312" y="804462"/>
                </a:lnTo>
                <a:lnTo>
                  <a:pt x="650222" y="769112"/>
                </a:lnTo>
                <a:cubicBezTo>
                  <a:pt x="549166" y="444205"/>
                  <a:pt x="323799" y="174068"/>
                  <a:pt x="29754" y="14333"/>
                </a:cubicBezTo>
                <a:close/>
              </a:path>
            </a:pathLst>
          </a:custGeom>
          <a:solidFill>
            <a:schemeClr val="tx1">
              <a:lumMod val="95000"/>
              <a:lumOff val="5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sz="1350"/>
          </a:p>
        </p:txBody>
      </p:sp>
      <p:sp>
        <p:nvSpPr>
          <p:cNvPr id="37" name="Freeform: Shape 36">
            <a:extLst>
              <a:ext uri="{FF2B5EF4-FFF2-40B4-BE49-F238E27FC236}">
                <a16:creationId xmlns:a16="http://schemas.microsoft.com/office/drawing/2014/main" id="{8F171E8F-AF3E-4BD8-804D-35AB489BC35F}"/>
              </a:ext>
            </a:extLst>
          </p:cNvPr>
          <p:cNvSpPr/>
          <p:nvPr/>
        </p:nvSpPr>
        <p:spPr>
          <a:xfrm rot="10800000">
            <a:off x="2299059" y="4660107"/>
            <a:ext cx="4545883" cy="1092993"/>
          </a:xfrm>
          <a:custGeom>
            <a:avLst/>
            <a:gdLst>
              <a:gd name="connsiteX0" fmla="*/ 0 w 4931127"/>
              <a:gd name="connsiteY0" fmla="*/ 0 h 1185619"/>
              <a:gd name="connsiteX1" fmla="*/ 2465564 w 4931127"/>
              <a:gd name="connsiteY1" fmla="*/ 0 h 1185619"/>
              <a:gd name="connsiteX2" fmla="*/ 4931127 w 4931127"/>
              <a:gd name="connsiteY2" fmla="*/ 0 h 1185619"/>
              <a:gd name="connsiteX3" fmla="*/ 4901373 w 4931127"/>
              <a:gd name="connsiteY3" fmla="*/ 14333 h 1185619"/>
              <a:gd name="connsiteX4" fmla="*/ 4280905 w 4931127"/>
              <a:gd name="connsiteY4" fmla="*/ 769112 h 1185619"/>
              <a:gd name="connsiteX5" fmla="*/ 4271816 w 4931127"/>
              <a:gd name="connsiteY5" fmla="*/ 804461 h 1185619"/>
              <a:gd name="connsiteX6" fmla="*/ 4271817 w 4931127"/>
              <a:gd name="connsiteY6" fmla="*/ 804462 h 1185619"/>
              <a:gd name="connsiteX7" fmla="*/ 4248946 w 4931127"/>
              <a:gd name="connsiteY7" fmla="*/ 893410 h 1185619"/>
              <a:gd name="connsiteX8" fmla="*/ 4222595 w 4931127"/>
              <a:gd name="connsiteY8" fmla="*/ 1154804 h 1185619"/>
              <a:gd name="connsiteX9" fmla="*/ 4224151 w 4931127"/>
              <a:gd name="connsiteY9" fmla="*/ 1185619 h 1185619"/>
              <a:gd name="connsiteX10" fmla="*/ 4133688 w 4931127"/>
              <a:gd name="connsiteY10" fmla="*/ 1064644 h 1185619"/>
              <a:gd name="connsiteX11" fmla="*/ 2465564 w 4931127"/>
              <a:gd name="connsiteY11" fmla="*/ 277962 h 1185619"/>
              <a:gd name="connsiteX12" fmla="*/ 797440 w 4931127"/>
              <a:gd name="connsiteY12" fmla="*/ 1064644 h 1185619"/>
              <a:gd name="connsiteX13" fmla="*/ 706978 w 4931127"/>
              <a:gd name="connsiteY13" fmla="*/ 1185618 h 1185619"/>
              <a:gd name="connsiteX14" fmla="*/ 708534 w 4931127"/>
              <a:gd name="connsiteY14" fmla="*/ 1154804 h 1185619"/>
              <a:gd name="connsiteX15" fmla="*/ 682183 w 4931127"/>
              <a:gd name="connsiteY15" fmla="*/ 893410 h 1185619"/>
              <a:gd name="connsiteX16" fmla="*/ 659312 w 4931127"/>
              <a:gd name="connsiteY16" fmla="*/ 804462 h 1185619"/>
              <a:gd name="connsiteX17" fmla="*/ 659312 w 4931127"/>
              <a:gd name="connsiteY17" fmla="*/ 804462 h 1185619"/>
              <a:gd name="connsiteX18" fmla="*/ 650222 w 4931127"/>
              <a:gd name="connsiteY18" fmla="*/ 769112 h 1185619"/>
              <a:gd name="connsiteX19" fmla="*/ 29754 w 4931127"/>
              <a:gd name="connsiteY19" fmla="*/ 14333 h 118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31127" h="1185619">
                <a:moveTo>
                  <a:pt x="0" y="0"/>
                </a:moveTo>
                <a:lnTo>
                  <a:pt x="2465564" y="0"/>
                </a:lnTo>
                <a:lnTo>
                  <a:pt x="4931127" y="0"/>
                </a:lnTo>
                <a:lnTo>
                  <a:pt x="4901373" y="14333"/>
                </a:lnTo>
                <a:cubicBezTo>
                  <a:pt x="4607329" y="174068"/>
                  <a:pt x="4381962" y="444205"/>
                  <a:pt x="4280905" y="769112"/>
                </a:cubicBezTo>
                <a:lnTo>
                  <a:pt x="4271816" y="804461"/>
                </a:lnTo>
                <a:lnTo>
                  <a:pt x="4271817" y="804462"/>
                </a:lnTo>
                <a:lnTo>
                  <a:pt x="4248946" y="893410"/>
                </a:lnTo>
                <a:cubicBezTo>
                  <a:pt x="4231669" y="977843"/>
                  <a:pt x="4222595" y="1065264"/>
                  <a:pt x="4222595" y="1154804"/>
                </a:cubicBezTo>
                <a:lnTo>
                  <a:pt x="4224151" y="1185619"/>
                </a:lnTo>
                <a:lnTo>
                  <a:pt x="4133688" y="1064644"/>
                </a:lnTo>
                <a:cubicBezTo>
                  <a:pt x="3737188" y="584198"/>
                  <a:pt x="3137139" y="277962"/>
                  <a:pt x="2465564" y="277962"/>
                </a:cubicBezTo>
                <a:cubicBezTo>
                  <a:pt x="1793990" y="277962"/>
                  <a:pt x="1193940" y="584198"/>
                  <a:pt x="797440" y="1064644"/>
                </a:cubicBezTo>
                <a:lnTo>
                  <a:pt x="706978" y="1185618"/>
                </a:lnTo>
                <a:lnTo>
                  <a:pt x="708534" y="1154804"/>
                </a:lnTo>
                <a:cubicBezTo>
                  <a:pt x="708534" y="1065264"/>
                  <a:pt x="699461" y="977843"/>
                  <a:pt x="682183" y="893410"/>
                </a:cubicBezTo>
                <a:lnTo>
                  <a:pt x="659312" y="804462"/>
                </a:lnTo>
                <a:lnTo>
                  <a:pt x="659312" y="804462"/>
                </a:lnTo>
                <a:lnTo>
                  <a:pt x="650222" y="769112"/>
                </a:lnTo>
                <a:cubicBezTo>
                  <a:pt x="549166" y="444205"/>
                  <a:pt x="323799" y="174068"/>
                  <a:pt x="29754" y="14333"/>
                </a:cubicBezTo>
                <a:close/>
              </a:path>
            </a:pathLst>
          </a:custGeom>
          <a:solidFill>
            <a:schemeClr val="tx1">
              <a:lumMod val="95000"/>
              <a:lumOff val="5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sz="1350"/>
          </a:p>
        </p:txBody>
      </p:sp>
    </p:spTree>
    <p:extLst>
      <p:ext uri="{BB962C8B-B14F-4D97-AF65-F5344CB8AC3E}">
        <p14:creationId xmlns:p14="http://schemas.microsoft.com/office/powerpoint/2010/main" val="933381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221</Words>
  <PresentationFormat>On-screen Show (4:3)</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Four-Letter Diagram – Slide Template</vt:lpstr>
      <vt:lpstr>Four-Letter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Four-Letter Diagram</dc:title>
  <dc:creator>PresentationGO.com</dc:creator>
  <dc:description>© Copyright PresentationGO.com</dc:description>
  <dcterms:created xsi:type="dcterms:W3CDTF">2014-11-26T05:14:11Z</dcterms:created>
  <dcterms:modified xsi:type="dcterms:W3CDTF">2020-10-06T03:50:47Z</dcterms:modified>
  <cp:category>Charts &amp; Diagrams</cp:category>
</cp:coreProperties>
</file>