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76" r:id="rId4"/>
    <p:sldId id="37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503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61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Lined-Up Pillars for PowerPoint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5190E1D-7C79-43B2-8A95-1D54676CD744}"/>
              </a:ext>
            </a:extLst>
          </p:cNvPr>
          <p:cNvGrpSpPr/>
          <p:nvPr/>
        </p:nvGrpSpPr>
        <p:grpSpPr>
          <a:xfrm>
            <a:off x="1982395" y="1649040"/>
            <a:ext cx="2545410" cy="3096319"/>
            <a:chOff x="1982395" y="1649040"/>
            <a:chExt cx="2545410" cy="3096319"/>
          </a:xfrm>
        </p:grpSpPr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34FB4425-B5DB-4136-B2CA-66D16A839C9D}"/>
                </a:ext>
              </a:extLst>
            </p:cNvPr>
            <p:cNvSpPr/>
            <p:nvPr/>
          </p:nvSpPr>
          <p:spPr>
            <a:xfrm>
              <a:off x="2145907" y="2144650"/>
              <a:ext cx="2381898" cy="2600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extrusionOk="0">
                  <a:moveTo>
                    <a:pt x="21569" y="16556"/>
                  </a:moveTo>
                  <a:cubicBezTo>
                    <a:pt x="21579" y="16463"/>
                    <a:pt x="21587" y="16366"/>
                    <a:pt x="21592" y="16270"/>
                  </a:cubicBezTo>
                  <a:cubicBezTo>
                    <a:pt x="21600" y="16090"/>
                    <a:pt x="21600" y="15910"/>
                    <a:pt x="21587" y="15734"/>
                  </a:cubicBezTo>
                  <a:cubicBezTo>
                    <a:pt x="21574" y="15559"/>
                    <a:pt x="21553" y="15386"/>
                    <a:pt x="21521" y="15217"/>
                  </a:cubicBezTo>
                  <a:cubicBezTo>
                    <a:pt x="21490" y="15049"/>
                    <a:pt x="21448" y="14881"/>
                    <a:pt x="21398" y="14720"/>
                  </a:cubicBezTo>
                  <a:cubicBezTo>
                    <a:pt x="21348" y="14556"/>
                    <a:pt x="21290" y="14398"/>
                    <a:pt x="21222" y="14244"/>
                  </a:cubicBezTo>
                  <a:lnTo>
                    <a:pt x="15031" y="0"/>
                  </a:lnTo>
                  <a:cubicBezTo>
                    <a:pt x="15123" y="209"/>
                    <a:pt x="15201" y="426"/>
                    <a:pt x="15267" y="647"/>
                  </a:cubicBezTo>
                  <a:cubicBezTo>
                    <a:pt x="15333" y="868"/>
                    <a:pt x="15388" y="1094"/>
                    <a:pt x="15427" y="1325"/>
                  </a:cubicBezTo>
                  <a:cubicBezTo>
                    <a:pt x="15466" y="1555"/>
                    <a:pt x="15493" y="1791"/>
                    <a:pt x="15506" y="2029"/>
                  </a:cubicBezTo>
                  <a:cubicBezTo>
                    <a:pt x="15519" y="2269"/>
                    <a:pt x="15516" y="2512"/>
                    <a:pt x="15498" y="2760"/>
                  </a:cubicBezTo>
                  <a:cubicBezTo>
                    <a:pt x="15487" y="2892"/>
                    <a:pt x="15474" y="3022"/>
                    <a:pt x="15456" y="3152"/>
                  </a:cubicBezTo>
                  <a:cubicBezTo>
                    <a:pt x="15451" y="3195"/>
                    <a:pt x="15443" y="3236"/>
                    <a:pt x="15435" y="3279"/>
                  </a:cubicBezTo>
                  <a:cubicBezTo>
                    <a:pt x="15422" y="3366"/>
                    <a:pt x="15409" y="3452"/>
                    <a:pt x="15390" y="3539"/>
                  </a:cubicBezTo>
                  <a:cubicBezTo>
                    <a:pt x="15380" y="3589"/>
                    <a:pt x="15369" y="3637"/>
                    <a:pt x="15356" y="3688"/>
                  </a:cubicBezTo>
                  <a:cubicBezTo>
                    <a:pt x="15338" y="3765"/>
                    <a:pt x="15322" y="3844"/>
                    <a:pt x="15301" y="3921"/>
                  </a:cubicBezTo>
                  <a:cubicBezTo>
                    <a:pt x="15288" y="3974"/>
                    <a:pt x="15272" y="4024"/>
                    <a:pt x="15256" y="4077"/>
                  </a:cubicBezTo>
                  <a:cubicBezTo>
                    <a:pt x="15235" y="4152"/>
                    <a:pt x="15212" y="4224"/>
                    <a:pt x="15188" y="4298"/>
                  </a:cubicBezTo>
                  <a:cubicBezTo>
                    <a:pt x="15170" y="4351"/>
                    <a:pt x="15154" y="4402"/>
                    <a:pt x="15133" y="4455"/>
                  </a:cubicBezTo>
                  <a:cubicBezTo>
                    <a:pt x="15107" y="4527"/>
                    <a:pt x="15081" y="4599"/>
                    <a:pt x="15052" y="4671"/>
                  </a:cubicBezTo>
                  <a:cubicBezTo>
                    <a:pt x="15031" y="4721"/>
                    <a:pt x="15010" y="4772"/>
                    <a:pt x="14989" y="4825"/>
                  </a:cubicBezTo>
                  <a:cubicBezTo>
                    <a:pt x="14957" y="4897"/>
                    <a:pt x="14926" y="4969"/>
                    <a:pt x="14892" y="5039"/>
                  </a:cubicBezTo>
                  <a:cubicBezTo>
                    <a:pt x="14868" y="5087"/>
                    <a:pt x="14847" y="5137"/>
                    <a:pt x="14823" y="5185"/>
                  </a:cubicBezTo>
                  <a:cubicBezTo>
                    <a:pt x="14787" y="5260"/>
                    <a:pt x="14747" y="5332"/>
                    <a:pt x="14708" y="5404"/>
                  </a:cubicBezTo>
                  <a:cubicBezTo>
                    <a:pt x="14684" y="5447"/>
                    <a:pt x="14661" y="5493"/>
                    <a:pt x="14637" y="5536"/>
                  </a:cubicBezTo>
                  <a:cubicBezTo>
                    <a:pt x="14592" y="5618"/>
                    <a:pt x="14543" y="5697"/>
                    <a:pt x="14495" y="5777"/>
                  </a:cubicBezTo>
                  <a:cubicBezTo>
                    <a:pt x="14474" y="5810"/>
                    <a:pt x="14456" y="5847"/>
                    <a:pt x="14432" y="5880"/>
                  </a:cubicBezTo>
                  <a:cubicBezTo>
                    <a:pt x="14346" y="6015"/>
                    <a:pt x="14254" y="6147"/>
                    <a:pt x="14159" y="6277"/>
                  </a:cubicBezTo>
                  <a:cubicBezTo>
                    <a:pt x="14136" y="6311"/>
                    <a:pt x="14110" y="6344"/>
                    <a:pt x="14083" y="6378"/>
                  </a:cubicBezTo>
                  <a:cubicBezTo>
                    <a:pt x="14005" y="6484"/>
                    <a:pt x="13923" y="6587"/>
                    <a:pt x="13839" y="6688"/>
                  </a:cubicBezTo>
                  <a:cubicBezTo>
                    <a:pt x="13816" y="6717"/>
                    <a:pt x="13792" y="6746"/>
                    <a:pt x="13768" y="6774"/>
                  </a:cubicBezTo>
                  <a:cubicBezTo>
                    <a:pt x="13663" y="6897"/>
                    <a:pt x="13553" y="7020"/>
                    <a:pt x="13438" y="7137"/>
                  </a:cubicBezTo>
                  <a:cubicBezTo>
                    <a:pt x="13414" y="7162"/>
                    <a:pt x="13388" y="7186"/>
                    <a:pt x="13364" y="7212"/>
                  </a:cubicBezTo>
                  <a:cubicBezTo>
                    <a:pt x="13270" y="7308"/>
                    <a:pt x="13170" y="7404"/>
                    <a:pt x="13070" y="7498"/>
                  </a:cubicBezTo>
                  <a:cubicBezTo>
                    <a:pt x="13036" y="7529"/>
                    <a:pt x="13005" y="7558"/>
                    <a:pt x="12971" y="7589"/>
                  </a:cubicBezTo>
                  <a:cubicBezTo>
                    <a:pt x="12847" y="7700"/>
                    <a:pt x="12721" y="7808"/>
                    <a:pt x="12590" y="7914"/>
                  </a:cubicBezTo>
                  <a:cubicBezTo>
                    <a:pt x="12582" y="7921"/>
                    <a:pt x="12574" y="7926"/>
                    <a:pt x="12566" y="7933"/>
                  </a:cubicBezTo>
                  <a:cubicBezTo>
                    <a:pt x="12443" y="8032"/>
                    <a:pt x="12314" y="8128"/>
                    <a:pt x="12183" y="8219"/>
                  </a:cubicBezTo>
                  <a:cubicBezTo>
                    <a:pt x="12144" y="8248"/>
                    <a:pt x="12104" y="8275"/>
                    <a:pt x="12065" y="8301"/>
                  </a:cubicBezTo>
                  <a:cubicBezTo>
                    <a:pt x="11950" y="8380"/>
                    <a:pt x="11831" y="8460"/>
                    <a:pt x="11713" y="8534"/>
                  </a:cubicBezTo>
                  <a:cubicBezTo>
                    <a:pt x="11684" y="8551"/>
                    <a:pt x="11658" y="8570"/>
                    <a:pt x="11629" y="8587"/>
                  </a:cubicBezTo>
                  <a:cubicBezTo>
                    <a:pt x="11482" y="8676"/>
                    <a:pt x="11335" y="8763"/>
                    <a:pt x="11183" y="8844"/>
                  </a:cubicBezTo>
                  <a:cubicBezTo>
                    <a:pt x="11149" y="8864"/>
                    <a:pt x="11112" y="8883"/>
                    <a:pt x="11076" y="8900"/>
                  </a:cubicBezTo>
                  <a:cubicBezTo>
                    <a:pt x="10942" y="8969"/>
                    <a:pt x="10808" y="9037"/>
                    <a:pt x="10671" y="9102"/>
                  </a:cubicBezTo>
                  <a:cubicBezTo>
                    <a:pt x="10635" y="9118"/>
                    <a:pt x="10595" y="9138"/>
                    <a:pt x="10559" y="9154"/>
                  </a:cubicBezTo>
                  <a:cubicBezTo>
                    <a:pt x="10393" y="9229"/>
                    <a:pt x="10228" y="9301"/>
                    <a:pt x="10057" y="9368"/>
                  </a:cubicBezTo>
                  <a:cubicBezTo>
                    <a:pt x="10023" y="9383"/>
                    <a:pt x="9989" y="9395"/>
                    <a:pt x="9955" y="9407"/>
                  </a:cubicBezTo>
                  <a:cubicBezTo>
                    <a:pt x="9811" y="9462"/>
                    <a:pt x="9664" y="9515"/>
                    <a:pt x="9517" y="9563"/>
                  </a:cubicBezTo>
                  <a:cubicBezTo>
                    <a:pt x="9472" y="9578"/>
                    <a:pt x="9430" y="9592"/>
                    <a:pt x="9385" y="9606"/>
                  </a:cubicBezTo>
                  <a:cubicBezTo>
                    <a:pt x="9210" y="9662"/>
                    <a:pt x="9031" y="9715"/>
                    <a:pt x="8850" y="9760"/>
                  </a:cubicBezTo>
                  <a:cubicBezTo>
                    <a:pt x="8821" y="9767"/>
                    <a:pt x="8795" y="9772"/>
                    <a:pt x="8766" y="9780"/>
                  </a:cubicBezTo>
                  <a:cubicBezTo>
                    <a:pt x="8609" y="9818"/>
                    <a:pt x="8446" y="9854"/>
                    <a:pt x="8286" y="9888"/>
                  </a:cubicBezTo>
                  <a:cubicBezTo>
                    <a:pt x="8238" y="9897"/>
                    <a:pt x="8191" y="9907"/>
                    <a:pt x="8144" y="9914"/>
                  </a:cubicBezTo>
                  <a:cubicBezTo>
                    <a:pt x="7958" y="9948"/>
                    <a:pt x="7769" y="9979"/>
                    <a:pt x="7580" y="10003"/>
                  </a:cubicBezTo>
                  <a:cubicBezTo>
                    <a:pt x="7564" y="10005"/>
                    <a:pt x="7546" y="10005"/>
                    <a:pt x="7527" y="10008"/>
                  </a:cubicBezTo>
                  <a:cubicBezTo>
                    <a:pt x="7351" y="10030"/>
                    <a:pt x="7175" y="10046"/>
                    <a:pt x="6997" y="10058"/>
                  </a:cubicBezTo>
                  <a:cubicBezTo>
                    <a:pt x="6947" y="10061"/>
                    <a:pt x="6897" y="10066"/>
                    <a:pt x="6847" y="10068"/>
                  </a:cubicBezTo>
                  <a:cubicBezTo>
                    <a:pt x="6653" y="10080"/>
                    <a:pt x="6459" y="10087"/>
                    <a:pt x="6262" y="10087"/>
                  </a:cubicBezTo>
                  <a:cubicBezTo>
                    <a:pt x="5606" y="10087"/>
                    <a:pt x="4971" y="10025"/>
                    <a:pt x="4370" y="9905"/>
                  </a:cubicBezTo>
                  <a:cubicBezTo>
                    <a:pt x="3769" y="9787"/>
                    <a:pt x="3197" y="9611"/>
                    <a:pt x="2664" y="9385"/>
                  </a:cubicBezTo>
                  <a:cubicBezTo>
                    <a:pt x="2134" y="9162"/>
                    <a:pt x="1640" y="8888"/>
                    <a:pt x="1194" y="8573"/>
                  </a:cubicBezTo>
                  <a:cubicBezTo>
                    <a:pt x="748" y="8258"/>
                    <a:pt x="349" y="7902"/>
                    <a:pt x="0" y="7510"/>
                  </a:cubicBezTo>
                  <a:lnTo>
                    <a:pt x="10868" y="19737"/>
                  </a:lnTo>
                  <a:cubicBezTo>
                    <a:pt x="11120" y="20021"/>
                    <a:pt x="11409" y="20278"/>
                    <a:pt x="11726" y="20506"/>
                  </a:cubicBezTo>
                  <a:cubicBezTo>
                    <a:pt x="12044" y="20735"/>
                    <a:pt x="12396" y="20932"/>
                    <a:pt x="12768" y="21093"/>
                  </a:cubicBezTo>
                  <a:cubicBezTo>
                    <a:pt x="13144" y="21254"/>
                    <a:pt x="13545" y="21381"/>
                    <a:pt x="13965" y="21468"/>
                  </a:cubicBezTo>
                  <a:cubicBezTo>
                    <a:pt x="14388" y="21554"/>
                    <a:pt x="14829" y="21600"/>
                    <a:pt x="15285" y="21600"/>
                  </a:cubicBezTo>
                  <a:cubicBezTo>
                    <a:pt x="15422" y="21600"/>
                    <a:pt x="15558" y="21595"/>
                    <a:pt x="15692" y="21586"/>
                  </a:cubicBezTo>
                  <a:cubicBezTo>
                    <a:pt x="15726" y="21583"/>
                    <a:pt x="15760" y="21581"/>
                    <a:pt x="15797" y="21578"/>
                  </a:cubicBezTo>
                  <a:cubicBezTo>
                    <a:pt x="15920" y="21569"/>
                    <a:pt x="16041" y="21557"/>
                    <a:pt x="16162" y="21542"/>
                  </a:cubicBezTo>
                  <a:cubicBezTo>
                    <a:pt x="16172" y="21540"/>
                    <a:pt x="16180" y="21540"/>
                    <a:pt x="16191" y="21540"/>
                  </a:cubicBezTo>
                  <a:cubicBezTo>
                    <a:pt x="16193" y="21540"/>
                    <a:pt x="16196" y="21540"/>
                    <a:pt x="16199" y="21538"/>
                  </a:cubicBezTo>
                  <a:cubicBezTo>
                    <a:pt x="16330" y="21521"/>
                    <a:pt x="16461" y="21497"/>
                    <a:pt x="16590" y="21473"/>
                  </a:cubicBezTo>
                  <a:cubicBezTo>
                    <a:pt x="16624" y="21465"/>
                    <a:pt x="16655" y="21458"/>
                    <a:pt x="16687" y="21453"/>
                  </a:cubicBezTo>
                  <a:cubicBezTo>
                    <a:pt x="16797" y="21429"/>
                    <a:pt x="16907" y="21405"/>
                    <a:pt x="17018" y="21376"/>
                  </a:cubicBezTo>
                  <a:cubicBezTo>
                    <a:pt x="17033" y="21372"/>
                    <a:pt x="17046" y="21369"/>
                    <a:pt x="17062" y="21367"/>
                  </a:cubicBezTo>
                  <a:cubicBezTo>
                    <a:pt x="17067" y="21364"/>
                    <a:pt x="17073" y="21364"/>
                    <a:pt x="17075" y="21362"/>
                  </a:cubicBezTo>
                  <a:cubicBezTo>
                    <a:pt x="17199" y="21328"/>
                    <a:pt x="17322" y="21290"/>
                    <a:pt x="17445" y="21251"/>
                  </a:cubicBezTo>
                  <a:cubicBezTo>
                    <a:pt x="17474" y="21242"/>
                    <a:pt x="17506" y="21230"/>
                    <a:pt x="17535" y="21220"/>
                  </a:cubicBezTo>
                  <a:cubicBezTo>
                    <a:pt x="17579" y="21206"/>
                    <a:pt x="17621" y="21191"/>
                    <a:pt x="17666" y="21174"/>
                  </a:cubicBezTo>
                  <a:cubicBezTo>
                    <a:pt x="17724" y="21153"/>
                    <a:pt x="17781" y="21129"/>
                    <a:pt x="17836" y="21107"/>
                  </a:cubicBezTo>
                  <a:cubicBezTo>
                    <a:pt x="17852" y="21100"/>
                    <a:pt x="17871" y="21095"/>
                    <a:pt x="17886" y="21088"/>
                  </a:cubicBezTo>
                  <a:cubicBezTo>
                    <a:pt x="17894" y="21086"/>
                    <a:pt x="17899" y="21081"/>
                    <a:pt x="17907" y="21078"/>
                  </a:cubicBezTo>
                  <a:cubicBezTo>
                    <a:pt x="18023" y="21030"/>
                    <a:pt x="18138" y="20977"/>
                    <a:pt x="18251" y="20924"/>
                  </a:cubicBezTo>
                  <a:cubicBezTo>
                    <a:pt x="18277" y="20912"/>
                    <a:pt x="18304" y="20898"/>
                    <a:pt x="18330" y="20886"/>
                  </a:cubicBezTo>
                  <a:cubicBezTo>
                    <a:pt x="18424" y="20840"/>
                    <a:pt x="18516" y="20790"/>
                    <a:pt x="18605" y="20739"/>
                  </a:cubicBezTo>
                  <a:cubicBezTo>
                    <a:pt x="18621" y="20730"/>
                    <a:pt x="18640" y="20723"/>
                    <a:pt x="18655" y="20713"/>
                  </a:cubicBezTo>
                  <a:cubicBezTo>
                    <a:pt x="18663" y="20708"/>
                    <a:pt x="18671" y="20703"/>
                    <a:pt x="18679" y="20698"/>
                  </a:cubicBezTo>
                  <a:cubicBezTo>
                    <a:pt x="18784" y="20638"/>
                    <a:pt x="18884" y="20576"/>
                    <a:pt x="18983" y="20511"/>
                  </a:cubicBezTo>
                  <a:cubicBezTo>
                    <a:pt x="18989" y="20509"/>
                    <a:pt x="18994" y="20504"/>
                    <a:pt x="18999" y="20501"/>
                  </a:cubicBezTo>
                  <a:cubicBezTo>
                    <a:pt x="19015" y="20492"/>
                    <a:pt x="19028" y="20482"/>
                    <a:pt x="19041" y="20473"/>
                  </a:cubicBezTo>
                  <a:cubicBezTo>
                    <a:pt x="19123" y="20417"/>
                    <a:pt x="19204" y="20362"/>
                    <a:pt x="19283" y="20304"/>
                  </a:cubicBezTo>
                  <a:cubicBezTo>
                    <a:pt x="19298" y="20295"/>
                    <a:pt x="19314" y="20285"/>
                    <a:pt x="19327" y="20273"/>
                  </a:cubicBezTo>
                  <a:cubicBezTo>
                    <a:pt x="19340" y="20263"/>
                    <a:pt x="19351" y="20254"/>
                    <a:pt x="19364" y="20244"/>
                  </a:cubicBezTo>
                  <a:cubicBezTo>
                    <a:pt x="19453" y="20177"/>
                    <a:pt x="19540" y="20107"/>
                    <a:pt x="19624" y="20037"/>
                  </a:cubicBezTo>
                  <a:cubicBezTo>
                    <a:pt x="19629" y="20033"/>
                    <a:pt x="19634" y="20030"/>
                    <a:pt x="19640" y="20025"/>
                  </a:cubicBezTo>
                  <a:cubicBezTo>
                    <a:pt x="19640" y="20025"/>
                    <a:pt x="19642" y="20023"/>
                    <a:pt x="19642" y="20023"/>
                  </a:cubicBezTo>
                  <a:cubicBezTo>
                    <a:pt x="19645" y="20023"/>
                    <a:pt x="19645" y="20021"/>
                    <a:pt x="19647" y="20021"/>
                  </a:cubicBezTo>
                  <a:cubicBezTo>
                    <a:pt x="19737" y="19946"/>
                    <a:pt x="19821" y="19867"/>
                    <a:pt x="19902" y="19787"/>
                  </a:cubicBezTo>
                  <a:cubicBezTo>
                    <a:pt x="19913" y="19778"/>
                    <a:pt x="19923" y="19771"/>
                    <a:pt x="19931" y="19761"/>
                  </a:cubicBezTo>
                  <a:cubicBezTo>
                    <a:pt x="19944" y="19749"/>
                    <a:pt x="19957" y="19734"/>
                    <a:pt x="19968" y="19722"/>
                  </a:cubicBezTo>
                  <a:cubicBezTo>
                    <a:pt x="20036" y="19655"/>
                    <a:pt x="20104" y="19585"/>
                    <a:pt x="20167" y="19516"/>
                  </a:cubicBezTo>
                  <a:cubicBezTo>
                    <a:pt x="20180" y="19504"/>
                    <a:pt x="20193" y="19492"/>
                    <a:pt x="20204" y="19477"/>
                  </a:cubicBezTo>
                  <a:cubicBezTo>
                    <a:pt x="20209" y="19472"/>
                    <a:pt x="20212" y="19468"/>
                    <a:pt x="20217" y="19460"/>
                  </a:cubicBezTo>
                  <a:cubicBezTo>
                    <a:pt x="20296" y="19374"/>
                    <a:pt x="20369" y="19287"/>
                    <a:pt x="20440" y="19196"/>
                  </a:cubicBezTo>
                  <a:cubicBezTo>
                    <a:pt x="20445" y="19189"/>
                    <a:pt x="20451" y="19184"/>
                    <a:pt x="20456" y="19177"/>
                  </a:cubicBezTo>
                  <a:cubicBezTo>
                    <a:pt x="20466" y="19162"/>
                    <a:pt x="20477" y="19148"/>
                    <a:pt x="20487" y="19133"/>
                  </a:cubicBezTo>
                  <a:cubicBezTo>
                    <a:pt x="20545" y="19059"/>
                    <a:pt x="20600" y="18984"/>
                    <a:pt x="20653" y="18908"/>
                  </a:cubicBezTo>
                  <a:cubicBezTo>
                    <a:pt x="20663" y="18893"/>
                    <a:pt x="20676" y="18879"/>
                    <a:pt x="20687" y="18862"/>
                  </a:cubicBezTo>
                  <a:cubicBezTo>
                    <a:pt x="20692" y="18852"/>
                    <a:pt x="20700" y="18843"/>
                    <a:pt x="20705" y="18833"/>
                  </a:cubicBezTo>
                  <a:cubicBezTo>
                    <a:pt x="20768" y="18739"/>
                    <a:pt x="20831" y="18643"/>
                    <a:pt x="20889" y="18545"/>
                  </a:cubicBezTo>
                  <a:cubicBezTo>
                    <a:pt x="20891" y="18542"/>
                    <a:pt x="20891" y="18540"/>
                    <a:pt x="20894" y="18537"/>
                  </a:cubicBezTo>
                  <a:cubicBezTo>
                    <a:pt x="20907" y="18516"/>
                    <a:pt x="20918" y="18494"/>
                    <a:pt x="20931" y="18472"/>
                  </a:cubicBezTo>
                  <a:cubicBezTo>
                    <a:pt x="20960" y="18422"/>
                    <a:pt x="20989" y="18374"/>
                    <a:pt x="21015" y="18323"/>
                  </a:cubicBezTo>
                  <a:cubicBezTo>
                    <a:pt x="21020" y="18314"/>
                    <a:pt x="21023" y="18307"/>
                    <a:pt x="21028" y="18297"/>
                  </a:cubicBezTo>
                  <a:cubicBezTo>
                    <a:pt x="21044" y="18266"/>
                    <a:pt x="21059" y="18232"/>
                    <a:pt x="21075" y="18201"/>
                  </a:cubicBezTo>
                  <a:cubicBezTo>
                    <a:pt x="21101" y="18148"/>
                    <a:pt x="21128" y="18095"/>
                    <a:pt x="21151" y="18040"/>
                  </a:cubicBezTo>
                  <a:cubicBezTo>
                    <a:pt x="21157" y="18028"/>
                    <a:pt x="21162" y="18016"/>
                    <a:pt x="21167" y="18004"/>
                  </a:cubicBezTo>
                  <a:cubicBezTo>
                    <a:pt x="21178" y="17980"/>
                    <a:pt x="21185" y="17956"/>
                    <a:pt x="21196" y="17934"/>
                  </a:cubicBezTo>
                  <a:cubicBezTo>
                    <a:pt x="21217" y="17881"/>
                    <a:pt x="21241" y="17831"/>
                    <a:pt x="21259" y="17778"/>
                  </a:cubicBezTo>
                  <a:cubicBezTo>
                    <a:pt x="21272" y="17742"/>
                    <a:pt x="21288" y="17703"/>
                    <a:pt x="21301" y="17667"/>
                  </a:cubicBezTo>
                  <a:cubicBezTo>
                    <a:pt x="21319" y="17614"/>
                    <a:pt x="21338" y="17561"/>
                    <a:pt x="21353" y="17508"/>
                  </a:cubicBezTo>
                  <a:cubicBezTo>
                    <a:pt x="21361" y="17487"/>
                    <a:pt x="21369" y="17468"/>
                    <a:pt x="21374" y="17446"/>
                  </a:cubicBezTo>
                  <a:cubicBezTo>
                    <a:pt x="21380" y="17429"/>
                    <a:pt x="21385" y="17410"/>
                    <a:pt x="21388" y="17393"/>
                  </a:cubicBezTo>
                  <a:cubicBezTo>
                    <a:pt x="21403" y="17340"/>
                    <a:pt x="21419" y="17285"/>
                    <a:pt x="21432" y="17232"/>
                  </a:cubicBezTo>
                  <a:cubicBezTo>
                    <a:pt x="21443" y="17193"/>
                    <a:pt x="21451" y="17157"/>
                    <a:pt x="21461" y="17119"/>
                  </a:cubicBezTo>
                  <a:cubicBezTo>
                    <a:pt x="21474" y="17064"/>
                    <a:pt x="21485" y="17006"/>
                    <a:pt x="21498" y="16948"/>
                  </a:cubicBezTo>
                  <a:cubicBezTo>
                    <a:pt x="21503" y="16922"/>
                    <a:pt x="21511" y="16893"/>
                    <a:pt x="21514" y="16867"/>
                  </a:cubicBezTo>
                  <a:cubicBezTo>
                    <a:pt x="21516" y="16857"/>
                    <a:pt x="21516" y="16847"/>
                    <a:pt x="21519" y="16838"/>
                  </a:cubicBezTo>
                  <a:cubicBezTo>
                    <a:pt x="21529" y="16775"/>
                    <a:pt x="21537" y="16713"/>
                    <a:pt x="21545" y="16648"/>
                  </a:cubicBezTo>
                  <a:cubicBezTo>
                    <a:pt x="21561" y="16619"/>
                    <a:pt x="21566" y="16588"/>
                    <a:pt x="21569" y="1655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90000"/>
                    <a:lumOff val="10000"/>
                  </a:schemeClr>
                </a:gs>
                <a:gs pos="48000">
                  <a:schemeClr val="tx2">
                    <a:lumMod val="75000"/>
                    <a:lumOff val="25000"/>
                  </a:schemeClr>
                </a:gs>
                <a:gs pos="100000">
                  <a:schemeClr val="accent3"/>
                </a:gs>
              </a:gsLst>
              <a:lin ang="16200000" scaled="1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397A9D96-A4ED-44D8-A533-8FDB86D3D589}"/>
                </a:ext>
              </a:extLst>
            </p:cNvPr>
            <p:cNvSpPr/>
            <p:nvPr/>
          </p:nvSpPr>
          <p:spPr>
            <a:xfrm>
              <a:off x="1982395" y="1649040"/>
              <a:ext cx="1879588" cy="1721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extrusionOk="0">
                  <a:moveTo>
                    <a:pt x="11624" y="0"/>
                  </a:moveTo>
                  <a:cubicBezTo>
                    <a:pt x="13063" y="0"/>
                    <a:pt x="14410" y="287"/>
                    <a:pt x="15618" y="810"/>
                  </a:cubicBezTo>
                  <a:cubicBezTo>
                    <a:pt x="16829" y="1333"/>
                    <a:pt x="17902" y="2092"/>
                    <a:pt x="18787" y="3033"/>
                  </a:cubicBezTo>
                  <a:cubicBezTo>
                    <a:pt x="19674" y="3977"/>
                    <a:pt x="20374" y="5107"/>
                    <a:pt x="20830" y="6371"/>
                  </a:cubicBezTo>
                  <a:cubicBezTo>
                    <a:pt x="21288" y="7642"/>
                    <a:pt x="21503" y="9048"/>
                    <a:pt x="21414" y="10529"/>
                  </a:cubicBezTo>
                  <a:cubicBezTo>
                    <a:pt x="21325" y="12026"/>
                    <a:pt x="20939" y="13461"/>
                    <a:pt x="20315" y="14772"/>
                  </a:cubicBezTo>
                  <a:cubicBezTo>
                    <a:pt x="19688" y="16094"/>
                    <a:pt x="18819" y="17289"/>
                    <a:pt x="17770" y="18298"/>
                  </a:cubicBezTo>
                  <a:cubicBezTo>
                    <a:pt x="16717" y="19312"/>
                    <a:pt x="15486" y="20136"/>
                    <a:pt x="14136" y="20710"/>
                  </a:cubicBezTo>
                  <a:cubicBezTo>
                    <a:pt x="12786" y="21284"/>
                    <a:pt x="11320" y="21600"/>
                    <a:pt x="9808" y="21600"/>
                  </a:cubicBezTo>
                  <a:cubicBezTo>
                    <a:pt x="8297" y="21600"/>
                    <a:pt x="6884" y="21284"/>
                    <a:pt x="5630" y="20710"/>
                  </a:cubicBezTo>
                  <a:cubicBezTo>
                    <a:pt x="4379" y="20140"/>
                    <a:pt x="3283" y="19315"/>
                    <a:pt x="2402" y="18298"/>
                  </a:cubicBezTo>
                  <a:cubicBezTo>
                    <a:pt x="1524" y="17289"/>
                    <a:pt x="857" y="16094"/>
                    <a:pt x="451" y="14772"/>
                  </a:cubicBezTo>
                  <a:cubicBezTo>
                    <a:pt x="48" y="13461"/>
                    <a:pt x="-97" y="12026"/>
                    <a:pt x="65" y="10529"/>
                  </a:cubicBezTo>
                  <a:cubicBezTo>
                    <a:pt x="226" y="9044"/>
                    <a:pt x="675" y="7638"/>
                    <a:pt x="1349" y="6371"/>
                  </a:cubicBezTo>
                  <a:cubicBezTo>
                    <a:pt x="2019" y="5107"/>
                    <a:pt x="2907" y="3977"/>
                    <a:pt x="3953" y="3033"/>
                  </a:cubicBezTo>
                  <a:cubicBezTo>
                    <a:pt x="4996" y="2092"/>
                    <a:pt x="6198" y="1333"/>
                    <a:pt x="7495" y="810"/>
                  </a:cubicBezTo>
                  <a:cubicBezTo>
                    <a:pt x="8792" y="287"/>
                    <a:pt x="10188" y="0"/>
                    <a:pt x="11624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DE17D2D1-92AB-4929-BB40-590D213380A3}"/>
              </a:ext>
            </a:extLst>
          </p:cNvPr>
          <p:cNvGrpSpPr/>
          <p:nvPr/>
        </p:nvGrpSpPr>
        <p:grpSpPr>
          <a:xfrm>
            <a:off x="4138641" y="1242889"/>
            <a:ext cx="1877214" cy="3174811"/>
            <a:chOff x="4138641" y="1242889"/>
            <a:chExt cx="1877214" cy="3174811"/>
          </a:xfrm>
        </p:grpSpPr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07BF0EF4-07EF-4ADB-BF9E-D5B1D5D07BF7}"/>
                </a:ext>
              </a:extLst>
            </p:cNvPr>
            <p:cNvSpPr/>
            <p:nvPr/>
          </p:nvSpPr>
          <p:spPr>
            <a:xfrm>
              <a:off x="4172053" y="2028872"/>
              <a:ext cx="1843802" cy="2388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98" y="16797"/>
                  </a:moveTo>
                  <a:cubicBezTo>
                    <a:pt x="21512" y="16737"/>
                    <a:pt x="21522" y="16677"/>
                    <a:pt x="21532" y="16614"/>
                  </a:cubicBezTo>
                  <a:cubicBezTo>
                    <a:pt x="21539" y="16585"/>
                    <a:pt x="21546" y="16557"/>
                    <a:pt x="21549" y="16528"/>
                  </a:cubicBezTo>
                  <a:cubicBezTo>
                    <a:pt x="21549" y="16517"/>
                    <a:pt x="21553" y="16507"/>
                    <a:pt x="21553" y="16499"/>
                  </a:cubicBezTo>
                  <a:cubicBezTo>
                    <a:pt x="21563" y="16431"/>
                    <a:pt x="21569" y="16363"/>
                    <a:pt x="21576" y="16297"/>
                  </a:cubicBezTo>
                  <a:cubicBezTo>
                    <a:pt x="21580" y="16263"/>
                    <a:pt x="21583" y="16232"/>
                    <a:pt x="21586" y="16198"/>
                  </a:cubicBezTo>
                  <a:cubicBezTo>
                    <a:pt x="21593" y="16096"/>
                    <a:pt x="21600" y="15994"/>
                    <a:pt x="21600" y="15892"/>
                  </a:cubicBezTo>
                  <a:cubicBezTo>
                    <a:pt x="21600" y="15881"/>
                    <a:pt x="21600" y="15871"/>
                    <a:pt x="21600" y="15860"/>
                  </a:cubicBezTo>
                  <a:cubicBezTo>
                    <a:pt x="21600" y="15850"/>
                    <a:pt x="21600" y="15839"/>
                    <a:pt x="21600" y="15829"/>
                  </a:cubicBezTo>
                  <a:cubicBezTo>
                    <a:pt x="21600" y="15819"/>
                    <a:pt x="21600" y="15808"/>
                    <a:pt x="21600" y="15798"/>
                  </a:cubicBezTo>
                  <a:cubicBezTo>
                    <a:pt x="21600" y="15787"/>
                    <a:pt x="21600" y="15777"/>
                    <a:pt x="21600" y="15766"/>
                  </a:cubicBezTo>
                  <a:cubicBezTo>
                    <a:pt x="21461" y="10511"/>
                    <a:pt x="21319" y="5255"/>
                    <a:pt x="21180" y="0"/>
                  </a:cubicBezTo>
                  <a:cubicBezTo>
                    <a:pt x="21180" y="13"/>
                    <a:pt x="21180" y="29"/>
                    <a:pt x="21180" y="42"/>
                  </a:cubicBezTo>
                  <a:cubicBezTo>
                    <a:pt x="21180" y="55"/>
                    <a:pt x="21180" y="71"/>
                    <a:pt x="21180" y="84"/>
                  </a:cubicBezTo>
                  <a:cubicBezTo>
                    <a:pt x="21180" y="97"/>
                    <a:pt x="21180" y="113"/>
                    <a:pt x="21180" y="126"/>
                  </a:cubicBezTo>
                  <a:cubicBezTo>
                    <a:pt x="21180" y="139"/>
                    <a:pt x="21180" y="154"/>
                    <a:pt x="21180" y="168"/>
                  </a:cubicBezTo>
                  <a:cubicBezTo>
                    <a:pt x="21180" y="306"/>
                    <a:pt x="21173" y="445"/>
                    <a:pt x="21163" y="584"/>
                  </a:cubicBezTo>
                  <a:cubicBezTo>
                    <a:pt x="21159" y="628"/>
                    <a:pt x="21152" y="675"/>
                    <a:pt x="21146" y="720"/>
                  </a:cubicBezTo>
                  <a:cubicBezTo>
                    <a:pt x="21135" y="811"/>
                    <a:pt x="21125" y="903"/>
                    <a:pt x="21112" y="995"/>
                  </a:cubicBezTo>
                  <a:cubicBezTo>
                    <a:pt x="21105" y="1047"/>
                    <a:pt x="21091" y="1099"/>
                    <a:pt x="21081" y="1152"/>
                  </a:cubicBezTo>
                  <a:cubicBezTo>
                    <a:pt x="21064" y="1235"/>
                    <a:pt x="21051" y="1316"/>
                    <a:pt x="21030" y="1400"/>
                  </a:cubicBezTo>
                  <a:cubicBezTo>
                    <a:pt x="21017" y="1455"/>
                    <a:pt x="21003" y="1510"/>
                    <a:pt x="20986" y="1565"/>
                  </a:cubicBezTo>
                  <a:cubicBezTo>
                    <a:pt x="20966" y="1644"/>
                    <a:pt x="20942" y="1722"/>
                    <a:pt x="20918" y="1801"/>
                  </a:cubicBezTo>
                  <a:cubicBezTo>
                    <a:pt x="20901" y="1856"/>
                    <a:pt x="20881" y="1911"/>
                    <a:pt x="20864" y="1966"/>
                  </a:cubicBezTo>
                  <a:cubicBezTo>
                    <a:pt x="20837" y="2041"/>
                    <a:pt x="20810" y="2120"/>
                    <a:pt x="20779" y="2196"/>
                  </a:cubicBezTo>
                  <a:cubicBezTo>
                    <a:pt x="20759" y="2251"/>
                    <a:pt x="20735" y="2303"/>
                    <a:pt x="20712" y="2358"/>
                  </a:cubicBezTo>
                  <a:cubicBezTo>
                    <a:pt x="20678" y="2434"/>
                    <a:pt x="20644" y="2510"/>
                    <a:pt x="20606" y="2586"/>
                  </a:cubicBezTo>
                  <a:cubicBezTo>
                    <a:pt x="20583" y="2638"/>
                    <a:pt x="20559" y="2691"/>
                    <a:pt x="20532" y="2740"/>
                  </a:cubicBezTo>
                  <a:cubicBezTo>
                    <a:pt x="20491" y="2819"/>
                    <a:pt x="20450" y="2895"/>
                    <a:pt x="20406" y="2973"/>
                  </a:cubicBezTo>
                  <a:cubicBezTo>
                    <a:pt x="20379" y="3020"/>
                    <a:pt x="20356" y="3067"/>
                    <a:pt x="20328" y="3115"/>
                  </a:cubicBezTo>
                  <a:cubicBezTo>
                    <a:pt x="20278" y="3201"/>
                    <a:pt x="20223" y="3285"/>
                    <a:pt x="20166" y="3368"/>
                  </a:cubicBezTo>
                  <a:cubicBezTo>
                    <a:pt x="20142" y="3405"/>
                    <a:pt x="20122" y="3442"/>
                    <a:pt x="20094" y="3476"/>
                  </a:cubicBezTo>
                  <a:cubicBezTo>
                    <a:pt x="19996" y="3620"/>
                    <a:pt x="19891" y="3758"/>
                    <a:pt x="19782" y="3897"/>
                  </a:cubicBezTo>
                  <a:cubicBezTo>
                    <a:pt x="19755" y="3934"/>
                    <a:pt x="19725" y="3968"/>
                    <a:pt x="19694" y="4004"/>
                  </a:cubicBezTo>
                  <a:cubicBezTo>
                    <a:pt x="19603" y="4117"/>
                    <a:pt x="19508" y="4224"/>
                    <a:pt x="19409" y="4334"/>
                  </a:cubicBezTo>
                  <a:cubicBezTo>
                    <a:pt x="19382" y="4366"/>
                    <a:pt x="19355" y="4397"/>
                    <a:pt x="19325" y="4426"/>
                  </a:cubicBezTo>
                  <a:cubicBezTo>
                    <a:pt x="19199" y="4557"/>
                    <a:pt x="19070" y="4685"/>
                    <a:pt x="18935" y="4813"/>
                  </a:cubicBezTo>
                  <a:cubicBezTo>
                    <a:pt x="18908" y="4839"/>
                    <a:pt x="18877" y="4865"/>
                    <a:pt x="18847" y="4892"/>
                  </a:cubicBezTo>
                  <a:cubicBezTo>
                    <a:pt x="18731" y="4994"/>
                    <a:pt x="18616" y="5096"/>
                    <a:pt x="18494" y="5195"/>
                  </a:cubicBezTo>
                  <a:cubicBezTo>
                    <a:pt x="18453" y="5227"/>
                    <a:pt x="18416" y="5261"/>
                    <a:pt x="18375" y="5292"/>
                  </a:cubicBezTo>
                  <a:cubicBezTo>
                    <a:pt x="18226" y="5410"/>
                    <a:pt x="18073" y="5525"/>
                    <a:pt x="17917" y="5638"/>
                  </a:cubicBezTo>
                  <a:cubicBezTo>
                    <a:pt x="17907" y="5645"/>
                    <a:pt x="17897" y="5651"/>
                    <a:pt x="17887" y="5658"/>
                  </a:cubicBezTo>
                  <a:cubicBezTo>
                    <a:pt x="17738" y="5763"/>
                    <a:pt x="17582" y="5865"/>
                    <a:pt x="17426" y="5962"/>
                  </a:cubicBezTo>
                  <a:cubicBezTo>
                    <a:pt x="17378" y="5991"/>
                    <a:pt x="17331" y="6020"/>
                    <a:pt x="17283" y="6048"/>
                  </a:cubicBezTo>
                  <a:cubicBezTo>
                    <a:pt x="17144" y="6132"/>
                    <a:pt x="16999" y="6216"/>
                    <a:pt x="16853" y="6297"/>
                  </a:cubicBezTo>
                  <a:cubicBezTo>
                    <a:pt x="16819" y="6315"/>
                    <a:pt x="16785" y="6336"/>
                    <a:pt x="16751" y="6355"/>
                  </a:cubicBezTo>
                  <a:cubicBezTo>
                    <a:pt x="16571" y="6449"/>
                    <a:pt x="16392" y="6540"/>
                    <a:pt x="16205" y="6629"/>
                  </a:cubicBezTo>
                  <a:cubicBezTo>
                    <a:pt x="16161" y="6650"/>
                    <a:pt x="16117" y="6669"/>
                    <a:pt x="16073" y="6690"/>
                  </a:cubicBezTo>
                  <a:cubicBezTo>
                    <a:pt x="15910" y="6763"/>
                    <a:pt x="15744" y="6836"/>
                    <a:pt x="15574" y="6904"/>
                  </a:cubicBezTo>
                  <a:cubicBezTo>
                    <a:pt x="15527" y="6923"/>
                    <a:pt x="15483" y="6944"/>
                    <a:pt x="15435" y="6962"/>
                  </a:cubicBezTo>
                  <a:cubicBezTo>
                    <a:pt x="15232" y="7040"/>
                    <a:pt x="15025" y="7116"/>
                    <a:pt x="14815" y="7190"/>
                  </a:cubicBezTo>
                  <a:cubicBezTo>
                    <a:pt x="14774" y="7203"/>
                    <a:pt x="14730" y="7216"/>
                    <a:pt x="14689" y="7231"/>
                  </a:cubicBezTo>
                  <a:cubicBezTo>
                    <a:pt x="14510" y="7289"/>
                    <a:pt x="14330" y="7344"/>
                    <a:pt x="14143" y="7396"/>
                  </a:cubicBezTo>
                  <a:cubicBezTo>
                    <a:pt x="14089" y="7412"/>
                    <a:pt x="14035" y="7428"/>
                    <a:pt x="13981" y="7443"/>
                  </a:cubicBezTo>
                  <a:cubicBezTo>
                    <a:pt x="13760" y="7504"/>
                    <a:pt x="13536" y="7559"/>
                    <a:pt x="13313" y="7608"/>
                  </a:cubicBezTo>
                  <a:cubicBezTo>
                    <a:pt x="13279" y="7616"/>
                    <a:pt x="13241" y="7621"/>
                    <a:pt x="13208" y="7629"/>
                  </a:cubicBezTo>
                  <a:cubicBezTo>
                    <a:pt x="13007" y="7671"/>
                    <a:pt x="12807" y="7708"/>
                    <a:pt x="12607" y="7742"/>
                  </a:cubicBezTo>
                  <a:cubicBezTo>
                    <a:pt x="12546" y="7752"/>
                    <a:pt x="12489" y="7763"/>
                    <a:pt x="12428" y="7771"/>
                  </a:cubicBezTo>
                  <a:cubicBezTo>
                    <a:pt x="12194" y="7807"/>
                    <a:pt x="11956" y="7841"/>
                    <a:pt x="11716" y="7865"/>
                  </a:cubicBezTo>
                  <a:cubicBezTo>
                    <a:pt x="11692" y="7867"/>
                    <a:pt x="11671" y="7867"/>
                    <a:pt x="11648" y="7870"/>
                  </a:cubicBezTo>
                  <a:cubicBezTo>
                    <a:pt x="11427" y="7894"/>
                    <a:pt x="11204" y="7909"/>
                    <a:pt x="10980" y="7922"/>
                  </a:cubicBezTo>
                  <a:cubicBezTo>
                    <a:pt x="10915" y="7925"/>
                    <a:pt x="10851" y="7930"/>
                    <a:pt x="10790" y="7933"/>
                  </a:cubicBezTo>
                  <a:cubicBezTo>
                    <a:pt x="10542" y="7943"/>
                    <a:pt x="10295" y="7954"/>
                    <a:pt x="10044" y="7954"/>
                  </a:cubicBezTo>
                  <a:cubicBezTo>
                    <a:pt x="8850" y="7954"/>
                    <a:pt x="7704" y="7818"/>
                    <a:pt x="6639" y="7569"/>
                  </a:cubicBezTo>
                  <a:cubicBezTo>
                    <a:pt x="5575" y="7320"/>
                    <a:pt x="4591" y="6954"/>
                    <a:pt x="3716" y="6499"/>
                  </a:cubicBezTo>
                  <a:cubicBezTo>
                    <a:pt x="2845" y="6043"/>
                    <a:pt x="2079" y="5494"/>
                    <a:pt x="1451" y="4873"/>
                  </a:cubicBezTo>
                  <a:cubicBezTo>
                    <a:pt x="824" y="4256"/>
                    <a:pt x="332" y="3567"/>
                    <a:pt x="0" y="2832"/>
                  </a:cubicBezTo>
                  <a:cubicBezTo>
                    <a:pt x="2255" y="7839"/>
                    <a:pt x="4510" y="12848"/>
                    <a:pt x="6765" y="17855"/>
                  </a:cubicBezTo>
                  <a:cubicBezTo>
                    <a:pt x="7009" y="18397"/>
                    <a:pt x="7365" y="18902"/>
                    <a:pt x="7813" y="19352"/>
                  </a:cubicBezTo>
                  <a:cubicBezTo>
                    <a:pt x="8260" y="19805"/>
                    <a:pt x="8803" y="20205"/>
                    <a:pt x="9416" y="20540"/>
                  </a:cubicBezTo>
                  <a:cubicBezTo>
                    <a:pt x="10034" y="20872"/>
                    <a:pt x="10722" y="21139"/>
                    <a:pt x="11468" y="21320"/>
                  </a:cubicBezTo>
                  <a:cubicBezTo>
                    <a:pt x="12214" y="21503"/>
                    <a:pt x="13011" y="21600"/>
                    <a:pt x="13845" y="21600"/>
                  </a:cubicBezTo>
                  <a:cubicBezTo>
                    <a:pt x="14021" y="21600"/>
                    <a:pt x="14191" y="21595"/>
                    <a:pt x="14364" y="21584"/>
                  </a:cubicBezTo>
                  <a:cubicBezTo>
                    <a:pt x="14408" y="21582"/>
                    <a:pt x="14452" y="21579"/>
                    <a:pt x="14496" y="21576"/>
                  </a:cubicBezTo>
                  <a:cubicBezTo>
                    <a:pt x="14652" y="21566"/>
                    <a:pt x="14808" y="21553"/>
                    <a:pt x="14961" y="21537"/>
                  </a:cubicBezTo>
                  <a:cubicBezTo>
                    <a:pt x="14974" y="21535"/>
                    <a:pt x="14984" y="21535"/>
                    <a:pt x="14998" y="21535"/>
                  </a:cubicBezTo>
                  <a:cubicBezTo>
                    <a:pt x="15001" y="21535"/>
                    <a:pt x="15005" y="21535"/>
                    <a:pt x="15008" y="21532"/>
                  </a:cubicBezTo>
                  <a:cubicBezTo>
                    <a:pt x="15174" y="21514"/>
                    <a:pt x="15340" y="21490"/>
                    <a:pt x="15503" y="21464"/>
                  </a:cubicBezTo>
                  <a:cubicBezTo>
                    <a:pt x="15544" y="21456"/>
                    <a:pt x="15585" y="21451"/>
                    <a:pt x="15629" y="21443"/>
                  </a:cubicBezTo>
                  <a:cubicBezTo>
                    <a:pt x="15771" y="21419"/>
                    <a:pt x="15910" y="21391"/>
                    <a:pt x="16049" y="21359"/>
                  </a:cubicBezTo>
                  <a:cubicBezTo>
                    <a:pt x="16066" y="21354"/>
                    <a:pt x="16086" y="21351"/>
                    <a:pt x="16103" y="21349"/>
                  </a:cubicBezTo>
                  <a:cubicBezTo>
                    <a:pt x="16110" y="21346"/>
                    <a:pt x="16117" y="21346"/>
                    <a:pt x="16120" y="21344"/>
                  </a:cubicBezTo>
                  <a:cubicBezTo>
                    <a:pt x="16280" y="21307"/>
                    <a:pt x="16432" y="21268"/>
                    <a:pt x="16585" y="21223"/>
                  </a:cubicBezTo>
                  <a:cubicBezTo>
                    <a:pt x="16622" y="21213"/>
                    <a:pt x="16659" y="21202"/>
                    <a:pt x="16697" y="21189"/>
                  </a:cubicBezTo>
                  <a:cubicBezTo>
                    <a:pt x="16751" y="21173"/>
                    <a:pt x="16805" y="21158"/>
                    <a:pt x="16860" y="21142"/>
                  </a:cubicBezTo>
                  <a:cubicBezTo>
                    <a:pt x="16934" y="21118"/>
                    <a:pt x="17005" y="21095"/>
                    <a:pt x="17077" y="21069"/>
                  </a:cubicBezTo>
                  <a:cubicBezTo>
                    <a:pt x="17097" y="21061"/>
                    <a:pt x="17117" y="21056"/>
                    <a:pt x="17138" y="21048"/>
                  </a:cubicBezTo>
                  <a:cubicBezTo>
                    <a:pt x="17144" y="21045"/>
                    <a:pt x="17155" y="21043"/>
                    <a:pt x="17161" y="21037"/>
                  </a:cubicBezTo>
                  <a:cubicBezTo>
                    <a:pt x="17307" y="20985"/>
                    <a:pt x="17453" y="20930"/>
                    <a:pt x="17592" y="20872"/>
                  </a:cubicBezTo>
                  <a:cubicBezTo>
                    <a:pt x="17626" y="20859"/>
                    <a:pt x="17656" y="20844"/>
                    <a:pt x="17690" y="20831"/>
                  </a:cubicBezTo>
                  <a:cubicBezTo>
                    <a:pt x="17809" y="20781"/>
                    <a:pt x="17924" y="20728"/>
                    <a:pt x="18036" y="20674"/>
                  </a:cubicBezTo>
                  <a:cubicBezTo>
                    <a:pt x="18057" y="20663"/>
                    <a:pt x="18077" y="20655"/>
                    <a:pt x="18097" y="20645"/>
                  </a:cubicBezTo>
                  <a:cubicBezTo>
                    <a:pt x="18107" y="20639"/>
                    <a:pt x="18118" y="20634"/>
                    <a:pt x="18128" y="20629"/>
                  </a:cubicBezTo>
                  <a:cubicBezTo>
                    <a:pt x="18257" y="20566"/>
                    <a:pt x="18385" y="20498"/>
                    <a:pt x="18508" y="20430"/>
                  </a:cubicBezTo>
                  <a:cubicBezTo>
                    <a:pt x="18514" y="20427"/>
                    <a:pt x="18521" y="20425"/>
                    <a:pt x="18528" y="20420"/>
                  </a:cubicBezTo>
                  <a:cubicBezTo>
                    <a:pt x="18545" y="20409"/>
                    <a:pt x="18562" y="20399"/>
                    <a:pt x="18582" y="20388"/>
                  </a:cubicBezTo>
                  <a:cubicBezTo>
                    <a:pt x="18684" y="20331"/>
                    <a:pt x="18782" y="20270"/>
                    <a:pt x="18881" y="20208"/>
                  </a:cubicBezTo>
                  <a:cubicBezTo>
                    <a:pt x="18898" y="20197"/>
                    <a:pt x="18918" y="20187"/>
                    <a:pt x="18935" y="20174"/>
                  </a:cubicBezTo>
                  <a:cubicBezTo>
                    <a:pt x="18948" y="20163"/>
                    <a:pt x="18965" y="20153"/>
                    <a:pt x="18979" y="20142"/>
                  </a:cubicBezTo>
                  <a:cubicBezTo>
                    <a:pt x="19087" y="20069"/>
                    <a:pt x="19196" y="19996"/>
                    <a:pt x="19301" y="19920"/>
                  </a:cubicBezTo>
                  <a:cubicBezTo>
                    <a:pt x="19308" y="19915"/>
                    <a:pt x="19315" y="19912"/>
                    <a:pt x="19318" y="19907"/>
                  </a:cubicBezTo>
                  <a:cubicBezTo>
                    <a:pt x="19318" y="19907"/>
                    <a:pt x="19321" y="19904"/>
                    <a:pt x="19321" y="19904"/>
                  </a:cubicBezTo>
                  <a:cubicBezTo>
                    <a:pt x="19321" y="19904"/>
                    <a:pt x="19325" y="19901"/>
                    <a:pt x="19325" y="19901"/>
                  </a:cubicBezTo>
                  <a:cubicBezTo>
                    <a:pt x="19433" y="19820"/>
                    <a:pt x="19538" y="19739"/>
                    <a:pt x="19640" y="19653"/>
                  </a:cubicBezTo>
                  <a:cubicBezTo>
                    <a:pt x="19650" y="19642"/>
                    <a:pt x="19664" y="19634"/>
                    <a:pt x="19677" y="19624"/>
                  </a:cubicBezTo>
                  <a:cubicBezTo>
                    <a:pt x="19694" y="19611"/>
                    <a:pt x="19708" y="19595"/>
                    <a:pt x="19725" y="19582"/>
                  </a:cubicBezTo>
                  <a:cubicBezTo>
                    <a:pt x="19810" y="19509"/>
                    <a:pt x="19891" y="19436"/>
                    <a:pt x="19969" y="19362"/>
                  </a:cubicBezTo>
                  <a:cubicBezTo>
                    <a:pt x="19983" y="19349"/>
                    <a:pt x="20000" y="19336"/>
                    <a:pt x="20013" y="19320"/>
                  </a:cubicBezTo>
                  <a:cubicBezTo>
                    <a:pt x="20020" y="19315"/>
                    <a:pt x="20023" y="19310"/>
                    <a:pt x="20030" y="19305"/>
                  </a:cubicBezTo>
                  <a:cubicBezTo>
                    <a:pt x="20125" y="19213"/>
                    <a:pt x="20217" y="19119"/>
                    <a:pt x="20301" y="19022"/>
                  </a:cubicBezTo>
                  <a:cubicBezTo>
                    <a:pt x="20308" y="19014"/>
                    <a:pt x="20315" y="19009"/>
                    <a:pt x="20322" y="19001"/>
                  </a:cubicBezTo>
                  <a:cubicBezTo>
                    <a:pt x="20335" y="18985"/>
                    <a:pt x="20349" y="18970"/>
                    <a:pt x="20359" y="18954"/>
                  </a:cubicBezTo>
                  <a:cubicBezTo>
                    <a:pt x="20427" y="18875"/>
                    <a:pt x="20495" y="18794"/>
                    <a:pt x="20559" y="18713"/>
                  </a:cubicBezTo>
                  <a:cubicBezTo>
                    <a:pt x="20573" y="18698"/>
                    <a:pt x="20586" y="18682"/>
                    <a:pt x="20600" y="18666"/>
                  </a:cubicBezTo>
                  <a:cubicBezTo>
                    <a:pt x="20607" y="18656"/>
                    <a:pt x="20613" y="18645"/>
                    <a:pt x="20624" y="18635"/>
                  </a:cubicBezTo>
                  <a:cubicBezTo>
                    <a:pt x="20701" y="18533"/>
                    <a:pt x="20773" y="18431"/>
                    <a:pt x="20841" y="18326"/>
                  </a:cubicBezTo>
                  <a:cubicBezTo>
                    <a:pt x="20844" y="18323"/>
                    <a:pt x="20844" y="18321"/>
                    <a:pt x="20847" y="18318"/>
                  </a:cubicBezTo>
                  <a:cubicBezTo>
                    <a:pt x="20861" y="18294"/>
                    <a:pt x="20874" y="18271"/>
                    <a:pt x="20891" y="18247"/>
                  </a:cubicBezTo>
                  <a:cubicBezTo>
                    <a:pt x="20925" y="18195"/>
                    <a:pt x="20959" y="18140"/>
                    <a:pt x="20990" y="18088"/>
                  </a:cubicBezTo>
                  <a:cubicBezTo>
                    <a:pt x="20997" y="18080"/>
                    <a:pt x="21000" y="18069"/>
                    <a:pt x="21003" y="18062"/>
                  </a:cubicBezTo>
                  <a:cubicBezTo>
                    <a:pt x="21024" y="18027"/>
                    <a:pt x="21041" y="17991"/>
                    <a:pt x="21061" y="17957"/>
                  </a:cubicBezTo>
                  <a:cubicBezTo>
                    <a:pt x="21091" y="17899"/>
                    <a:pt x="21122" y="17844"/>
                    <a:pt x="21149" y="17787"/>
                  </a:cubicBezTo>
                  <a:cubicBezTo>
                    <a:pt x="21156" y="17774"/>
                    <a:pt x="21163" y="17761"/>
                    <a:pt x="21170" y="17747"/>
                  </a:cubicBezTo>
                  <a:cubicBezTo>
                    <a:pt x="21183" y="17721"/>
                    <a:pt x="21190" y="17695"/>
                    <a:pt x="21203" y="17672"/>
                  </a:cubicBezTo>
                  <a:cubicBezTo>
                    <a:pt x="21227" y="17617"/>
                    <a:pt x="21254" y="17562"/>
                    <a:pt x="21275" y="17504"/>
                  </a:cubicBezTo>
                  <a:cubicBezTo>
                    <a:pt x="21292" y="17465"/>
                    <a:pt x="21305" y="17426"/>
                    <a:pt x="21322" y="17384"/>
                  </a:cubicBezTo>
                  <a:cubicBezTo>
                    <a:pt x="21342" y="17329"/>
                    <a:pt x="21363" y="17271"/>
                    <a:pt x="21383" y="17214"/>
                  </a:cubicBezTo>
                  <a:cubicBezTo>
                    <a:pt x="21390" y="17193"/>
                    <a:pt x="21400" y="17169"/>
                    <a:pt x="21407" y="17148"/>
                  </a:cubicBezTo>
                  <a:cubicBezTo>
                    <a:pt x="21414" y="17130"/>
                    <a:pt x="21417" y="17111"/>
                    <a:pt x="21424" y="17093"/>
                  </a:cubicBezTo>
                  <a:cubicBezTo>
                    <a:pt x="21441" y="17036"/>
                    <a:pt x="21458" y="16978"/>
                    <a:pt x="21471" y="16920"/>
                  </a:cubicBezTo>
                  <a:cubicBezTo>
                    <a:pt x="21478" y="16879"/>
                    <a:pt x="21491" y="16839"/>
                    <a:pt x="21498" y="1679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50000"/>
                  </a:schemeClr>
                </a:gs>
                <a:gs pos="48000">
                  <a:schemeClr val="accent2">
                    <a:lumMod val="75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6200000" scaled="1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2DE8CB61-8C24-4D2F-8C0D-93CE0FE49154}"/>
                </a:ext>
              </a:extLst>
            </p:cNvPr>
            <p:cNvSpPr/>
            <p:nvPr/>
          </p:nvSpPr>
          <p:spPr>
            <a:xfrm>
              <a:off x="4138641" y="1242889"/>
              <a:ext cx="1850090" cy="1678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600" extrusionOk="0">
                  <a:moveTo>
                    <a:pt x="11062" y="0"/>
                  </a:moveTo>
                  <a:cubicBezTo>
                    <a:pt x="12510" y="0"/>
                    <a:pt x="13885" y="287"/>
                    <a:pt x="15135" y="808"/>
                  </a:cubicBezTo>
                  <a:cubicBezTo>
                    <a:pt x="16384" y="1330"/>
                    <a:pt x="17509" y="2089"/>
                    <a:pt x="18456" y="3031"/>
                  </a:cubicBezTo>
                  <a:cubicBezTo>
                    <a:pt x="19406" y="3977"/>
                    <a:pt x="20174" y="5110"/>
                    <a:pt x="20706" y="6372"/>
                  </a:cubicBezTo>
                  <a:cubicBezTo>
                    <a:pt x="21242" y="7642"/>
                    <a:pt x="21535" y="9050"/>
                    <a:pt x="21532" y="10532"/>
                  </a:cubicBezTo>
                  <a:cubicBezTo>
                    <a:pt x="21528" y="12029"/>
                    <a:pt x="21218" y="13463"/>
                    <a:pt x="20666" y="14774"/>
                  </a:cubicBezTo>
                  <a:cubicBezTo>
                    <a:pt x="20107" y="16096"/>
                    <a:pt x="19302" y="17291"/>
                    <a:pt x="18301" y="18300"/>
                  </a:cubicBezTo>
                  <a:cubicBezTo>
                    <a:pt x="17297" y="19313"/>
                    <a:pt x="16101" y="20140"/>
                    <a:pt x="14777" y="20710"/>
                  </a:cubicBezTo>
                  <a:cubicBezTo>
                    <a:pt x="13447" y="21283"/>
                    <a:pt x="11992" y="21600"/>
                    <a:pt x="10466" y="21600"/>
                  </a:cubicBezTo>
                  <a:cubicBezTo>
                    <a:pt x="8943" y="21600"/>
                    <a:pt x="7501" y="21283"/>
                    <a:pt x="6204" y="20710"/>
                  </a:cubicBezTo>
                  <a:cubicBezTo>
                    <a:pt x="4911" y="20140"/>
                    <a:pt x="3762" y="19313"/>
                    <a:pt x="2815" y="18300"/>
                  </a:cubicBezTo>
                  <a:cubicBezTo>
                    <a:pt x="1872" y="17291"/>
                    <a:pt x="1131" y="16096"/>
                    <a:pt x="646" y="14774"/>
                  </a:cubicBezTo>
                  <a:cubicBezTo>
                    <a:pt x="164" y="13463"/>
                    <a:pt x="-65" y="12025"/>
                    <a:pt x="16" y="10532"/>
                  </a:cubicBezTo>
                  <a:cubicBezTo>
                    <a:pt x="93" y="9046"/>
                    <a:pt x="467" y="7642"/>
                    <a:pt x="1074" y="6372"/>
                  </a:cubicBezTo>
                  <a:cubicBezTo>
                    <a:pt x="1677" y="5110"/>
                    <a:pt x="2509" y="3977"/>
                    <a:pt x="3509" y="3031"/>
                  </a:cubicBezTo>
                  <a:cubicBezTo>
                    <a:pt x="4506" y="2089"/>
                    <a:pt x="5675" y="1333"/>
                    <a:pt x="6952" y="808"/>
                  </a:cubicBezTo>
                  <a:cubicBezTo>
                    <a:pt x="8222" y="287"/>
                    <a:pt x="9613" y="0"/>
                    <a:pt x="11062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A5036F2E-6A37-4D60-93DA-0B349E95220A}"/>
              </a:ext>
            </a:extLst>
          </p:cNvPr>
          <p:cNvGrpSpPr/>
          <p:nvPr/>
        </p:nvGrpSpPr>
        <p:grpSpPr>
          <a:xfrm>
            <a:off x="7674394" y="1653485"/>
            <a:ext cx="2540291" cy="3091874"/>
            <a:chOff x="7674394" y="1653485"/>
            <a:chExt cx="2540291" cy="3091874"/>
          </a:xfrm>
        </p:grpSpPr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5D8371F4-B160-4326-B816-5F14C1EA9CDD}"/>
                </a:ext>
              </a:extLst>
            </p:cNvPr>
            <p:cNvSpPr/>
            <p:nvPr/>
          </p:nvSpPr>
          <p:spPr>
            <a:xfrm>
              <a:off x="8335049" y="1653485"/>
              <a:ext cx="1879636" cy="1721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extrusionOk="0">
                  <a:moveTo>
                    <a:pt x="9810" y="0"/>
                  </a:moveTo>
                  <a:cubicBezTo>
                    <a:pt x="11249" y="0"/>
                    <a:pt x="12642" y="287"/>
                    <a:pt x="13939" y="810"/>
                  </a:cubicBezTo>
                  <a:cubicBezTo>
                    <a:pt x="15237" y="1333"/>
                    <a:pt x="16438" y="2092"/>
                    <a:pt x="17481" y="3033"/>
                  </a:cubicBezTo>
                  <a:cubicBezTo>
                    <a:pt x="18527" y="3977"/>
                    <a:pt x="19419" y="5107"/>
                    <a:pt x="20085" y="6371"/>
                  </a:cubicBezTo>
                  <a:cubicBezTo>
                    <a:pt x="20759" y="7642"/>
                    <a:pt x="21208" y="9048"/>
                    <a:pt x="21369" y="10529"/>
                  </a:cubicBezTo>
                  <a:cubicBezTo>
                    <a:pt x="21531" y="12026"/>
                    <a:pt x="21389" y="13461"/>
                    <a:pt x="20983" y="14772"/>
                  </a:cubicBezTo>
                  <a:cubicBezTo>
                    <a:pt x="20577" y="16094"/>
                    <a:pt x="19910" y="17289"/>
                    <a:pt x="19032" y="18298"/>
                  </a:cubicBezTo>
                  <a:cubicBezTo>
                    <a:pt x="18151" y="19312"/>
                    <a:pt x="17055" y="20136"/>
                    <a:pt x="15804" y="20710"/>
                  </a:cubicBezTo>
                  <a:cubicBezTo>
                    <a:pt x="14550" y="21284"/>
                    <a:pt x="13137" y="21600"/>
                    <a:pt x="11625" y="21600"/>
                  </a:cubicBezTo>
                  <a:cubicBezTo>
                    <a:pt x="10114" y="21600"/>
                    <a:pt x="8648" y="21284"/>
                    <a:pt x="7298" y="20710"/>
                  </a:cubicBezTo>
                  <a:cubicBezTo>
                    <a:pt x="5952" y="20140"/>
                    <a:pt x="4717" y="19315"/>
                    <a:pt x="3664" y="18298"/>
                  </a:cubicBezTo>
                  <a:cubicBezTo>
                    <a:pt x="2614" y="17289"/>
                    <a:pt x="1746" y="16094"/>
                    <a:pt x="1119" y="14772"/>
                  </a:cubicBezTo>
                  <a:cubicBezTo>
                    <a:pt x="495" y="13461"/>
                    <a:pt x="109" y="12026"/>
                    <a:pt x="20" y="10529"/>
                  </a:cubicBezTo>
                  <a:cubicBezTo>
                    <a:pt x="-69" y="9044"/>
                    <a:pt x="146" y="7638"/>
                    <a:pt x="604" y="6371"/>
                  </a:cubicBezTo>
                  <a:cubicBezTo>
                    <a:pt x="1060" y="5107"/>
                    <a:pt x="1760" y="3977"/>
                    <a:pt x="2647" y="3033"/>
                  </a:cubicBezTo>
                  <a:cubicBezTo>
                    <a:pt x="3532" y="2092"/>
                    <a:pt x="4605" y="1333"/>
                    <a:pt x="5816" y="810"/>
                  </a:cubicBezTo>
                  <a:cubicBezTo>
                    <a:pt x="7028" y="287"/>
                    <a:pt x="8374" y="0"/>
                    <a:pt x="9810" y="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A1206C40-1770-4C7A-A3BD-6D7D83BFFF9D}"/>
                </a:ext>
              </a:extLst>
            </p:cNvPr>
            <p:cNvSpPr/>
            <p:nvPr/>
          </p:nvSpPr>
          <p:spPr>
            <a:xfrm>
              <a:off x="7674394" y="2144650"/>
              <a:ext cx="2380457" cy="2600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extrusionOk="0">
                  <a:moveTo>
                    <a:pt x="21523" y="7601"/>
                  </a:moveTo>
                  <a:cubicBezTo>
                    <a:pt x="21439" y="7690"/>
                    <a:pt x="21355" y="7779"/>
                    <a:pt x="21266" y="7866"/>
                  </a:cubicBezTo>
                  <a:cubicBezTo>
                    <a:pt x="21229" y="7902"/>
                    <a:pt x="21192" y="7936"/>
                    <a:pt x="21156" y="7969"/>
                  </a:cubicBezTo>
                  <a:cubicBezTo>
                    <a:pt x="21074" y="8044"/>
                    <a:pt x="20993" y="8118"/>
                    <a:pt x="20906" y="8190"/>
                  </a:cubicBezTo>
                  <a:cubicBezTo>
                    <a:pt x="20869" y="8222"/>
                    <a:pt x="20833" y="8253"/>
                    <a:pt x="20793" y="8284"/>
                  </a:cubicBezTo>
                  <a:cubicBezTo>
                    <a:pt x="20680" y="8376"/>
                    <a:pt x="20565" y="8465"/>
                    <a:pt x="20444" y="8551"/>
                  </a:cubicBezTo>
                  <a:cubicBezTo>
                    <a:pt x="20434" y="8558"/>
                    <a:pt x="20426" y="8565"/>
                    <a:pt x="20415" y="8573"/>
                  </a:cubicBezTo>
                  <a:cubicBezTo>
                    <a:pt x="20284" y="8664"/>
                    <a:pt x="20150" y="8753"/>
                    <a:pt x="20011" y="8837"/>
                  </a:cubicBezTo>
                  <a:cubicBezTo>
                    <a:pt x="19971" y="8861"/>
                    <a:pt x="19932" y="8883"/>
                    <a:pt x="19893" y="8907"/>
                  </a:cubicBezTo>
                  <a:cubicBezTo>
                    <a:pt x="19782" y="8972"/>
                    <a:pt x="19672" y="9034"/>
                    <a:pt x="19559" y="9092"/>
                  </a:cubicBezTo>
                  <a:cubicBezTo>
                    <a:pt x="19514" y="9116"/>
                    <a:pt x="19467" y="9140"/>
                    <a:pt x="19422" y="9164"/>
                  </a:cubicBezTo>
                  <a:cubicBezTo>
                    <a:pt x="19286" y="9231"/>
                    <a:pt x="19147" y="9296"/>
                    <a:pt x="19005" y="9359"/>
                  </a:cubicBezTo>
                  <a:cubicBezTo>
                    <a:pt x="18987" y="9366"/>
                    <a:pt x="18971" y="9376"/>
                    <a:pt x="18952" y="9383"/>
                  </a:cubicBezTo>
                  <a:cubicBezTo>
                    <a:pt x="18792" y="9450"/>
                    <a:pt x="18629" y="9513"/>
                    <a:pt x="18461" y="9570"/>
                  </a:cubicBezTo>
                  <a:cubicBezTo>
                    <a:pt x="18414" y="9587"/>
                    <a:pt x="18367" y="9602"/>
                    <a:pt x="18319" y="9618"/>
                  </a:cubicBezTo>
                  <a:cubicBezTo>
                    <a:pt x="18193" y="9662"/>
                    <a:pt x="18065" y="9700"/>
                    <a:pt x="17933" y="9736"/>
                  </a:cubicBezTo>
                  <a:cubicBezTo>
                    <a:pt x="17881" y="9751"/>
                    <a:pt x="17831" y="9765"/>
                    <a:pt x="17779" y="9779"/>
                  </a:cubicBezTo>
                  <a:cubicBezTo>
                    <a:pt x="17613" y="9823"/>
                    <a:pt x="17445" y="9864"/>
                    <a:pt x="17274" y="9897"/>
                  </a:cubicBezTo>
                  <a:cubicBezTo>
                    <a:pt x="17264" y="9900"/>
                    <a:pt x="17253" y="9902"/>
                    <a:pt x="17240" y="9905"/>
                  </a:cubicBezTo>
                  <a:cubicBezTo>
                    <a:pt x="17059" y="9941"/>
                    <a:pt x="16875" y="9969"/>
                    <a:pt x="16686" y="9996"/>
                  </a:cubicBezTo>
                  <a:cubicBezTo>
                    <a:pt x="16631" y="10003"/>
                    <a:pt x="16578" y="10010"/>
                    <a:pt x="16523" y="10015"/>
                  </a:cubicBezTo>
                  <a:cubicBezTo>
                    <a:pt x="16381" y="10032"/>
                    <a:pt x="16240" y="10046"/>
                    <a:pt x="16095" y="10056"/>
                  </a:cubicBezTo>
                  <a:cubicBezTo>
                    <a:pt x="16037" y="10061"/>
                    <a:pt x="15982" y="10066"/>
                    <a:pt x="15924" y="10068"/>
                  </a:cubicBezTo>
                  <a:cubicBezTo>
                    <a:pt x="15730" y="10080"/>
                    <a:pt x="15536" y="10087"/>
                    <a:pt x="15336" y="10087"/>
                  </a:cubicBezTo>
                  <a:cubicBezTo>
                    <a:pt x="14133" y="10087"/>
                    <a:pt x="12967" y="9878"/>
                    <a:pt x="11893" y="9498"/>
                  </a:cubicBezTo>
                  <a:cubicBezTo>
                    <a:pt x="10822" y="9121"/>
                    <a:pt x="9840" y="8575"/>
                    <a:pt x="9002" y="7902"/>
                  </a:cubicBezTo>
                  <a:cubicBezTo>
                    <a:pt x="8167" y="7234"/>
                    <a:pt x="7476" y="6443"/>
                    <a:pt x="6977" y="5568"/>
                  </a:cubicBezTo>
                  <a:cubicBezTo>
                    <a:pt x="6481" y="4700"/>
                    <a:pt x="6174" y="3750"/>
                    <a:pt x="6103" y="2760"/>
                  </a:cubicBezTo>
                  <a:cubicBezTo>
                    <a:pt x="6084" y="2512"/>
                    <a:pt x="6082" y="2269"/>
                    <a:pt x="6095" y="2029"/>
                  </a:cubicBezTo>
                  <a:cubicBezTo>
                    <a:pt x="6108" y="1791"/>
                    <a:pt x="6134" y="1555"/>
                    <a:pt x="6174" y="1325"/>
                  </a:cubicBezTo>
                  <a:cubicBezTo>
                    <a:pt x="6213" y="1094"/>
                    <a:pt x="6268" y="868"/>
                    <a:pt x="6334" y="647"/>
                  </a:cubicBezTo>
                  <a:cubicBezTo>
                    <a:pt x="6400" y="426"/>
                    <a:pt x="6478" y="212"/>
                    <a:pt x="6570" y="0"/>
                  </a:cubicBezTo>
                  <a:lnTo>
                    <a:pt x="375" y="14244"/>
                  </a:lnTo>
                  <a:cubicBezTo>
                    <a:pt x="307" y="14398"/>
                    <a:pt x="249" y="14556"/>
                    <a:pt x="199" y="14720"/>
                  </a:cubicBezTo>
                  <a:cubicBezTo>
                    <a:pt x="149" y="14883"/>
                    <a:pt x="107" y="15049"/>
                    <a:pt x="76" y="15217"/>
                  </a:cubicBezTo>
                  <a:cubicBezTo>
                    <a:pt x="44" y="15388"/>
                    <a:pt x="23" y="15559"/>
                    <a:pt x="10" y="15734"/>
                  </a:cubicBezTo>
                  <a:cubicBezTo>
                    <a:pt x="-3" y="15910"/>
                    <a:pt x="-3" y="16088"/>
                    <a:pt x="5" y="16270"/>
                  </a:cubicBezTo>
                  <a:cubicBezTo>
                    <a:pt x="39" y="16994"/>
                    <a:pt x="239" y="17689"/>
                    <a:pt x="572" y="18323"/>
                  </a:cubicBezTo>
                  <a:cubicBezTo>
                    <a:pt x="906" y="18960"/>
                    <a:pt x="1376" y="19535"/>
                    <a:pt x="1946" y="20021"/>
                  </a:cubicBezTo>
                  <a:cubicBezTo>
                    <a:pt x="2518" y="20506"/>
                    <a:pt x="3190" y="20903"/>
                    <a:pt x="3928" y="21174"/>
                  </a:cubicBezTo>
                  <a:cubicBezTo>
                    <a:pt x="4669" y="21449"/>
                    <a:pt x="5473" y="21600"/>
                    <a:pt x="6308" y="21600"/>
                  </a:cubicBezTo>
                  <a:cubicBezTo>
                    <a:pt x="6447" y="21600"/>
                    <a:pt x="6581" y="21595"/>
                    <a:pt x="6717" y="21586"/>
                  </a:cubicBezTo>
                  <a:cubicBezTo>
                    <a:pt x="6757" y="21583"/>
                    <a:pt x="6796" y="21581"/>
                    <a:pt x="6835" y="21576"/>
                  </a:cubicBezTo>
                  <a:cubicBezTo>
                    <a:pt x="6935" y="21569"/>
                    <a:pt x="7035" y="21559"/>
                    <a:pt x="7132" y="21547"/>
                  </a:cubicBezTo>
                  <a:cubicBezTo>
                    <a:pt x="7156" y="21545"/>
                    <a:pt x="7182" y="21542"/>
                    <a:pt x="7206" y="21540"/>
                  </a:cubicBezTo>
                  <a:cubicBezTo>
                    <a:pt x="7219" y="21538"/>
                    <a:pt x="7232" y="21535"/>
                    <a:pt x="7248" y="21533"/>
                  </a:cubicBezTo>
                  <a:cubicBezTo>
                    <a:pt x="7376" y="21513"/>
                    <a:pt x="7505" y="21494"/>
                    <a:pt x="7629" y="21468"/>
                  </a:cubicBezTo>
                  <a:cubicBezTo>
                    <a:pt x="7631" y="21468"/>
                    <a:pt x="7631" y="21468"/>
                    <a:pt x="7634" y="21468"/>
                  </a:cubicBezTo>
                  <a:cubicBezTo>
                    <a:pt x="7642" y="21465"/>
                    <a:pt x="7650" y="21463"/>
                    <a:pt x="7657" y="21463"/>
                  </a:cubicBezTo>
                  <a:cubicBezTo>
                    <a:pt x="7776" y="21439"/>
                    <a:pt x="7894" y="21410"/>
                    <a:pt x="8009" y="21379"/>
                  </a:cubicBezTo>
                  <a:cubicBezTo>
                    <a:pt x="8025" y="21374"/>
                    <a:pt x="8038" y="21372"/>
                    <a:pt x="8054" y="21369"/>
                  </a:cubicBezTo>
                  <a:cubicBezTo>
                    <a:pt x="8075" y="21362"/>
                    <a:pt x="8096" y="21355"/>
                    <a:pt x="8120" y="21348"/>
                  </a:cubicBezTo>
                  <a:cubicBezTo>
                    <a:pt x="8212" y="21321"/>
                    <a:pt x="8301" y="21292"/>
                    <a:pt x="8390" y="21261"/>
                  </a:cubicBezTo>
                  <a:cubicBezTo>
                    <a:pt x="8424" y="21249"/>
                    <a:pt x="8456" y="21239"/>
                    <a:pt x="8490" y="21227"/>
                  </a:cubicBezTo>
                  <a:cubicBezTo>
                    <a:pt x="8603" y="21187"/>
                    <a:pt x="8716" y="21143"/>
                    <a:pt x="8826" y="21095"/>
                  </a:cubicBezTo>
                  <a:cubicBezTo>
                    <a:pt x="8829" y="21093"/>
                    <a:pt x="8831" y="21093"/>
                    <a:pt x="8834" y="21090"/>
                  </a:cubicBezTo>
                  <a:cubicBezTo>
                    <a:pt x="8837" y="21090"/>
                    <a:pt x="8839" y="21088"/>
                    <a:pt x="8839" y="21088"/>
                  </a:cubicBezTo>
                  <a:cubicBezTo>
                    <a:pt x="8850" y="21083"/>
                    <a:pt x="8860" y="21078"/>
                    <a:pt x="8871" y="21074"/>
                  </a:cubicBezTo>
                  <a:cubicBezTo>
                    <a:pt x="8971" y="21030"/>
                    <a:pt x="9070" y="20982"/>
                    <a:pt x="9165" y="20932"/>
                  </a:cubicBezTo>
                  <a:cubicBezTo>
                    <a:pt x="9196" y="20915"/>
                    <a:pt x="9231" y="20898"/>
                    <a:pt x="9262" y="20881"/>
                  </a:cubicBezTo>
                  <a:cubicBezTo>
                    <a:pt x="9343" y="20838"/>
                    <a:pt x="9422" y="20792"/>
                    <a:pt x="9498" y="20747"/>
                  </a:cubicBezTo>
                  <a:cubicBezTo>
                    <a:pt x="9517" y="20735"/>
                    <a:pt x="9538" y="20725"/>
                    <a:pt x="9556" y="20713"/>
                  </a:cubicBezTo>
                  <a:cubicBezTo>
                    <a:pt x="9567" y="20708"/>
                    <a:pt x="9575" y="20701"/>
                    <a:pt x="9582" y="20696"/>
                  </a:cubicBezTo>
                  <a:cubicBezTo>
                    <a:pt x="9680" y="20636"/>
                    <a:pt x="9774" y="20573"/>
                    <a:pt x="9866" y="20509"/>
                  </a:cubicBezTo>
                  <a:cubicBezTo>
                    <a:pt x="9866" y="20509"/>
                    <a:pt x="9869" y="20506"/>
                    <a:pt x="9869" y="20506"/>
                  </a:cubicBezTo>
                  <a:cubicBezTo>
                    <a:pt x="9869" y="20506"/>
                    <a:pt x="9871" y="20504"/>
                    <a:pt x="9871" y="20504"/>
                  </a:cubicBezTo>
                  <a:cubicBezTo>
                    <a:pt x="9877" y="20499"/>
                    <a:pt x="9882" y="20494"/>
                    <a:pt x="9890" y="20489"/>
                  </a:cubicBezTo>
                  <a:cubicBezTo>
                    <a:pt x="9976" y="20427"/>
                    <a:pt x="10058" y="20362"/>
                    <a:pt x="10139" y="20297"/>
                  </a:cubicBezTo>
                  <a:cubicBezTo>
                    <a:pt x="10150" y="20290"/>
                    <a:pt x="10160" y="20283"/>
                    <a:pt x="10168" y="20273"/>
                  </a:cubicBezTo>
                  <a:cubicBezTo>
                    <a:pt x="10186" y="20259"/>
                    <a:pt x="10202" y="20242"/>
                    <a:pt x="10218" y="20227"/>
                  </a:cubicBezTo>
                  <a:cubicBezTo>
                    <a:pt x="10278" y="20174"/>
                    <a:pt x="10339" y="20122"/>
                    <a:pt x="10397" y="20066"/>
                  </a:cubicBezTo>
                  <a:cubicBezTo>
                    <a:pt x="10412" y="20052"/>
                    <a:pt x="10428" y="20037"/>
                    <a:pt x="10444" y="20023"/>
                  </a:cubicBezTo>
                  <a:cubicBezTo>
                    <a:pt x="10454" y="20013"/>
                    <a:pt x="10465" y="20001"/>
                    <a:pt x="10475" y="19989"/>
                  </a:cubicBezTo>
                  <a:cubicBezTo>
                    <a:pt x="10538" y="19927"/>
                    <a:pt x="10601" y="19862"/>
                    <a:pt x="10662" y="19797"/>
                  </a:cubicBezTo>
                  <a:cubicBezTo>
                    <a:pt x="10675" y="19783"/>
                    <a:pt x="10688" y="19771"/>
                    <a:pt x="10701" y="19759"/>
                  </a:cubicBezTo>
                  <a:cubicBezTo>
                    <a:pt x="10704" y="19756"/>
                    <a:pt x="10704" y="19754"/>
                    <a:pt x="10706" y="19754"/>
                  </a:cubicBezTo>
                  <a:cubicBezTo>
                    <a:pt x="10709" y="19751"/>
                    <a:pt x="10709" y="19749"/>
                    <a:pt x="10712" y="19749"/>
                  </a:cubicBezTo>
                  <a:cubicBezTo>
                    <a:pt x="10714" y="19747"/>
                    <a:pt x="10714" y="19744"/>
                    <a:pt x="10717" y="19744"/>
                  </a:cubicBezTo>
                  <a:cubicBezTo>
                    <a:pt x="10720" y="19742"/>
                    <a:pt x="10720" y="19739"/>
                    <a:pt x="10722" y="19739"/>
                  </a:cubicBezTo>
                  <a:lnTo>
                    <a:pt x="21597" y="7513"/>
                  </a:lnTo>
                  <a:cubicBezTo>
                    <a:pt x="21579" y="7544"/>
                    <a:pt x="21550" y="7573"/>
                    <a:pt x="21523" y="76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48000">
                  <a:schemeClr val="accent5"/>
                </a:gs>
                <a:gs pos="100000">
                  <a:schemeClr val="accent5"/>
                </a:gs>
              </a:gsLst>
              <a:lin ang="16200000" scaled="1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CAABA280-6D21-458D-90E5-6941083E8D29}"/>
              </a:ext>
            </a:extLst>
          </p:cNvPr>
          <p:cNvGrpSpPr/>
          <p:nvPr/>
        </p:nvGrpSpPr>
        <p:grpSpPr>
          <a:xfrm>
            <a:off x="6169256" y="1248893"/>
            <a:ext cx="1882495" cy="3168230"/>
            <a:chOff x="6169256" y="1248893"/>
            <a:chExt cx="1882495" cy="3168230"/>
          </a:xfrm>
        </p:grpSpPr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1B190072-DA8F-4D80-A5E0-1D832F7E7663}"/>
                </a:ext>
              </a:extLst>
            </p:cNvPr>
            <p:cNvSpPr/>
            <p:nvPr/>
          </p:nvSpPr>
          <p:spPr>
            <a:xfrm>
              <a:off x="6169256" y="2028872"/>
              <a:ext cx="1845258" cy="238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22" y="3361"/>
                  </a:moveTo>
                  <a:cubicBezTo>
                    <a:pt x="21319" y="3369"/>
                    <a:pt x="21312" y="3377"/>
                    <a:pt x="21308" y="3385"/>
                  </a:cubicBezTo>
                  <a:cubicBezTo>
                    <a:pt x="21237" y="3508"/>
                    <a:pt x="21156" y="3626"/>
                    <a:pt x="21075" y="3746"/>
                  </a:cubicBezTo>
                  <a:cubicBezTo>
                    <a:pt x="21037" y="3804"/>
                    <a:pt x="21000" y="3864"/>
                    <a:pt x="20959" y="3919"/>
                  </a:cubicBezTo>
                  <a:cubicBezTo>
                    <a:pt x="20858" y="4060"/>
                    <a:pt x="20749" y="4199"/>
                    <a:pt x="20634" y="4335"/>
                  </a:cubicBezTo>
                  <a:cubicBezTo>
                    <a:pt x="20617" y="4356"/>
                    <a:pt x="20600" y="4377"/>
                    <a:pt x="20583" y="4398"/>
                  </a:cubicBezTo>
                  <a:cubicBezTo>
                    <a:pt x="20448" y="4555"/>
                    <a:pt x="20306" y="4707"/>
                    <a:pt x="20156" y="4856"/>
                  </a:cubicBezTo>
                  <a:cubicBezTo>
                    <a:pt x="20112" y="4901"/>
                    <a:pt x="20062" y="4945"/>
                    <a:pt x="20014" y="4990"/>
                  </a:cubicBezTo>
                  <a:cubicBezTo>
                    <a:pt x="19906" y="5092"/>
                    <a:pt x="19797" y="5194"/>
                    <a:pt x="19682" y="5291"/>
                  </a:cubicBezTo>
                  <a:cubicBezTo>
                    <a:pt x="19621" y="5343"/>
                    <a:pt x="19553" y="5393"/>
                    <a:pt x="19492" y="5443"/>
                  </a:cubicBezTo>
                  <a:cubicBezTo>
                    <a:pt x="19387" y="5529"/>
                    <a:pt x="19279" y="5613"/>
                    <a:pt x="19167" y="5696"/>
                  </a:cubicBezTo>
                  <a:cubicBezTo>
                    <a:pt x="19093" y="5749"/>
                    <a:pt x="19018" y="5801"/>
                    <a:pt x="18943" y="5854"/>
                  </a:cubicBezTo>
                  <a:cubicBezTo>
                    <a:pt x="18835" y="5929"/>
                    <a:pt x="18723" y="6003"/>
                    <a:pt x="18608" y="6076"/>
                  </a:cubicBezTo>
                  <a:cubicBezTo>
                    <a:pt x="18527" y="6128"/>
                    <a:pt x="18442" y="6178"/>
                    <a:pt x="18357" y="6225"/>
                  </a:cubicBezTo>
                  <a:cubicBezTo>
                    <a:pt x="18242" y="6293"/>
                    <a:pt x="18127" y="6359"/>
                    <a:pt x="18005" y="6424"/>
                  </a:cubicBezTo>
                  <a:cubicBezTo>
                    <a:pt x="17917" y="6471"/>
                    <a:pt x="17829" y="6518"/>
                    <a:pt x="17737" y="6563"/>
                  </a:cubicBezTo>
                  <a:cubicBezTo>
                    <a:pt x="17619" y="6623"/>
                    <a:pt x="17497" y="6681"/>
                    <a:pt x="17371" y="6738"/>
                  </a:cubicBezTo>
                  <a:cubicBezTo>
                    <a:pt x="17270" y="6786"/>
                    <a:pt x="17168" y="6830"/>
                    <a:pt x="17066" y="6875"/>
                  </a:cubicBezTo>
                  <a:cubicBezTo>
                    <a:pt x="16941" y="6927"/>
                    <a:pt x="16816" y="6979"/>
                    <a:pt x="16687" y="7029"/>
                  </a:cubicBezTo>
                  <a:cubicBezTo>
                    <a:pt x="16582" y="7071"/>
                    <a:pt x="16473" y="7110"/>
                    <a:pt x="16365" y="7149"/>
                  </a:cubicBezTo>
                  <a:cubicBezTo>
                    <a:pt x="16233" y="7197"/>
                    <a:pt x="16097" y="7241"/>
                    <a:pt x="15962" y="7283"/>
                  </a:cubicBezTo>
                  <a:cubicBezTo>
                    <a:pt x="15853" y="7317"/>
                    <a:pt x="15742" y="7354"/>
                    <a:pt x="15630" y="7385"/>
                  </a:cubicBezTo>
                  <a:cubicBezTo>
                    <a:pt x="15491" y="7427"/>
                    <a:pt x="15349" y="7461"/>
                    <a:pt x="15203" y="7498"/>
                  </a:cubicBezTo>
                  <a:cubicBezTo>
                    <a:pt x="15074" y="7529"/>
                    <a:pt x="14949" y="7563"/>
                    <a:pt x="14820" y="7594"/>
                  </a:cubicBezTo>
                  <a:cubicBezTo>
                    <a:pt x="14786" y="7602"/>
                    <a:pt x="14749" y="7610"/>
                    <a:pt x="14712" y="7618"/>
                  </a:cubicBezTo>
                  <a:cubicBezTo>
                    <a:pt x="14491" y="7665"/>
                    <a:pt x="14268" y="7710"/>
                    <a:pt x="14041" y="7746"/>
                  </a:cubicBezTo>
                  <a:cubicBezTo>
                    <a:pt x="14007" y="7751"/>
                    <a:pt x="13973" y="7757"/>
                    <a:pt x="13936" y="7762"/>
                  </a:cubicBezTo>
                  <a:cubicBezTo>
                    <a:pt x="13705" y="7799"/>
                    <a:pt x="13472" y="7830"/>
                    <a:pt x="13234" y="7856"/>
                  </a:cubicBezTo>
                  <a:cubicBezTo>
                    <a:pt x="13204" y="7859"/>
                    <a:pt x="13177" y="7861"/>
                    <a:pt x="13146" y="7864"/>
                  </a:cubicBezTo>
                  <a:cubicBezTo>
                    <a:pt x="12902" y="7890"/>
                    <a:pt x="12655" y="7911"/>
                    <a:pt x="12404" y="7924"/>
                  </a:cubicBezTo>
                  <a:cubicBezTo>
                    <a:pt x="12384" y="7924"/>
                    <a:pt x="12367" y="7927"/>
                    <a:pt x="12347" y="7927"/>
                  </a:cubicBezTo>
                  <a:cubicBezTo>
                    <a:pt x="12086" y="7940"/>
                    <a:pt x="11818" y="7948"/>
                    <a:pt x="11550" y="7948"/>
                  </a:cubicBezTo>
                  <a:cubicBezTo>
                    <a:pt x="10019" y="7948"/>
                    <a:pt x="8552" y="7725"/>
                    <a:pt x="7213" y="7322"/>
                  </a:cubicBezTo>
                  <a:cubicBezTo>
                    <a:pt x="5879" y="6922"/>
                    <a:pt x="4679" y="6340"/>
                    <a:pt x="3669" y="5628"/>
                  </a:cubicBezTo>
                  <a:cubicBezTo>
                    <a:pt x="2663" y="4919"/>
                    <a:pt x="1853" y="4079"/>
                    <a:pt x="1291" y="3149"/>
                  </a:cubicBezTo>
                  <a:cubicBezTo>
                    <a:pt x="732" y="2225"/>
                    <a:pt x="423" y="1217"/>
                    <a:pt x="420" y="168"/>
                  </a:cubicBezTo>
                  <a:cubicBezTo>
                    <a:pt x="420" y="154"/>
                    <a:pt x="420" y="139"/>
                    <a:pt x="420" y="126"/>
                  </a:cubicBezTo>
                  <a:cubicBezTo>
                    <a:pt x="420" y="113"/>
                    <a:pt x="420" y="97"/>
                    <a:pt x="420" y="84"/>
                  </a:cubicBezTo>
                  <a:cubicBezTo>
                    <a:pt x="420" y="71"/>
                    <a:pt x="420" y="55"/>
                    <a:pt x="420" y="42"/>
                  </a:cubicBezTo>
                  <a:cubicBezTo>
                    <a:pt x="420" y="29"/>
                    <a:pt x="420" y="13"/>
                    <a:pt x="420" y="0"/>
                  </a:cubicBezTo>
                  <a:lnTo>
                    <a:pt x="0" y="15770"/>
                  </a:lnTo>
                  <a:cubicBezTo>
                    <a:pt x="0" y="15780"/>
                    <a:pt x="0" y="15791"/>
                    <a:pt x="0" y="15801"/>
                  </a:cubicBezTo>
                  <a:cubicBezTo>
                    <a:pt x="0" y="15812"/>
                    <a:pt x="0" y="15822"/>
                    <a:pt x="0" y="15833"/>
                  </a:cubicBezTo>
                  <a:cubicBezTo>
                    <a:pt x="0" y="15843"/>
                    <a:pt x="0" y="15854"/>
                    <a:pt x="0" y="15864"/>
                  </a:cubicBezTo>
                  <a:cubicBezTo>
                    <a:pt x="0" y="15875"/>
                    <a:pt x="0" y="15885"/>
                    <a:pt x="0" y="15896"/>
                  </a:cubicBezTo>
                  <a:cubicBezTo>
                    <a:pt x="3" y="16671"/>
                    <a:pt x="217" y="17414"/>
                    <a:pt x="610" y="18092"/>
                  </a:cubicBezTo>
                  <a:cubicBezTo>
                    <a:pt x="1003" y="18773"/>
                    <a:pt x="1569" y="19388"/>
                    <a:pt x="2267" y="19909"/>
                  </a:cubicBezTo>
                  <a:cubicBezTo>
                    <a:pt x="2968" y="20430"/>
                    <a:pt x="3805" y="20851"/>
                    <a:pt x="4733" y="21144"/>
                  </a:cubicBezTo>
                  <a:cubicBezTo>
                    <a:pt x="5665" y="21438"/>
                    <a:pt x="6685" y="21600"/>
                    <a:pt x="7752" y="21600"/>
                  </a:cubicBezTo>
                  <a:cubicBezTo>
                    <a:pt x="7956" y="21600"/>
                    <a:pt x="8155" y="21595"/>
                    <a:pt x="8352" y="21582"/>
                  </a:cubicBezTo>
                  <a:cubicBezTo>
                    <a:pt x="8416" y="21579"/>
                    <a:pt x="8481" y="21571"/>
                    <a:pt x="8549" y="21566"/>
                  </a:cubicBezTo>
                  <a:cubicBezTo>
                    <a:pt x="8667" y="21558"/>
                    <a:pt x="8786" y="21550"/>
                    <a:pt x="8904" y="21537"/>
                  </a:cubicBezTo>
                  <a:cubicBezTo>
                    <a:pt x="8918" y="21535"/>
                    <a:pt x="8928" y="21535"/>
                    <a:pt x="8938" y="21532"/>
                  </a:cubicBezTo>
                  <a:cubicBezTo>
                    <a:pt x="9016" y="21524"/>
                    <a:pt x="9091" y="21511"/>
                    <a:pt x="9169" y="21501"/>
                  </a:cubicBezTo>
                  <a:cubicBezTo>
                    <a:pt x="9284" y="21485"/>
                    <a:pt x="9399" y="21469"/>
                    <a:pt x="9511" y="21448"/>
                  </a:cubicBezTo>
                  <a:cubicBezTo>
                    <a:pt x="9592" y="21435"/>
                    <a:pt x="9670" y="21417"/>
                    <a:pt x="9748" y="21401"/>
                  </a:cubicBezTo>
                  <a:cubicBezTo>
                    <a:pt x="9833" y="21385"/>
                    <a:pt x="9917" y="21370"/>
                    <a:pt x="9999" y="21351"/>
                  </a:cubicBezTo>
                  <a:cubicBezTo>
                    <a:pt x="10022" y="21346"/>
                    <a:pt x="10043" y="21338"/>
                    <a:pt x="10066" y="21333"/>
                  </a:cubicBezTo>
                  <a:cubicBezTo>
                    <a:pt x="10087" y="21328"/>
                    <a:pt x="10107" y="21325"/>
                    <a:pt x="10131" y="21320"/>
                  </a:cubicBezTo>
                  <a:cubicBezTo>
                    <a:pt x="10188" y="21304"/>
                    <a:pt x="10246" y="21288"/>
                    <a:pt x="10304" y="21273"/>
                  </a:cubicBezTo>
                  <a:cubicBezTo>
                    <a:pt x="10405" y="21247"/>
                    <a:pt x="10503" y="21220"/>
                    <a:pt x="10602" y="21189"/>
                  </a:cubicBezTo>
                  <a:cubicBezTo>
                    <a:pt x="10680" y="21165"/>
                    <a:pt x="10758" y="21139"/>
                    <a:pt x="10836" y="21113"/>
                  </a:cubicBezTo>
                  <a:cubicBezTo>
                    <a:pt x="10897" y="21092"/>
                    <a:pt x="10961" y="21074"/>
                    <a:pt x="11025" y="21053"/>
                  </a:cubicBezTo>
                  <a:cubicBezTo>
                    <a:pt x="11056" y="21042"/>
                    <a:pt x="11086" y="21029"/>
                    <a:pt x="11117" y="21016"/>
                  </a:cubicBezTo>
                  <a:cubicBezTo>
                    <a:pt x="11191" y="20987"/>
                    <a:pt x="11266" y="20959"/>
                    <a:pt x="11340" y="20927"/>
                  </a:cubicBezTo>
                  <a:cubicBezTo>
                    <a:pt x="11432" y="20891"/>
                    <a:pt x="11520" y="20854"/>
                    <a:pt x="11608" y="20815"/>
                  </a:cubicBezTo>
                  <a:cubicBezTo>
                    <a:pt x="11679" y="20783"/>
                    <a:pt x="11754" y="20749"/>
                    <a:pt x="11825" y="20715"/>
                  </a:cubicBezTo>
                  <a:cubicBezTo>
                    <a:pt x="11872" y="20694"/>
                    <a:pt x="11920" y="20673"/>
                    <a:pt x="11964" y="20650"/>
                  </a:cubicBezTo>
                  <a:cubicBezTo>
                    <a:pt x="12005" y="20629"/>
                    <a:pt x="12042" y="20608"/>
                    <a:pt x="12082" y="20587"/>
                  </a:cubicBezTo>
                  <a:cubicBezTo>
                    <a:pt x="12116" y="20571"/>
                    <a:pt x="12150" y="20555"/>
                    <a:pt x="12181" y="20537"/>
                  </a:cubicBezTo>
                  <a:cubicBezTo>
                    <a:pt x="12211" y="20521"/>
                    <a:pt x="12238" y="20500"/>
                    <a:pt x="12269" y="20485"/>
                  </a:cubicBezTo>
                  <a:cubicBezTo>
                    <a:pt x="12306" y="20464"/>
                    <a:pt x="12343" y="20446"/>
                    <a:pt x="12381" y="20425"/>
                  </a:cubicBezTo>
                  <a:cubicBezTo>
                    <a:pt x="12428" y="20398"/>
                    <a:pt x="12472" y="20367"/>
                    <a:pt x="12516" y="20338"/>
                  </a:cubicBezTo>
                  <a:cubicBezTo>
                    <a:pt x="12577" y="20302"/>
                    <a:pt x="12635" y="20265"/>
                    <a:pt x="12692" y="20228"/>
                  </a:cubicBezTo>
                  <a:cubicBezTo>
                    <a:pt x="12719" y="20210"/>
                    <a:pt x="12747" y="20194"/>
                    <a:pt x="12774" y="20179"/>
                  </a:cubicBezTo>
                  <a:cubicBezTo>
                    <a:pt x="12828" y="20142"/>
                    <a:pt x="12875" y="20105"/>
                    <a:pt x="12929" y="20066"/>
                  </a:cubicBezTo>
                  <a:cubicBezTo>
                    <a:pt x="12984" y="20027"/>
                    <a:pt x="13038" y="19990"/>
                    <a:pt x="13089" y="19951"/>
                  </a:cubicBezTo>
                  <a:cubicBezTo>
                    <a:pt x="13106" y="19938"/>
                    <a:pt x="13126" y="19925"/>
                    <a:pt x="13143" y="19911"/>
                  </a:cubicBezTo>
                  <a:cubicBezTo>
                    <a:pt x="13204" y="19864"/>
                    <a:pt x="13262" y="19815"/>
                    <a:pt x="13319" y="19765"/>
                  </a:cubicBezTo>
                  <a:cubicBezTo>
                    <a:pt x="13363" y="19728"/>
                    <a:pt x="13411" y="19692"/>
                    <a:pt x="13455" y="19652"/>
                  </a:cubicBezTo>
                  <a:cubicBezTo>
                    <a:pt x="13465" y="19644"/>
                    <a:pt x="13475" y="19637"/>
                    <a:pt x="13485" y="19626"/>
                  </a:cubicBezTo>
                  <a:cubicBezTo>
                    <a:pt x="13556" y="19563"/>
                    <a:pt x="13624" y="19495"/>
                    <a:pt x="13692" y="19430"/>
                  </a:cubicBezTo>
                  <a:cubicBezTo>
                    <a:pt x="13722" y="19401"/>
                    <a:pt x="13753" y="19375"/>
                    <a:pt x="13783" y="19343"/>
                  </a:cubicBezTo>
                  <a:cubicBezTo>
                    <a:pt x="13787" y="19341"/>
                    <a:pt x="13790" y="19336"/>
                    <a:pt x="13793" y="19333"/>
                  </a:cubicBezTo>
                  <a:cubicBezTo>
                    <a:pt x="13797" y="19328"/>
                    <a:pt x="13800" y="19325"/>
                    <a:pt x="13807" y="19322"/>
                  </a:cubicBezTo>
                  <a:cubicBezTo>
                    <a:pt x="13909" y="19218"/>
                    <a:pt x="14007" y="19110"/>
                    <a:pt x="14098" y="19003"/>
                  </a:cubicBezTo>
                  <a:cubicBezTo>
                    <a:pt x="14098" y="19003"/>
                    <a:pt x="14098" y="19000"/>
                    <a:pt x="14102" y="19000"/>
                  </a:cubicBezTo>
                  <a:cubicBezTo>
                    <a:pt x="14115" y="18985"/>
                    <a:pt x="14126" y="18966"/>
                    <a:pt x="14139" y="18951"/>
                  </a:cubicBezTo>
                  <a:cubicBezTo>
                    <a:pt x="14214" y="18859"/>
                    <a:pt x="14288" y="18765"/>
                    <a:pt x="14359" y="18668"/>
                  </a:cubicBezTo>
                  <a:cubicBezTo>
                    <a:pt x="14363" y="18663"/>
                    <a:pt x="14366" y="18655"/>
                    <a:pt x="14373" y="18647"/>
                  </a:cubicBezTo>
                  <a:cubicBezTo>
                    <a:pt x="14403" y="18605"/>
                    <a:pt x="14427" y="18563"/>
                    <a:pt x="14458" y="18519"/>
                  </a:cubicBezTo>
                  <a:cubicBezTo>
                    <a:pt x="14502" y="18451"/>
                    <a:pt x="14549" y="18385"/>
                    <a:pt x="14590" y="18317"/>
                  </a:cubicBezTo>
                  <a:cubicBezTo>
                    <a:pt x="14603" y="18296"/>
                    <a:pt x="14613" y="18275"/>
                    <a:pt x="14627" y="18254"/>
                  </a:cubicBezTo>
                  <a:cubicBezTo>
                    <a:pt x="14630" y="18249"/>
                    <a:pt x="14634" y="18244"/>
                    <a:pt x="14637" y="18239"/>
                  </a:cubicBezTo>
                  <a:cubicBezTo>
                    <a:pt x="14644" y="18226"/>
                    <a:pt x="14651" y="18215"/>
                    <a:pt x="14658" y="18202"/>
                  </a:cubicBezTo>
                  <a:cubicBezTo>
                    <a:pt x="14678" y="18163"/>
                    <a:pt x="14702" y="18123"/>
                    <a:pt x="14722" y="18084"/>
                  </a:cubicBezTo>
                  <a:cubicBezTo>
                    <a:pt x="14742" y="18045"/>
                    <a:pt x="14763" y="18006"/>
                    <a:pt x="14783" y="17966"/>
                  </a:cubicBezTo>
                  <a:cubicBezTo>
                    <a:pt x="14803" y="17927"/>
                    <a:pt x="14820" y="17888"/>
                    <a:pt x="14841" y="17846"/>
                  </a:cubicBezTo>
                  <a:cubicBezTo>
                    <a:pt x="17094" y="12838"/>
                    <a:pt x="19347" y="7827"/>
                    <a:pt x="21600" y="2819"/>
                  </a:cubicBezTo>
                  <a:cubicBezTo>
                    <a:pt x="21515" y="3011"/>
                    <a:pt x="21424" y="3189"/>
                    <a:pt x="21322" y="336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50000"/>
                  </a:schemeClr>
                </a:gs>
                <a:gs pos="48000">
                  <a:schemeClr val="accent6">
                    <a:lumMod val="75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16200000" scaled="1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9516EA7C-89D8-4144-8AA3-5D0AE38A3FF3}"/>
                </a:ext>
              </a:extLst>
            </p:cNvPr>
            <p:cNvSpPr/>
            <p:nvPr/>
          </p:nvSpPr>
          <p:spPr>
            <a:xfrm>
              <a:off x="6201748" y="1248893"/>
              <a:ext cx="1850003" cy="1678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600" extrusionOk="0">
                  <a:moveTo>
                    <a:pt x="10465" y="0"/>
                  </a:moveTo>
                  <a:cubicBezTo>
                    <a:pt x="11914" y="0"/>
                    <a:pt x="13305" y="287"/>
                    <a:pt x="14582" y="808"/>
                  </a:cubicBezTo>
                  <a:cubicBezTo>
                    <a:pt x="15863" y="1330"/>
                    <a:pt x="17028" y="2089"/>
                    <a:pt x="18026" y="3031"/>
                  </a:cubicBezTo>
                  <a:cubicBezTo>
                    <a:pt x="19026" y="3977"/>
                    <a:pt x="19858" y="5110"/>
                    <a:pt x="20462" y="6372"/>
                  </a:cubicBezTo>
                  <a:cubicBezTo>
                    <a:pt x="21068" y="7642"/>
                    <a:pt x="21439" y="9050"/>
                    <a:pt x="21520" y="10532"/>
                  </a:cubicBezTo>
                  <a:cubicBezTo>
                    <a:pt x="21597" y="12029"/>
                    <a:pt x="21371" y="13463"/>
                    <a:pt x="20889" y="14774"/>
                  </a:cubicBezTo>
                  <a:cubicBezTo>
                    <a:pt x="20404" y="16096"/>
                    <a:pt x="19663" y="17291"/>
                    <a:pt x="18720" y="18300"/>
                  </a:cubicBezTo>
                  <a:cubicBezTo>
                    <a:pt x="17773" y="19313"/>
                    <a:pt x="16624" y="20140"/>
                    <a:pt x="15330" y="20710"/>
                  </a:cubicBezTo>
                  <a:cubicBezTo>
                    <a:pt x="14033" y="21283"/>
                    <a:pt x="12591" y="21600"/>
                    <a:pt x="11068" y="21600"/>
                  </a:cubicBezTo>
                  <a:cubicBezTo>
                    <a:pt x="9545" y="21600"/>
                    <a:pt x="8086" y="21283"/>
                    <a:pt x="6756" y="20710"/>
                  </a:cubicBezTo>
                  <a:cubicBezTo>
                    <a:pt x="5428" y="20140"/>
                    <a:pt x="4235" y="19313"/>
                    <a:pt x="3231" y="18300"/>
                  </a:cubicBezTo>
                  <a:cubicBezTo>
                    <a:pt x="2231" y="17291"/>
                    <a:pt x="1426" y="16096"/>
                    <a:pt x="866" y="14774"/>
                  </a:cubicBezTo>
                  <a:cubicBezTo>
                    <a:pt x="310" y="13463"/>
                    <a:pt x="4" y="12025"/>
                    <a:pt x="0" y="10532"/>
                  </a:cubicBezTo>
                  <a:cubicBezTo>
                    <a:pt x="-3" y="9046"/>
                    <a:pt x="290" y="7642"/>
                    <a:pt x="826" y="6372"/>
                  </a:cubicBezTo>
                  <a:cubicBezTo>
                    <a:pt x="1358" y="5110"/>
                    <a:pt x="2126" y="3977"/>
                    <a:pt x="3076" y="3031"/>
                  </a:cubicBezTo>
                  <a:cubicBezTo>
                    <a:pt x="4020" y="2089"/>
                    <a:pt x="5145" y="1333"/>
                    <a:pt x="6398" y="808"/>
                  </a:cubicBezTo>
                  <a:cubicBezTo>
                    <a:pt x="7638" y="287"/>
                    <a:pt x="9016" y="0"/>
                    <a:pt x="10465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18A08D2-BDEB-4F38-984C-3D6D823A34C5}"/>
              </a:ext>
            </a:extLst>
          </p:cNvPr>
          <p:cNvGrpSpPr/>
          <p:nvPr/>
        </p:nvGrpSpPr>
        <p:grpSpPr>
          <a:xfrm>
            <a:off x="9881877" y="4095674"/>
            <a:ext cx="1678112" cy="1844151"/>
            <a:chOff x="332936" y="4652338"/>
            <a:chExt cx="2937088" cy="1844151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4DD4E20-D896-4A98-B206-16D07BB6CBD4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2B9F2D5E-7EE1-4FC5-9E9A-61F104AA870C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78F08CE0-ABF2-4C74-B941-0DB29FF90F5A}"/>
              </a:ext>
            </a:extLst>
          </p:cNvPr>
          <p:cNvGrpSpPr/>
          <p:nvPr/>
        </p:nvGrpSpPr>
        <p:grpSpPr>
          <a:xfrm>
            <a:off x="709457" y="4095674"/>
            <a:ext cx="1678112" cy="1844151"/>
            <a:chOff x="332936" y="4652338"/>
            <a:chExt cx="2937088" cy="1844151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449985B9-0EEE-41D7-B76C-02B2956C5940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65250269-51BF-44F3-B58D-B39D43D08914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975A9F52-F5B2-448F-8274-0C919FFCC53C}"/>
              </a:ext>
            </a:extLst>
          </p:cNvPr>
          <p:cNvGrpSpPr/>
          <p:nvPr/>
        </p:nvGrpSpPr>
        <p:grpSpPr>
          <a:xfrm>
            <a:off x="3004421" y="4861137"/>
            <a:ext cx="2840568" cy="1246493"/>
            <a:chOff x="332936" y="4652338"/>
            <a:chExt cx="2937088" cy="129015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BC916BFE-6B67-4EA2-B48B-8699746C4A3B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57239555-2BE9-40D7-977F-F69186BDCC1D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D1E2D48-C020-4358-BD83-676702C56759}"/>
              </a:ext>
            </a:extLst>
          </p:cNvPr>
          <p:cNvGrpSpPr/>
          <p:nvPr/>
        </p:nvGrpSpPr>
        <p:grpSpPr>
          <a:xfrm>
            <a:off x="6411009" y="4861137"/>
            <a:ext cx="2840568" cy="1246493"/>
            <a:chOff x="332936" y="4652338"/>
            <a:chExt cx="2937088" cy="129015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09FD3BB-0938-44D3-AD16-8F5CCD69B813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D30D0CAF-07D4-4E1C-B9C2-8FF178BEE8F1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pic>
        <p:nvPicPr>
          <p:cNvPr id="8" name="Graphic 7" descr="Crawl">
            <a:extLst>
              <a:ext uri="{FF2B5EF4-FFF2-40B4-BE49-F238E27FC236}">
                <a16:creationId xmlns:a16="http://schemas.microsoft.com/office/drawing/2014/main" id="{2085708F-5A8C-46FB-A5E0-B256ADA16A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35736" y="1961389"/>
            <a:ext cx="1104915" cy="1104915"/>
          </a:xfrm>
          <a:prstGeom prst="rect">
            <a:avLst/>
          </a:prstGeom>
        </p:spPr>
      </p:pic>
      <p:pic>
        <p:nvPicPr>
          <p:cNvPr id="10" name="Graphic 9" descr="Lightbulb and gear">
            <a:extLst>
              <a:ext uri="{FF2B5EF4-FFF2-40B4-BE49-F238E27FC236}">
                <a16:creationId xmlns:a16="http://schemas.microsoft.com/office/drawing/2014/main" id="{65A33219-2C56-42F3-B3CF-7AF8595788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41496" y="1535839"/>
            <a:ext cx="1104915" cy="1104915"/>
          </a:xfrm>
          <a:prstGeom prst="rect">
            <a:avLst/>
          </a:prstGeom>
        </p:spPr>
      </p:pic>
      <p:pic>
        <p:nvPicPr>
          <p:cNvPr id="12" name="Graphic 11" descr="Puzzle">
            <a:extLst>
              <a:ext uri="{FF2B5EF4-FFF2-40B4-BE49-F238E27FC236}">
                <a16:creationId xmlns:a16="http://schemas.microsoft.com/office/drawing/2014/main" id="{4383DD57-2F92-478D-ACC3-92A0658FEB3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04769" y="1592192"/>
            <a:ext cx="1104915" cy="1104915"/>
          </a:xfrm>
          <a:prstGeom prst="rect">
            <a:avLst/>
          </a:prstGeom>
        </p:spPr>
      </p:pic>
      <p:pic>
        <p:nvPicPr>
          <p:cNvPr id="14" name="Graphic 13" descr="Fire">
            <a:extLst>
              <a:ext uri="{FF2B5EF4-FFF2-40B4-BE49-F238E27FC236}">
                <a16:creationId xmlns:a16="http://schemas.microsoft.com/office/drawing/2014/main" id="{D6AF2B67-606F-4AD2-82A8-B977BF77729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730521" y="1946648"/>
            <a:ext cx="1104915" cy="1104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310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Lined-Up Pillars for PowerPoint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5190E1D-7C79-43B2-8A95-1D54676CD744}"/>
              </a:ext>
            </a:extLst>
          </p:cNvPr>
          <p:cNvGrpSpPr/>
          <p:nvPr/>
        </p:nvGrpSpPr>
        <p:grpSpPr>
          <a:xfrm>
            <a:off x="1982395" y="1649040"/>
            <a:ext cx="2545410" cy="3096319"/>
            <a:chOff x="1982395" y="1649040"/>
            <a:chExt cx="2545410" cy="3096319"/>
          </a:xfrm>
        </p:grpSpPr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34FB4425-B5DB-4136-B2CA-66D16A839C9D}"/>
                </a:ext>
              </a:extLst>
            </p:cNvPr>
            <p:cNvSpPr/>
            <p:nvPr/>
          </p:nvSpPr>
          <p:spPr>
            <a:xfrm>
              <a:off x="2145907" y="2144650"/>
              <a:ext cx="2381898" cy="2600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extrusionOk="0">
                  <a:moveTo>
                    <a:pt x="21569" y="16556"/>
                  </a:moveTo>
                  <a:cubicBezTo>
                    <a:pt x="21579" y="16463"/>
                    <a:pt x="21587" y="16366"/>
                    <a:pt x="21592" y="16270"/>
                  </a:cubicBezTo>
                  <a:cubicBezTo>
                    <a:pt x="21600" y="16090"/>
                    <a:pt x="21600" y="15910"/>
                    <a:pt x="21587" y="15734"/>
                  </a:cubicBezTo>
                  <a:cubicBezTo>
                    <a:pt x="21574" y="15559"/>
                    <a:pt x="21553" y="15386"/>
                    <a:pt x="21521" y="15217"/>
                  </a:cubicBezTo>
                  <a:cubicBezTo>
                    <a:pt x="21490" y="15049"/>
                    <a:pt x="21448" y="14881"/>
                    <a:pt x="21398" y="14720"/>
                  </a:cubicBezTo>
                  <a:cubicBezTo>
                    <a:pt x="21348" y="14556"/>
                    <a:pt x="21290" y="14398"/>
                    <a:pt x="21222" y="14244"/>
                  </a:cubicBezTo>
                  <a:lnTo>
                    <a:pt x="15031" y="0"/>
                  </a:lnTo>
                  <a:cubicBezTo>
                    <a:pt x="15123" y="209"/>
                    <a:pt x="15201" y="426"/>
                    <a:pt x="15267" y="647"/>
                  </a:cubicBezTo>
                  <a:cubicBezTo>
                    <a:pt x="15333" y="868"/>
                    <a:pt x="15388" y="1094"/>
                    <a:pt x="15427" y="1325"/>
                  </a:cubicBezTo>
                  <a:cubicBezTo>
                    <a:pt x="15466" y="1555"/>
                    <a:pt x="15493" y="1791"/>
                    <a:pt x="15506" y="2029"/>
                  </a:cubicBezTo>
                  <a:cubicBezTo>
                    <a:pt x="15519" y="2269"/>
                    <a:pt x="15516" y="2512"/>
                    <a:pt x="15498" y="2760"/>
                  </a:cubicBezTo>
                  <a:cubicBezTo>
                    <a:pt x="15487" y="2892"/>
                    <a:pt x="15474" y="3022"/>
                    <a:pt x="15456" y="3152"/>
                  </a:cubicBezTo>
                  <a:cubicBezTo>
                    <a:pt x="15451" y="3195"/>
                    <a:pt x="15443" y="3236"/>
                    <a:pt x="15435" y="3279"/>
                  </a:cubicBezTo>
                  <a:cubicBezTo>
                    <a:pt x="15422" y="3366"/>
                    <a:pt x="15409" y="3452"/>
                    <a:pt x="15390" y="3539"/>
                  </a:cubicBezTo>
                  <a:cubicBezTo>
                    <a:pt x="15380" y="3589"/>
                    <a:pt x="15369" y="3637"/>
                    <a:pt x="15356" y="3688"/>
                  </a:cubicBezTo>
                  <a:cubicBezTo>
                    <a:pt x="15338" y="3765"/>
                    <a:pt x="15322" y="3844"/>
                    <a:pt x="15301" y="3921"/>
                  </a:cubicBezTo>
                  <a:cubicBezTo>
                    <a:pt x="15288" y="3974"/>
                    <a:pt x="15272" y="4024"/>
                    <a:pt x="15256" y="4077"/>
                  </a:cubicBezTo>
                  <a:cubicBezTo>
                    <a:pt x="15235" y="4152"/>
                    <a:pt x="15212" y="4224"/>
                    <a:pt x="15188" y="4298"/>
                  </a:cubicBezTo>
                  <a:cubicBezTo>
                    <a:pt x="15170" y="4351"/>
                    <a:pt x="15154" y="4402"/>
                    <a:pt x="15133" y="4455"/>
                  </a:cubicBezTo>
                  <a:cubicBezTo>
                    <a:pt x="15107" y="4527"/>
                    <a:pt x="15081" y="4599"/>
                    <a:pt x="15052" y="4671"/>
                  </a:cubicBezTo>
                  <a:cubicBezTo>
                    <a:pt x="15031" y="4721"/>
                    <a:pt x="15010" y="4772"/>
                    <a:pt x="14989" y="4825"/>
                  </a:cubicBezTo>
                  <a:cubicBezTo>
                    <a:pt x="14957" y="4897"/>
                    <a:pt x="14926" y="4969"/>
                    <a:pt x="14892" y="5039"/>
                  </a:cubicBezTo>
                  <a:cubicBezTo>
                    <a:pt x="14868" y="5087"/>
                    <a:pt x="14847" y="5137"/>
                    <a:pt x="14823" y="5185"/>
                  </a:cubicBezTo>
                  <a:cubicBezTo>
                    <a:pt x="14787" y="5260"/>
                    <a:pt x="14747" y="5332"/>
                    <a:pt x="14708" y="5404"/>
                  </a:cubicBezTo>
                  <a:cubicBezTo>
                    <a:pt x="14684" y="5447"/>
                    <a:pt x="14661" y="5493"/>
                    <a:pt x="14637" y="5536"/>
                  </a:cubicBezTo>
                  <a:cubicBezTo>
                    <a:pt x="14592" y="5618"/>
                    <a:pt x="14543" y="5697"/>
                    <a:pt x="14495" y="5777"/>
                  </a:cubicBezTo>
                  <a:cubicBezTo>
                    <a:pt x="14474" y="5810"/>
                    <a:pt x="14456" y="5847"/>
                    <a:pt x="14432" y="5880"/>
                  </a:cubicBezTo>
                  <a:cubicBezTo>
                    <a:pt x="14346" y="6015"/>
                    <a:pt x="14254" y="6147"/>
                    <a:pt x="14159" y="6277"/>
                  </a:cubicBezTo>
                  <a:cubicBezTo>
                    <a:pt x="14136" y="6311"/>
                    <a:pt x="14110" y="6344"/>
                    <a:pt x="14083" y="6378"/>
                  </a:cubicBezTo>
                  <a:cubicBezTo>
                    <a:pt x="14005" y="6484"/>
                    <a:pt x="13923" y="6587"/>
                    <a:pt x="13839" y="6688"/>
                  </a:cubicBezTo>
                  <a:cubicBezTo>
                    <a:pt x="13816" y="6717"/>
                    <a:pt x="13792" y="6746"/>
                    <a:pt x="13768" y="6774"/>
                  </a:cubicBezTo>
                  <a:cubicBezTo>
                    <a:pt x="13663" y="6897"/>
                    <a:pt x="13553" y="7020"/>
                    <a:pt x="13438" y="7137"/>
                  </a:cubicBezTo>
                  <a:cubicBezTo>
                    <a:pt x="13414" y="7162"/>
                    <a:pt x="13388" y="7186"/>
                    <a:pt x="13364" y="7212"/>
                  </a:cubicBezTo>
                  <a:cubicBezTo>
                    <a:pt x="13270" y="7308"/>
                    <a:pt x="13170" y="7404"/>
                    <a:pt x="13070" y="7498"/>
                  </a:cubicBezTo>
                  <a:cubicBezTo>
                    <a:pt x="13036" y="7529"/>
                    <a:pt x="13005" y="7558"/>
                    <a:pt x="12971" y="7589"/>
                  </a:cubicBezTo>
                  <a:cubicBezTo>
                    <a:pt x="12847" y="7700"/>
                    <a:pt x="12721" y="7808"/>
                    <a:pt x="12590" y="7914"/>
                  </a:cubicBezTo>
                  <a:cubicBezTo>
                    <a:pt x="12582" y="7921"/>
                    <a:pt x="12574" y="7926"/>
                    <a:pt x="12566" y="7933"/>
                  </a:cubicBezTo>
                  <a:cubicBezTo>
                    <a:pt x="12443" y="8032"/>
                    <a:pt x="12314" y="8128"/>
                    <a:pt x="12183" y="8219"/>
                  </a:cubicBezTo>
                  <a:cubicBezTo>
                    <a:pt x="12144" y="8248"/>
                    <a:pt x="12104" y="8275"/>
                    <a:pt x="12065" y="8301"/>
                  </a:cubicBezTo>
                  <a:cubicBezTo>
                    <a:pt x="11950" y="8380"/>
                    <a:pt x="11831" y="8460"/>
                    <a:pt x="11713" y="8534"/>
                  </a:cubicBezTo>
                  <a:cubicBezTo>
                    <a:pt x="11684" y="8551"/>
                    <a:pt x="11658" y="8570"/>
                    <a:pt x="11629" y="8587"/>
                  </a:cubicBezTo>
                  <a:cubicBezTo>
                    <a:pt x="11482" y="8676"/>
                    <a:pt x="11335" y="8763"/>
                    <a:pt x="11183" y="8844"/>
                  </a:cubicBezTo>
                  <a:cubicBezTo>
                    <a:pt x="11149" y="8864"/>
                    <a:pt x="11112" y="8883"/>
                    <a:pt x="11076" y="8900"/>
                  </a:cubicBezTo>
                  <a:cubicBezTo>
                    <a:pt x="10942" y="8969"/>
                    <a:pt x="10808" y="9037"/>
                    <a:pt x="10671" y="9102"/>
                  </a:cubicBezTo>
                  <a:cubicBezTo>
                    <a:pt x="10635" y="9118"/>
                    <a:pt x="10595" y="9138"/>
                    <a:pt x="10559" y="9154"/>
                  </a:cubicBezTo>
                  <a:cubicBezTo>
                    <a:pt x="10393" y="9229"/>
                    <a:pt x="10228" y="9301"/>
                    <a:pt x="10057" y="9368"/>
                  </a:cubicBezTo>
                  <a:cubicBezTo>
                    <a:pt x="10023" y="9383"/>
                    <a:pt x="9989" y="9395"/>
                    <a:pt x="9955" y="9407"/>
                  </a:cubicBezTo>
                  <a:cubicBezTo>
                    <a:pt x="9811" y="9462"/>
                    <a:pt x="9664" y="9515"/>
                    <a:pt x="9517" y="9563"/>
                  </a:cubicBezTo>
                  <a:cubicBezTo>
                    <a:pt x="9472" y="9578"/>
                    <a:pt x="9430" y="9592"/>
                    <a:pt x="9385" y="9606"/>
                  </a:cubicBezTo>
                  <a:cubicBezTo>
                    <a:pt x="9210" y="9662"/>
                    <a:pt x="9031" y="9715"/>
                    <a:pt x="8850" y="9760"/>
                  </a:cubicBezTo>
                  <a:cubicBezTo>
                    <a:pt x="8821" y="9767"/>
                    <a:pt x="8795" y="9772"/>
                    <a:pt x="8766" y="9780"/>
                  </a:cubicBezTo>
                  <a:cubicBezTo>
                    <a:pt x="8609" y="9818"/>
                    <a:pt x="8446" y="9854"/>
                    <a:pt x="8286" y="9888"/>
                  </a:cubicBezTo>
                  <a:cubicBezTo>
                    <a:pt x="8238" y="9897"/>
                    <a:pt x="8191" y="9907"/>
                    <a:pt x="8144" y="9914"/>
                  </a:cubicBezTo>
                  <a:cubicBezTo>
                    <a:pt x="7958" y="9948"/>
                    <a:pt x="7769" y="9979"/>
                    <a:pt x="7580" y="10003"/>
                  </a:cubicBezTo>
                  <a:cubicBezTo>
                    <a:pt x="7564" y="10005"/>
                    <a:pt x="7546" y="10005"/>
                    <a:pt x="7527" y="10008"/>
                  </a:cubicBezTo>
                  <a:cubicBezTo>
                    <a:pt x="7351" y="10030"/>
                    <a:pt x="7175" y="10046"/>
                    <a:pt x="6997" y="10058"/>
                  </a:cubicBezTo>
                  <a:cubicBezTo>
                    <a:pt x="6947" y="10061"/>
                    <a:pt x="6897" y="10066"/>
                    <a:pt x="6847" y="10068"/>
                  </a:cubicBezTo>
                  <a:cubicBezTo>
                    <a:pt x="6653" y="10080"/>
                    <a:pt x="6459" y="10087"/>
                    <a:pt x="6262" y="10087"/>
                  </a:cubicBezTo>
                  <a:cubicBezTo>
                    <a:pt x="5606" y="10087"/>
                    <a:pt x="4971" y="10025"/>
                    <a:pt x="4370" y="9905"/>
                  </a:cubicBezTo>
                  <a:cubicBezTo>
                    <a:pt x="3769" y="9787"/>
                    <a:pt x="3197" y="9611"/>
                    <a:pt x="2664" y="9385"/>
                  </a:cubicBezTo>
                  <a:cubicBezTo>
                    <a:pt x="2134" y="9162"/>
                    <a:pt x="1640" y="8888"/>
                    <a:pt x="1194" y="8573"/>
                  </a:cubicBezTo>
                  <a:cubicBezTo>
                    <a:pt x="748" y="8258"/>
                    <a:pt x="349" y="7902"/>
                    <a:pt x="0" y="7510"/>
                  </a:cubicBezTo>
                  <a:lnTo>
                    <a:pt x="10868" y="19737"/>
                  </a:lnTo>
                  <a:cubicBezTo>
                    <a:pt x="11120" y="20021"/>
                    <a:pt x="11409" y="20278"/>
                    <a:pt x="11726" y="20506"/>
                  </a:cubicBezTo>
                  <a:cubicBezTo>
                    <a:pt x="12044" y="20735"/>
                    <a:pt x="12396" y="20932"/>
                    <a:pt x="12768" y="21093"/>
                  </a:cubicBezTo>
                  <a:cubicBezTo>
                    <a:pt x="13144" y="21254"/>
                    <a:pt x="13545" y="21381"/>
                    <a:pt x="13965" y="21468"/>
                  </a:cubicBezTo>
                  <a:cubicBezTo>
                    <a:pt x="14388" y="21554"/>
                    <a:pt x="14829" y="21600"/>
                    <a:pt x="15285" y="21600"/>
                  </a:cubicBezTo>
                  <a:cubicBezTo>
                    <a:pt x="15422" y="21600"/>
                    <a:pt x="15558" y="21595"/>
                    <a:pt x="15692" y="21586"/>
                  </a:cubicBezTo>
                  <a:cubicBezTo>
                    <a:pt x="15726" y="21583"/>
                    <a:pt x="15760" y="21581"/>
                    <a:pt x="15797" y="21578"/>
                  </a:cubicBezTo>
                  <a:cubicBezTo>
                    <a:pt x="15920" y="21569"/>
                    <a:pt x="16041" y="21557"/>
                    <a:pt x="16162" y="21542"/>
                  </a:cubicBezTo>
                  <a:cubicBezTo>
                    <a:pt x="16172" y="21540"/>
                    <a:pt x="16180" y="21540"/>
                    <a:pt x="16191" y="21540"/>
                  </a:cubicBezTo>
                  <a:cubicBezTo>
                    <a:pt x="16193" y="21540"/>
                    <a:pt x="16196" y="21540"/>
                    <a:pt x="16199" y="21538"/>
                  </a:cubicBezTo>
                  <a:cubicBezTo>
                    <a:pt x="16330" y="21521"/>
                    <a:pt x="16461" y="21497"/>
                    <a:pt x="16590" y="21473"/>
                  </a:cubicBezTo>
                  <a:cubicBezTo>
                    <a:pt x="16624" y="21465"/>
                    <a:pt x="16655" y="21458"/>
                    <a:pt x="16687" y="21453"/>
                  </a:cubicBezTo>
                  <a:cubicBezTo>
                    <a:pt x="16797" y="21429"/>
                    <a:pt x="16907" y="21405"/>
                    <a:pt x="17018" y="21376"/>
                  </a:cubicBezTo>
                  <a:cubicBezTo>
                    <a:pt x="17033" y="21372"/>
                    <a:pt x="17046" y="21369"/>
                    <a:pt x="17062" y="21367"/>
                  </a:cubicBezTo>
                  <a:cubicBezTo>
                    <a:pt x="17067" y="21364"/>
                    <a:pt x="17073" y="21364"/>
                    <a:pt x="17075" y="21362"/>
                  </a:cubicBezTo>
                  <a:cubicBezTo>
                    <a:pt x="17199" y="21328"/>
                    <a:pt x="17322" y="21290"/>
                    <a:pt x="17445" y="21251"/>
                  </a:cubicBezTo>
                  <a:cubicBezTo>
                    <a:pt x="17474" y="21242"/>
                    <a:pt x="17506" y="21230"/>
                    <a:pt x="17535" y="21220"/>
                  </a:cubicBezTo>
                  <a:cubicBezTo>
                    <a:pt x="17579" y="21206"/>
                    <a:pt x="17621" y="21191"/>
                    <a:pt x="17666" y="21174"/>
                  </a:cubicBezTo>
                  <a:cubicBezTo>
                    <a:pt x="17724" y="21153"/>
                    <a:pt x="17781" y="21129"/>
                    <a:pt x="17836" y="21107"/>
                  </a:cubicBezTo>
                  <a:cubicBezTo>
                    <a:pt x="17852" y="21100"/>
                    <a:pt x="17871" y="21095"/>
                    <a:pt x="17886" y="21088"/>
                  </a:cubicBezTo>
                  <a:cubicBezTo>
                    <a:pt x="17894" y="21086"/>
                    <a:pt x="17899" y="21081"/>
                    <a:pt x="17907" y="21078"/>
                  </a:cubicBezTo>
                  <a:cubicBezTo>
                    <a:pt x="18023" y="21030"/>
                    <a:pt x="18138" y="20977"/>
                    <a:pt x="18251" y="20924"/>
                  </a:cubicBezTo>
                  <a:cubicBezTo>
                    <a:pt x="18277" y="20912"/>
                    <a:pt x="18304" y="20898"/>
                    <a:pt x="18330" y="20886"/>
                  </a:cubicBezTo>
                  <a:cubicBezTo>
                    <a:pt x="18424" y="20840"/>
                    <a:pt x="18516" y="20790"/>
                    <a:pt x="18605" y="20739"/>
                  </a:cubicBezTo>
                  <a:cubicBezTo>
                    <a:pt x="18621" y="20730"/>
                    <a:pt x="18640" y="20723"/>
                    <a:pt x="18655" y="20713"/>
                  </a:cubicBezTo>
                  <a:cubicBezTo>
                    <a:pt x="18663" y="20708"/>
                    <a:pt x="18671" y="20703"/>
                    <a:pt x="18679" y="20698"/>
                  </a:cubicBezTo>
                  <a:cubicBezTo>
                    <a:pt x="18784" y="20638"/>
                    <a:pt x="18884" y="20576"/>
                    <a:pt x="18983" y="20511"/>
                  </a:cubicBezTo>
                  <a:cubicBezTo>
                    <a:pt x="18989" y="20509"/>
                    <a:pt x="18994" y="20504"/>
                    <a:pt x="18999" y="20501"/>
                  </a:cubicBezTo>
                  <a:cubicBezTo>
                    <a:pt x="19015" y="20492"/>
                    <a:pt x="19028" y="20482"/>
                    <a:pt x="19041" y="20473"/>
                  </a:cubicBezTo>
                  <a:cubicBezTo>
                    <a:pt x="19123" y="20417"/>
                    <a:pt x="19204" y="20362"/>
                    <a:pt x="19283" y="20304"/>
                  </a:cubicBezTo>
                  <a:cubicBezTo>
                    <a:pt x="19298" y="20295"/>
                    <a:pt x="19314" y="20285"/>
                    <a:pt x="19327" y="20273"/>
                  </a:cubicBezTo>
                  <a:cubicBezTo>
                    <a:pt x="19340" y="20263"/>
                    <a:pt x="19351" y="20254"/>
                    <a:pt x="19364" y="20244"/>
                  </a:cubicBezTo>
                  <a:cubicBezTo>
                    <a:pt x="19453" y="20177"/>
                    <a:pt x="19540" y="20107"/>
                    <a:pt x="19624" y="20037"/>
                  </a:cubicBezTo>
                  <a:cubicBezTo>
                    <a:pt x="19629" y="20033"/>
                    <a:pt x="19634" y="20030"/>
                    <a:pt x="19640" y="20025"/>
                  </a:cubicBezTo>
                  <a:cubicBezTo>
                    <a:pt x="19640" y="20025"/>
                    <a:pt x="19642" y="20023"/>
                    <a:pt x="19642" y="20023"/>
                  </a:cubicBezTo>
                  <a:cubicBezTo>
                    <a:pt x="19645" y="20023"/>
                    <a:pt x="19645" y="20021"/>
                    <a:pt x="19647" y="20021"/>
                  </a:cubicBezTo>
                  <a:cubicBezTo>
                    <a:pt x="19737" y="19946"/>
                    <a:pt x="19821" y="19867"/>
                    <a:pt x="19902" y="19787"/>
                  </a:cubicBezTo>
                  <a:cubicBezTo>
                    <a:pt x="19913" y="19778"/>
                    <a:pt x="19923" y="19771"/>
                    <a:pt x="19931" y="19761"/>
                  </a:cubicBezTo>
                  <a:cubicBezTo>
                    <a:pt x="19944" y="19749"/>
                    <a:pt x="19957" y="19734"/>
                    <a:pt x="19968" y="19722"/>
                  </a:cubicBezTo>
                  <a:cubicBezTo>
                    <a:pt x="20036" y="19655"/>
                    <a:pt x="20104" y="19585"/>
                    <a:pt x="20167" y="19516"/>
                  </a:cubicBezTo>
                  <a:cubicBezTo>
                    <a:pt x="20180" y="19504"/>
                    <a:pt x="20193" y="19492"/>
                    <a:pt x="20204" y="19477"/>
                  </a:cubicBezTo>
                  <a:cubicBezTo>
                    <a:pt x="20209" y="19472"/>
                    <a:pt x="20212" y="19468"/>
                    <a:pt x="20217" y="19460"/>
                  </a:cubicBezTo>
                  <a:cubicBezTo>
                    <a:pt x="20296" y="19374"/>
                    <a:pt x="20369" y="19287"/>
                    <a:pt x="20440" y="19196"/>
                  </a:cubicBezTo>
                  <a:cubicBezTo>
                    <a:pt x="20445" y="19189"/>
                    <a:pt x="20451" y="19184"/>
                    <a:pt x="20456" y="19177"/>
                  </a:cubicBezTo>
                  <a:cubicBezTo>
                    <a:pt x="20466" y="19162"/>
                    <a:pt x="20477" y="19148"/>
                    <a:pt x="20487" y="19133"/>
                  </a:cubicBezTo>
                  <a:cubicBezTo>
                    <a:pt x="20545" y="19059"/>
                    <a:pt x="20600" y="18984"/>
                    <a:pt x="20653" y="18908"/>
                  </a:cubicBezTo>
                  <a:cubicBezTo>
                    <a:pt x="20663" y="18893"/>
                    <a:pt x="20676" y="18879"/>
                    <a:pt x="20687" y="18862"/>
                  </a:cubicBezTo>
                  <a:cubicBezTo>
                    <a:pt x="20692" y="18852"/>
                    <a:pt x="20700" y="18843"/>
                    <a:pt x="20705" y="18833"/>
                  </a:cubicBezTo>
                  <a:cubicBezTo>
                    <a:pt x="20768" y="18739"/>
                    <a:pt x="20831" y="18643"/>
                    <a:pt x="20889" y="18545"/>
                  </a:cubicBezTo>
                  <a:cubicBezTo>
                    <a:pt x="20891" y="18542"/>
                    <a:pt x="20891" y="18540"/>
                    <a:pt x="20894" y="18537"/>
                  </a:cubicBezTo>
                  <a:cubicBezTo>
                    <a:pt x="20907" y="18516"/>
                    <a:pt x="20918" y="18494"/>
                    <a:pt x="20931" y="18472"/>
                  </a:cubicBezTo>
                  <a:cubicBezTo>
                    <a:pt x="20960" y="18422"/>
                    <a:pt x="20989" y="18374"/>
                    <a:pt x="21015" y="18323"/>
                  </a:cubicBezTo>
                  <a:cubicBezTo>
                    <a:pt x="21020" y="18314"/>
                    <a:pt x="21023" y="18307"/>
                    <a:pt x="21028" y="18297"/>
                  </a:cubicBezTo>
                  <a:cubicBezTo>
                    <a:pt x="21044" y="18266"/>
                    <a:pt x="21059" y="18232"/>
                    <a:pt x="21075" y="18201"/>
                  </a:cubicBezTo>
                  <a:cubicBezTo>
                    <a:pt x="21101" y="18148"/>
                    <a:pt x="21128" y="18095"/>
                    <a:pt x="21151" y="18040"/>
                  </a:cubicBezTo>
                  <a:cubicBezTo>
                    <a:pt x="21157" y="18028"/>
                    <a:pt x="21162" y="18016"/>
                    <a:pt x="21167" y="18004"/>
                  </a:cubicBezTo>
                  <a:cubicBezTo>
                    <a:pt x="21178" y="17980"/>
                    <a:pt x="21185" y="17956"/>
                    <a:pt x="21196" y="17934"/>
                  </a:cubicBezTo>
                  <a:cubicBezTo>
                    <a:pt x="21217" y="17881"/>
                    <a:pt x="21241" y="17831"/>
                    <a:pt x="21259" y="17778"/>
                  </a:cubicBezTo>
                  <a:cubicBezTo>
                    <a:pt x="21272" y="17742"/>
                    <a:pt x="21288" y="17703"/>
                    <a:pt x="21301" y="17667"/>
                  </a:cubicBezTo>
                  <a:cubicBezTo>
                    <a:pt x="21319" y="17614"/>
                    <a:pt x="21338" y="17561"/>
                    <a:pt x="21353" y="17508"/>
                  </a:cubicBezTo>
                  <a:cubicBezTo>
                    <a:pt x="21361" y="17487"/>
                    <a:pt x="21369" y="17468"/>
                    <a:pt x="21374" y="17446"/>
                  </a:cubicBezTo>
                  <a:cubicBezTo>
                    <a:pt x="21380" y="17429"/>
                    <a:pt x="21385" y="17410"/>
                    <a:pt x="21388" y="17393"/>
                  </a:cubicBezTo>
                  <a:cubicBezTo>
                    <a:pt x="21403" y="17340"/>
                    <a:pt x="21419" y="17285"/>
                    <a:pt x="21432" y="17232"/>
                  </a:cubicBezTo>
                  <a:cubicBezTo>
                    <a:pt x="21443" y="17193"/>
                    <a:pt x="21451" y="17157"/>
                    <a:pt x="21461" y="17119"/>
                  </a:cubicBezTo>
                  <a:cubicBezTo>
                    <a:pt x="21474" y="17064"/>
                    <a:pt x="21485" y="17006"/>
                    <a:pt x="21498" y="16948"/>
                  </a:cubicBezTo>
                  <a:cubicBezTo>
                    <a:pt x="21503" y="16922"/>
                    <a:pt x="21511" y="16893"/>
                    <a:pt x="21514" y="16867"/>
                  </a:cubicBezTo>
                  <a:cubicBezTo>
                    <a:pt x="21516" y="16857"/>
                    <a:pt x="21516" y="16847"/>
                    <a:pt x="21519" y="16838"/>
                  </a:cubicBezTo>
                  <a:cubicBezTo>
                    <a:pt x="21529" y="16775"/>
                    <a:pt x="21537" y="16713"/>
                    <a:pt x="21545" y="16648"/>
                  </a:cubicBezTo>
                  <a:cubicBezTo>
                    <a:pt x="21561" y="16619"/>
                    <a:pt x="21566" y="16588"/>
                    <a:pt x="21569" y="1655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90000"/>
                    <a:lumOff val="10000"/>
                  </a:schemeClr>
                </a:gs>
                <a:gs pos="48000">
                  <a:schemeClr val="tx2">
                    <a:lumMod val="75000"/>
                    <a:lumOff val="25000"/>
                  </a:schemeClr>
                </a:gs>
                <a:gs pos="100000">
                  <a:schemeClr val="accent3"/>
                </a:gs>
              </a:gsLst>
              <a:lin ang="16200000" scaled="1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397A9D96-A4ED-44D8-A533-8FDB86D3D589}"/>
                </a:ext>
              </a:extLst>
            </p:cNvPr>
            <p:cNvSpPr/>
            <p:nvPr/>
          </p:nvSpPr>
          <p:spPr>
            <a:xfrm>
              <a:off x="1982395" y="1649040"/>
              <a:ext cx="1879588" cy="1721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extrusionOk="0">
                  <a:moveTo>
                    <a:pt x="11624" y="0"/>
                  </a:moveTo>
                  <a:cubicBezTo>
                    <a:pt x="13063" y="0"/>
                    <a:pt x="14410" y="287"/>
                    <a:pt x="15618" y="810"/>
                  </a:cubicBezTo>
                  <a:cubicBezTo>
                    <a:pt x="16829" y="1333"/>
                    <a:pt x="17902" y="2092"/>
                    <a:pt x="18787" y="3033"/>
                  </a:cubicBezTo>
                  <a:cubicBezTo>
                    <a:pt x="19674" y="3977"/>
                    <a:pt x="20374" y="5107"/>
                    <a:pt x="20830" y="6371"/>
                  </a:cubicBezTo>
                  <a:cubicBezTo>
                    <a:pt x="21288" y="7642"/>
                    <a:pt x="21503" y="9048"/>
                    <a:pt x="21414" y="10529"/>
                  </a:cubicBezTo>
                  <a:cubicBezTo>
                    <a:pt x="21325" y="12026"/>
                    <a:pt x="20939" y="13461"/>
                    <a:pt x="20315" y="14772"/>
                  </a:cubicBezTo>
                  <a:cubicBezTo>
                    <a:pt x="19688" y="16094"/>
                    <a:pt x="18819" y="17289"/>
                    <a:pt x="17770" y="18298"/>
                  </a:cubicBezTo>
                  <a:cubicBezTo>
                    <a:pt x="16717" y="19312"/>
                    <a:pt x="15486" y="20136"/>
                    <a:pt x="14136" y="20710"/>
                  </a:cubicBezTo>
                  <a:cubicBezTo>
                    <a:pt x="12786" y="21284"/>
                    <a:pt x="11320" y="21600"/>
                    <a:pt x="9808" y="21600"/>
                  </a:cubicBezTo>
                  <a:cubicBezTo>
                    <a:pt x="8297" y="21600"/>
                    <a:pt x="6884" y="21284"/>
                    <a:pt x="5630" y="20710"/>
                  </a:cubicBezTo>
                  <a:cubicBezTo>
                    <a:pt x="4379" y="20140"/>
                    <a:pt x="3283" y="19315"/>
                    <a:pt x="2402" y="18298"/>
                  </a:cubicBezTo>
                  <a:cubicBezTo>
                    <a:pt x="1524" y="17289"/>
                    <a:pt x="857" y="16094"/>
                    <a:pt x="451" y="14772"/>
                  </a:cubicBezTo>
                  <a:cubicBezTo>
                    <a:pt x="48" y="13461"/>
                    <a:pt x="-97" y="12026"/>
                    <a:pt x="65" y="10529"/>
                  </a:cubicBezTo>
                  <a:cubicBezTo>
                    <a:pt x="226" y="9044"/>
                    <a:pt x="675" y="7638"/>
                    <a:pt x="1349" y="6371"/>
                  </a:cubicBezTo>
                  <a:cubicBezTo>
                    <a:pt x="2019" y="5107"/>
                    <a:pt x="2907" y="3977"/>
                    <a:pt x="3953" y="3033"/>
                  </a:cubicBezTo>
                  <a:cubicBezTo>
                    <a:pt x="4996" y="2092"/>
                    <a:pt x="6198" y="1333"/>
                    <a:pt x="7495" y="810"/>
                  </a:cubicBezTo>
                  <a:cubicBezTo>
                    <a:pt x="8792" y="287"/>
                    <a:pt x="10188" y="0"/>
                    <a:pt x="11624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DE17D2D1-92AB-4929-BB40-590D213380A3}"/>
              </a:ext>
            </a:extLst>
          </p:cNvPr>
          <p:cNvGrpSpPr/>
          <p:nvPr/>
        </p:nvGrpSpPr>
        <p:grpSpPr>
          <a:xfrm>
            <a:off x="4138641" y="1242889"/>
            <a:ext cx="1877214" cy="3174811"/>
            <a:chOff x="4138641" y="1242889"/>
            <a:chExt cx="1877214" cy="3174811"/>
          </a:xfrm>
        </p:grpSpPr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07BF0EF4-07EF-4ADB-BF9E-D5B1D5D07BF7}"/>
                </a:ext>
              </a:extLst>
            </p:cNvPr>
            <p:cNvSpPr/>
            <p:nvPr/>
          </p:nvSpPr>
          <p:spPr>
            <a:xfrm>
              <a:off x="4172053" y="2028872"/>
              <a:ext cx="1843802" cy="2388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98" y="16797"/>
                  </a:moveTo>
                  <a:cubicBezTo>
                    <a:pt x="21512" y="16737"/>
                    <a:pt x="21522" y="16677"/>
                    <a:pt x="21532" y="16614"/>
                  </a:cubicBezTo>
                  <a:cubicBezTo>
                    <a:pt x="21539" y="16585"/>
                    <a:pt x="21546" y="16557"/>
                    <a:pt x="21549" y="16528"/>
                  </a:cubicBezTo>
                  <a:cubicBezTo>
                    <a:pt x="21549" y="16517"/>
                    <a:pt x="21553" y="16507"/>
                    <a:pt x="21553" y="16499"/>
                  </a:cubicBezTo>
                  <a:cubicBezTo>
                    <a:pt x="21563" y="16431"/>
                    <a:pt x="21569" y="16363"/>
                    <a:pt x="21576" y="16297"/>
                  </a:cubicBezTo>
                  <a:cubicBezTo>
                    <a:pt x="21580" y="16263"/>
                    <a:pt x="21583" y="16232"/>
                    <a:pt x="21586" y="16198"/>
                  </a:cubicBezTo>
                  <a:cubicBezTo>
                    <a:pt x="21593" y="16096"/>
                    <a:pt x="21600" y="15994"/>
                    <a:pt x="21600" y="15892"/>
                  </a:cubicBezTo>
                  <a:cubicBezTo>
                    <a:pt x="21600" y="15881"/>
                    <a:pt x="21600" y="15871"/>
                    <a:pt x="21600" y="15860"/>
                  </a:cubicBezTo>
                  <a:cubicBezTo>
                    <a:pt x="21600" y="15850"/>
                    <a:pt x="21600" y="15839"/>
                    <a:pt x="21600" y="15829"/>
                  </a:cubicBezTo>
                  <a:cubicBezTo>
                    <a:pt x="21600" y="15819"/>
                    <a:pt x="21600" y="15808"/>
                    <a:pt x="21600" y="15798"/>
                  </a:cubicBezTo>
                  <a:cubicBezTo>
                    <a:pt x="21600" y="15787"/>
                    <a:pt x="21600" y="15777"/>
                    <a:pt x="21600" y="15766"/>
                  </a:cubicBezTo>
                  <a:cubicBezTo>
                    <a:pt x="21461" y="10511"/>
                    <a:pt x="21319" y="5255"/>
                    <a:pt x="21180" y="0"/>
                  </a:cubicBezTo>
                  <a:cubicBezTo>
                    <a:pt x="21180" y="13"/>
                    <a:pt x="21180" y="29"/>
                    <a:pt x="21180" y="42"/>
                  </a:cubicBezTo>
                  <a:cubicBezTo>
                    <a:pt x="21180" y="55"/>
                    <a:pt x="21180" y="71"/>
                    <a:pt x="21180" y="84"/>
                  </a:cubicBezTo>
                  <a:cubicBezTo>
                    <a:pt x="21180" y="97"/>
                    <a:pt x="21180" y="113"/>
                    <a:pt x="21180" y="126"/>
                  </a:cubicBezTo>
                  <a:cubicBezTo>
                    <a:pt x="21180" y="139"/>
                    <a:pt x="21180" y="154"/>
                    <a:pt x="21180" y="168"/>
                  </a:cubicBezTo>
                  <a:cubicBezTo>
                    <a:pt x="21180" y="306"/>
                    <a:pt x="21173" y="445"/>
                    <a:pt x="21163" y="584"/>
                  </a:cubicBezTo>
                  <a:cubicBezTo>
                    <a:pt x="21159" y="628"/>
                    <a:pt x="21152" y="675"/>
                    <a:pt x="21146" y="720"/>
                  </a:cubicBezTo>
                  <a:cubicBezTo>
                    <a:pt x="21135" y="811"/>
                    <a:pt x="21125" y="903"/>
                    <a:pt x="21112" y="995"/>
                  </a:cubicBezTo>
                  <a:cubicBezTo>
                    <a:pt x="21105" y="1047"/>
                    <a:pt x="21091" y="1099"/>
                    <a:pt x="21081" y="1152"/>
                  </a:cubicBezTo>
                  <a:cubicBezTo>
                    <a:pt x="21064" y="1235"/>
                    <a:pt x="21051" y="1316"/>
                    <a:pt x="21030" y="1400"/>
                  </a:cubicBezTo>
                  <a:cubicBezTo>
                    <a:pt x="21017" y="1455"/>
                    <a:pt x="21003" y="1510"/>
                    <a:pt x="20986" y="1565"/>
                  </a:cubicBezTo>
                  <a:cubicBezTo>
                    <a:pt x="20966" y="1644"/>
                    <a:pt x="20942" y="1722"/>
                    <a:pt x="20918" y="1801"/>
                  </a:cubicBezTo>
                  <a:cubicBezTo>
                    <a:pt x="20901" y="1856"/>
                    <a:pt x="20881" y="1911"/>
                    <a:pt x="20864" y="1966"/>
                  </a:cubicBezTo>
                  <a:cubicBezTo>
                    <a:pt x="20837" y="2041"/>
                    <a:pt x="20810" y="2120"/>
                    <a:pt x="20779" y="2196"/>
                  </a:cubicBezTo>
                  <a:cubicBezTo>
                    <a:pt x="20759" y="2251"/>
                    <a:pt x="20735" y="2303"/>
                    <a:pt x="20712" y="2358"/>
                  </a:cubicBezTo>
                  <a:cubicBezTo>
                    <a:pt x="20678" y="2434"/>
                    <a:pt x="20644" y="2510"/>
                    <a:pt x="20606" y="2586"/>
                  </a:cubicBezTo>
                  <a:cubicBezTo>
                    <a:pt x="20583" y="2638"/>
                    <a:pt x="20559" y="2691"/>
                    <a:pt x="20532" y="2740"/>
                  </a:cubicBezTo>
                  <a:cubicBezTo>
                    <a:pt x="20491" y="2819"/>
                    <a:pt x="20450" y="2895"/>
                    <a:pt x="20406" y="2973"/>
                  </a:cubicBezTo>
                  <a:cubicBezTo>
                    <a:pt x="20379" y="3020"/>
                    <a:pt x="20356" y="3067"/>
                    <a:pt x="20328" y="3115"/>
                  </a:cubicBezTo>
                  <a:cubicBezTo>
                    <a:pt x="20278" y="3201"/>
                    <a:pt x="20223" y="3285"/>
                    <a:pt x="20166" y="3368"/>
                  </a:cubicBezTo>
                  <a:cubicBezTo>
                    <a:pt x="20142" y="3405"/>
                    <a:pt x="20122" y="3442"/>
                    <a:pt x="20094" y="3476"/>
                  </a:cubicBezTo>
                  <a:cubicBezTo>
                    <a:pt x="19996" y="3620"/>
                    <a:pt x="19891" y="3758"/>
                    <a:pt x="19782" y="3897"/>
                  </a:cubicBezTo>
                  <a:cubicBezTo>
                    <a:pt x="19755" y="3934"/>
                    <a:pt x="19725" y="3968"/>
                    <a:pt x="19694" y="4004"/>
                  </a:cubicBezTo>
                  <a:cubicBezTo>
                    <a:pt x="19603" y="4117"/>
                    <a:pt x="19508" y="4224"/>
                    <a:pt x="19409" y="4334"/>
                  </a:cubicBezTo>
                  <a:cubicBezTo>
                    <a:pt x="19382" y="4366"/>
                    <a:pt x="19355" y="4397"/>
                    <a:pt x="19325" y="4426"/>
                  </a:cubicBezTo>
                  <a:cubicBezTo>
                    <a:pt x="19199" y="4557"/>
                    <a:pt x="19070" y="4685"/>
                    <a:pt x="18935" y="4813"/>
                  </a:cubicBezTo>
                  <a:cubicBezTo>
                    <a:pt x="18908" y="4839"/>
                    <a:pt x="18877" y="4865"/>
                    <a:pt x="18847" y="4892"/>
                  </a:cubicBezTo>
                  <a:cubicBezTo>
                    <a:pt x="18731" y="4994"/>
                    <a:pt x="18616" y="5096"/>
                    <a:pt x="18494" y="5195"/>
                  </a:cubicBezTo>
                  <a:cubicBezTo>
                    <a:pt x="18453" y="5227"/>
                    <a:pt x="18416" y="5261"/>
                    <a:pt x="18375" y="5292"/>
                  </a:cubicBezTo>
                  <a:cubicBezTo>
                    <a:pt x="18226" y="5410"/>
                    <a:pt x="18073" y="5525"/>
                    <a:pt x="17917" y="5638"/>
                  </a:cubicBezTo>
                  <a:cubicBezTo>
                    <a:pt x="17907" y="5645"/>
                    <a:pt x="17897" y="5651"/>
                    <a:pt x="17887" y="5658"/>
                  </a:cubicBezTo>
                  <a:cubicBezTo>
                    <a:pt x="17738" y="5763"/>
                    <a:pt x="17582" y="5865"/>
                    <a:pt x="17426" y="5962"/>
                  </a:cubicBezTo>
                  <a:cubicBezTo>
                    <a:pt x="17378" y="5991"/>
                    <a:pt x="17331" y="6020"/>
                    <a:pt x="17283" y="6048"/>
                  </a:cubicBezTo>
                  <a:cubicBezTo>
                    <a:pt x="17144" y="6132"/>
                    <a:pt x="16999" y="6216"/>
                    <a:pt x="16853" y="6297"/>
                  </a:cubicBezTo>
                  <a:cubicBezTo>
                    <a:pt x="16819" y="6315"/>
                    <a:pt x="16785" y="6336"/>
                    <a:pt x="16751" y="6355"/>
                  </a:cubicBezTo>
                  <a:cubicBezTo>
                    <a:pt x="16571" y="6449"/>
                    <a:pt x="16392" y="6540"/>
                    <a:pt x="16205" y="6629"/>
                  </a:cubicBezTo>
                  <a:cubicBezTo>
                    <a:pt x="16161" y="6650"/>
                    <a:pt x="16117" y="6669"/>
                    <a:pt x="16073" y="6690"/>
                  </a:cubicBezTo>
                  <a:cubicBezTo>
                    <a:pt x="15910" y="6763"/>
                    <a:pt x="15744" y="6836"/>
                    <a:pt x="15574" y="6904"/>
                  </a:cubicBezTo>
                  <a:cubicBezTo>
                    <a:pt x="15527" y="6923"/>
                    <a:pt x="15483" y="6944"/>
                    <a:pt x="15435" y="6962"/>
                  </a:cubicBezTo>
                  <a:cubicBezTo>
                    <a:pt x="15232" y="7040"/>
                    <a:pt x="15025" y="7116"/>
                    <a:pt x="14815" y="7190"/>
                  </a:cubicBezTo>
                  <a:cubicBezTo>
                    <a:pt x="14774" y="7203"/>
                    <a:pt x="14730" y="7216"/>
                    <a:pt x="14689" y="7231"/>
                  </a:cubicBezTo>
                  <a:cubicBezTo>
                    <a:pt x="14510" y="7289"/>
                    <a:pt x="14330" y="7344"/>
                    <a:pt x="14143" y="7396"/>
                  </a:cubicBezTo>
                  <a:cubicBezTo>
                    <a:pt x="14089" y="7412"/>
                    <a:pt x="14035" y="7428"/>
                    <a:pt x="13981" y="7443"/>
                  </a:cubicBezTo>
                  <a:cubicBezTo>
                    <a:pt x="13760" y="7504"/>
                    <a:pt x="13536" y="7559"/>
                    <a:pt x="13313" y="7608"/>
                  </a:cubicBezTo>
                  <a:cubicBezTo>
                    <a:pt x="13279" y="7616"/>
                    <a:pt x="13241" y="7621"/>
                    <a:pt x="13208" y="7629"/>
                  </a:cubicBezTo>
                  <a:cubicBezTo>
                    <a:pt x="13007" y="7671"/>
                    <a:pt x="12807" y="7708"/>
                    <a:pt x="12607" y="7742"/>
                  </a:cubicBezTo>
                  <a:cubicBezTo>
                    <a:pt x="12546" y="7752"/>
                    <a:pt x="12489" y="7763"/>
                    <a:pt x="12428" y="7771"/>
                  </a:cubicBezTo>
                  <a:cubicBezTo>
                    <a:pt x="12194" y="7807"/>
                    <a:pt x="11956" y="7841"/>
                    <a:pt x="11716" y="7865"/>
                  </a:cubicBezTo>
                  <a:cubicBezTo>
                    <a:pt x="11692" y="7867"/>
                    <a:pt x="11671" y="7867"/>
                    <a:pt x="11648" y="7870"/>
                  </a:cubicBezTo>
                  <a:cubicBezTo>
                    <a:pt x="11427" y="7894"/>
                    <a:pt x="11204" y="7909"/>
                    <a:pt x="10980" y="7922"/>
                  </a:cubicBezTo>
                  <a:cubicBezTo>
                    <a:pt x="10915" y="7925"/>
                    <a:pt x="10851" y="7930"/>
                    <a:pt x="10790" y="7933"/>
                  </a:cubicBezTo>
                  <a:cubicBezTo>
                    <a:pt x="10542" y="7943"/>
                    <a:pt x="10295" y="7954"/>
                    <a:pt x="10044" y="7954"/>
                  </a:cubicBezTo>
                  <a:cubicBezTo>
                    <a:pt x="8850" y="7954"/>
                    <a:pt x="7704" y="7818"/>
                    <a:pt x="6639" y="7569"/>
                  </a:cubicBezTo>
                  <a:cubicBezTo>
                    <a:pt x="5575" y="7320"/>
                    <a:pt x="4591" y="6954"/>
                    <a:pt x="3716" y="6499"/>
                  </a:cubicBezTo>
                  <a:cubicBezTo>
                    <a:pt x="2845" y="6043"/>
                    <a:pt x="2079" y="5494"/>
                    <a:pt x="1451" y="4873"/>
                  </a:cubicBezTo>
                  <a:cubicBezTo>
                    <a:pt x="824" y="4256"/>
                    <a:pt x="332" y="3567"/>
                    <a:pt x="0" y="2832"/>
                  </a:cubicBezTo>
                  <a:cubicBezTo>
                    <a:pt x="2255" y="7839"/>
                    <a:pt x="4510" y="12848"/>
                    <a:pt x="6765" y="17855"/>
                  </a:cubicBezTo>
                  <a:cubicBezTo>
                    <a:pt x="7009" y="18397"/>
                    <a:pt x="7365" y="18902"/>
                    <a:pt x="7813" y="19352"/>
                  </a:cubicBezTo>
                  <a:cubicBezTo>
                    <a:pt x="8260" y="19805"/>
                    <a:pt x="8803" y="20205"/>
                    <a:pt x="9416" y="20540"/>
                  </a:cubicBezTo>
                  <a:cubicBezTo>
                    <a:pt x="10034" y="20872"/>
                    <a:pt x="10722" y="21139"/>
                    <a:pt x="11468" y="21320"/>
                  </a:cubicBezTo>
                  <a:cubicBezTo>
                    <a:pt x="12214" y="21503"/>
                    <a:pt x="13011" y="21600"/>
                    <a:pt x="13845" y="21600"/>
                  </a:cubicBezTo>
                  <a:cubicBezTo>
                    <a:pt x="14021" y="21600"/>
                    <a:pt x="14191" y="21595"/>
                    <a:pt x="14364" y="21584"/>
                  </a:cubicBezTo>
                  <a:cubicBezTo>
                    <a:pt x="14408" y="21582"/>
                    <a:pt x="14452" y="21579"/>
                    <a:pt x="14496" y="21576"/>
                  </a:cubicBezTo>
                  <a:cubicBezTo>
                    <a:pt x="14652" y="21566"/>
                    <a:pt x="14808" y="21553"/>
                    <a:pt x="14961" y="21537"/>
                  </a:cubicBezTo>
                  <a:cubicBezTo>
                    <a:pt x="14974" y="21535"/>
                    <a:pt x="14984" y="21535"/>
                    <a:pt x="14998" y="21535"/>
                  </a:cubicBezTo>
                  <a:cubicBezTo>
                    <a:pt x="15001" y="21535"/>
                    <a:pt x="15005" y="21535"/>
                    <a:pt x="15008" y="21532"/>
                  </a:cubicBezTo>
                  <a:cubicBezTo>
                    <a:pt x="15174" y="21514"/>
                    <a:pt x="15340" y="21490"/>
                    <a:pt x="15503" y="21464"/>
                  </a:cubicBezTo>
                  <a:cubicBezTo>
                    <a:pt x="15544" y="21456"/>
                    <a:pt x="15585" y="21451"/>
                    <a:pt x="15629" y="21443"/>
                  </a:cubicBezTo>
                  <a:cubicBezTo>
                    <a:pt x="15771" y="21419"/>
                    <a:pt x="15910" y="21391"/>
                    <a:pt x="16049" y="21359"/>
                  </a:cubicBezTo>
                  <a:cubicBezTo>
                    <a:pt x="16066" y="21354"/>
                    <a:pt x="16086" y="21351"/>
                    <a:pt x="16103" y="21349"/>
                  </a:cubicBezTo>
                  <a:cubicBezTo>
                    <a:pt x="16110" y="21346"/>
                    <a:pt x="16117" y="21346"/>
                    <a:pt x="16120" y="21344"/>
                  </a:cubicBezTo>
                  <a:cubicBezTo>
                    <a:pt x="16280" y="21307"/>
                    <a:pt x="16432" y="21268"/>
                    <a:pt x="16585" y="21223"/>
                  </a:cubicBezTo>
                  <a:cubicBezTo>
                    <a:pt x="16622" y="21213"/>
                    <a:pt x="16659" y="21202"/>
                    <a:pt x="16697" y="21189"/>
                  </a:cubicBezTo>
                  <a:cubicBezTo>
                    <a:pt x="16751" y="21173"/>
                    <a:pt x="16805" y="21158"/>
                    <a:pt x="16860" y="21142"/>
                  </a:cubicBezTo>
                  <a:cubicBezTo>
                    <a:pt x="16934" y="21118"/>
                    <a:pt x="17005" y="21095"/>
                    <a:pt x="17077" y="21069"/>
                  </a:cubicBezTo>
                  <a:cubicBezTo>
                    <a:pt x="17097" y="21061"/>
                    <a:pt x="17117" y="21056"/>
                    <a:pt x="17138" y="21048"/>
                  </a:cubicBezTo>
                  <a:cubicBezTo>
                    <a:pt x="17144" y="21045"/>
                    <a:pt x="17155" y="21043"/>
                    <a:pt x="17161" y="21037"/>
                  </a:cubicBezTo>
                  <a:cubicBezTo>
                    <a:pt x="17307" y="20985"/>
                    <a:pt x="17453" y="20930"/>
                    <a:pt x="17592" y="20872"/>
                  </a:cubicBezTo>
                  <a:cubicBezTo>
                    <a:pt x="17626" y="20859"/>
                    <a:pt x="17656" y="20844"/>
                    <a:pt x="17690" y="20831"/>
                  </a:cubicBezTo>
                  <a:cubicBezTo>
                    <a:pt x="17809" y="20781"/>
                    <a:pt x="17924" y="20728"/>
                    <a:pt x="18036" y="20674"/>
                  </a:cubicBezTo>
                  <a:cubicBezTo>
                    <a:pt x="18057" y="20663"/>
                    <a:pt x="18077" y="20655"/>
                    <a:pt x="18097" y="20645"/>
                  </a:cubicBezTo>
                  <a:cubicBezTo>
                    <a:pt x="18107" y="20639"/>
                    <a:pt x="18118" y="20634"/>
                    <a:pt x="18128" y="20629"/>
                  </a:cubicBezTo>
                  <a:cubicBezTo>
                    <a:pt x="18257" y="20566"/>
                    <a:pt x="18385" y="20498"/>
                    <a:pt x="18508" y="20430"/>
                  </a:cubicBezTo>
                  <a:cubicBezTo>
                    <a:pt x="18514" y="20427"/>
                    <a:pt x="18521" y="20425"/>
                    <a:pt x="18528" y="20420"/>
                  </a:cubicBezTo>
                  <a:cubicBezTo>
                    <a:pt x="18545" y="20409"/>
                    <a:pt x="18562" y="20399"/>
                    <a:pt x="18582" y="20388"/>
                  </a:cubicBezTo>
                  <a:cubicBezTo>
                    <a:pt x="18684" y="20331"/>
                    <a:pt x="18782" y="20270"/>
                    <a:pt x="18881" y="20208"/>
                  </a:cubicBezTo>
                  <a:cubicBezTo>
                    <a:pt x="18898" y="20197"/>
                    <a:pt x="18918" y="20187"/>
                    <a:pt x="18935" y="20174"/>
                  </a:cubicBezTo>
                  <a:cubicBezTo>
                    <a:pt x="18948" y="20163"/>
                    <a:pt x="18965" y="20153"/>
                    <a:pt x="18979" y="20142"/>
                  </a:cubicBezTo>
                  <a:cubicBezTo>
                    <a:pt x="19087" y="20069"/>
                    <a:pt x="19196" y="19996"/>
                    <a:pt x="19301" y="19920"/>
                  </a:cubicBezTo>
                  <a:cubicBezTo>
                    <a:pt x="19308" y="19915"/>
                    <a:pt x="19315" y="19912"/>
                    <a:pt x="19318" y="19907"/>
                  </a:cubicBezTo>
                  <a:cubicBezTo>
                    <a:pt x="19318" y="19907"/>
                    <a:pt x="19321" y="19904"/>
                    <a:pt x="19321" y="19904"/>
                  </a:cubicBezTo>
                  <a:cubicBezTo>
                    <a:pt x="19321" y="19904"/>
                    <a:pt x="19325" y="19901"/>
                    <a:pt x="19325" y="19901"/>
                  </a:cubicBezTo>
                  <a:cubicBezTo>
                    <a:pt x="19433" y="19820"/>
                    <a:pt x="19538" y="19739"/>
                    <a:pt x="19640" y="19653"/>
                  </a:cubicBezTo>
                  <a:cubicBezTo>
                    <a:pt x="19650" y="19642"/>
                    <a:pt x="19664" y="19634"/>
                    <a:pt x="19677" y="19624"/>
                  </a:cubicBezTo>
                  <a:cubicBezTo>
                    <a:pt x="19694" y="19611"/>
                    <a:pt x="19708" y="19595"/>
                    <a:pt x="19725" y="19582"/>
                  </a:cubicBezTo>
                  <a:cubicBezTo>
                    <a:pt x="19810" y="19509"/>
                    <a:pt x="19891" y="19436"/>
                    <a:pt x="19969" y="19362"/>
                  </a:cubicBezTo>
                  <a:cubicBezTo>
                    <a:pt x="19983" y="19349"/>
                    <a:pt x="20000" y="19336"/>
                    <a:pt x="20013" y="19320"/>
                  </a:cubicBezTo>
                  <a:cubicBezTo>
                    <a:pt x="20020" y="19315"/>
                    <a:pt x="20023" y="19310"/>
                    <a:pt x="20030" y="19305"/>
                  </a:cubicBezTo>
                  <a:cubicBezTo>
                    <a:pt x="20125" y="19213"/>
                    <a:pt x="20217" y="19119"/>
                    <a:pt x="20301" y="19022"/>
                  </a:cubicBezTo>
                  <a:cubicBezTo>
                    <a:pt x="20308" y="19014"/>
                    <a:pt x="20315" y="19009"/>
                    <a:pt x="20322" y="19001"/>
                  </a:cubicBezTo>
                  <a:cubicBezTo>
                    <a:pt x="20335" y="18985"/>
                    <a:pt x="20349" y="18970"/>
                    <a:pt x="20359" y="18954"/>
                  </a:cubicBezTo>
                  <a:cubicBezTo>
                    <a:pt x="20427" y="18875"/>
                    <a:pt x="20495" y="18794"/>
                    <a:pt x="20559" y="18713"/>
                  </a:cubicBezTo>
                  <a:cubicBezTo>
                    <a:pt x="20573" y="18698"/>
                    <a:pt x="20586" y="18682"/>
                    <a:pt x="20600" y="18666"/>
                  </a:cubicBezTo>
                  <a:cubicBezTo>
                    <a:pt x="20607" y="18656"/>
                    <a:pt x="20613" y="18645"/>
                    <a:pt x="20624" y="18635"/>
                  </a:cubicBezTo>
                  <a:cubicBezTo>
                    <a:pt x="20701" y="18533"/>
                    <a:pt x="20773" y="18431"/>
                    <a:pt x="20841" y="18326"/>
                  </a:cubicBezTo>
                  <a:cubicBezTo>
                    <a:pt x="20844" y="18323"/>
                    <a:pt x="20844" y="18321"/>
                    <a:pt x="20847" y="18318"/>
                  </a:cubicBezTo>
                  <a:cubicBezTo>
                    <a:pt x="20861" y="18294"/>
                    <a:pt x="20874" y="18271"/>
                    <a:pt x="20891" y="18247"/>
                  </a:cubicBezTo>
                  <a:cubicBezTo>
                    <a:pt x="20925" y="18195"/>
                    <a:pt x="20959" y="18140"/>
                    <a:pt x="20990" y="18088"/>
                  </a:cubicBezTo>
                  <a:cubicBezTo>
                    <a:pt x="20997" y="18080"/>
                    <a:pt x="21000" y="18069"/>
                    <a:pt x="21003" y="18062"/>
                  </a:cubicBezTo>
                  <a:cubicBezTo>
                    <a:pt x="21024" y="18027"/>
                    <a:pt x="21041" y="17991"/>
                    <a:pt x="21061" y="17957"/>
                  </a:cubicBezTo>
                  <a:cubicBezTo>
                    <a:pt x="21091" y="17899"/>
                    <a:pt x="21122" y="17844"/>
                    <a:pt x="21149" y="17787"/>
                  </a:cubicBezTo>
                  <a:cubicBezTo>
                    <a:pt x="21156" y="17774"/>
                    <a:pt x="21163" y="17761"/>
                    <a:pt x="21170" y="17747"/>
                  </a:cubicBezTo>
                  <a:cubicBezTo>
                    <a:pt x="21183" y="17721"/>
                    <a:pt x="21190" y="17695"/>
                    <a:pt x="21203" y="17672"/>
                  </a:cubicBezTo>
                  <a:cubicBezTo>
                    <a:pt x="21227" y="17617"/>
                    <a:pt x="21254" y="17562"/>
                    <a:pt x="21275" y="17504"/>
                  </a:cubicBezTo>
                  <a:cubicBezTo>
                    <a:pt x="21292" y="17465"/>
                    <a:pt x="21305" y="17426"/>
                    <a:pt x="21322" y="17384"/>
                  </a:cubicBezTo>
                  <a:cubicBezTo>
                    <a:pt x="21342" y="17329"/>
                    <a:pt x="21363" y="17271"/>
                    <a:pt x="21383" y="17214"/>
                  </a:cubicBezTo>
                  <a:cubicBezTo>
                    <a:pt x="21390" y="17193"/>
                    <a:pt x="21400" y="17169"/>
                    <a:pt x="21407" y="17148"/>
                  </a:cubicBezTo>
                  <a:cubicBezTo>
                    <a:pt x="21414" y="17130"/>
                    <a:pt x="21417" y="17111"/>
                    <a:pt x="21424" y="17093"/>
                  </a:cubicBezTo>
                  <a:cubicBezTo>
                    <a:pt x="21441" y="17036"/>
                    <a:pt x="21458" y="16978"/>
                    <a:pt x="21471" y="16920"/>
                  </a:cubicBezTo>
                  <a:cubicBezTo>
                    <a:pt x="21478" y="16879"/>
                    <a:pt x="21491" y="16839"/>
                    <a:pt x="21498" y="1679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50000"/>
                  </a:schemeClr>
                </a:gs>
                <a:gs pos="48000">
                  <a:schemeClr val="accent2">
                    <a:lumMod val="75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6200000" scaled="1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2DE8CB61-8C24-4D2F-8C0D-93CE0FE49154}"/>
                </a:ext>
              </a:extLst>
            </p:cNvPr>
            <p:cNvSpPr/>
            <p:nvPr/>
          </p:nvSpPr>
          <p:spPr>
            <a:xfrm>
              <a:off x="4138641" y="1242889"/>
              <a:ext cx="1850090" cy="1678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600" extrusionOk="0">
                  <a:moveTo>
                    <a:pt x="11062" y="0"/>
                  </a:moveTo>
                  <a:cubicBezTo>
                    <a:pt x="12510" y="0"/>
                    <a:pt x="13885" y="287"/>
                    <a:pt x="15135" y="808"/>
                  </a:cubicBezTo>
                  <a:cubicBezTo>
                    <a:pt x="16384" y="1330"/>
                    <a:pt x="17509" y="2089"/>
                    <a:pt x="18456" y="3031"/>
                  </a:cubicBezTo>
                  <a:cubicBezTo>
                    <a:pt x="19406" y="3977"/>
                    <a:pt x="20174" y="5110"/>
                    <a:pt x="20706" y="6372"/>
                  </a:cubicBezTo>
                  <a:cubicBezTo>
                    <a:pt x="21242" y="7642"/>
                    <a:pt x="21535" y="9050"/>
                    <a:pt x="21532" y="10532"/>
                  </a:cubicBezTo>
                  <a:cubicBezTo>
                    <a:pt x="21528" y="12029"/>
                    <a:pt x="21218" y="13463"/>
                    <a:pt x="20666" y="14774"/>
                  </a:cubicBezTo>
                  <a:cubicBezTo>
                    <a:pt x="20107" y="16096"/>
                    <a:pt x="19302" y="17291"/>
                    <a:pt x="18301" y="18300"/>
                  </a:cubicBezTo>
                  <a:cubicBezTo>
                    <a:pt x="17297" y="19313"/>
                    <a:pt x="16101" y="20140"/>
                    <a:pt x="14777" y="20710"/>
                  </a:cubicBezTo>
                  <a:cubicBezTo>
                    <a:pt x="13447" y="21283"/>
                    <a:pt x="11992" y="21600"/>
                    <a:pt x="10466" y="21600"/>
                  </a:cubicBezTo>
                  <a:cubicBezTo>
                    <a:pt x="8943" y="21600"/>
                    <a:pt x="7501" y="21283"/>
                    <a:pt x="6204" y="20710"/>
                  </a:cubicBezTo>
                  <a:cubicBezTo>
                    <a:pt x="4911" y="20140"/>
                    <a:pt x="3762" y="19313"/>
                    <a:pt x="2815" y="18300"/>
                  </a:cubicBezTo>
                  <a:cubicBezTo>
                    <a:pt x="1872" y="17291"/>
                    <a:pt x="1131" y="16096"/>
                    <a:pt x="646" y="14774"/>
                  </a:cubicBezTo>
                  <a:cubicBezTo>
                    <a:pt x="164" y="13463"/>
                    <a:pt x="-65" y="12025"/>
                    <a:pt x="16" y="10532"/>
                  </a:cubicBezTo>
                  <a:cubicBezTo>
                    <a:pt x="93" y="9046"/>
                    <a:pt x="467" y="7642"/>
                    <a:pt x="1074" y="6372"/>
                  </a:cubicBezTo>
                  <a:cubicBezTo>
                    <a:pt x="1677" y="5110"/>
                    <a:pt x="2509" y="3977"/>
                    <a:pt x="3509" y="3031"/>
                  </a:cubicBezTo>
                  <a:cubicBezTo>
                    <a:pt x="4506" y="2089"/>
                    <a:pt x="5675" y="1333"/>
                    <a:pt x="6952" y="808"/>
                  </a:cubicBezTo>
                  <a:cubicBezTo>
                    <a:pt x="8222" y="287"/>
                    <a:pt x="9613" y="0"/>
                    <a:pt x="11062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A5036F2E-6A37-4D60-93DA-0B349E95220A}"/>
              </a:ext>
            </a:extLst>
          </p:cNvPr>
          <p:cNvGrpSpPr/>
          <p:nvPr/>
        </p:nvGrpSpPr>
        <p:grpSpPr>
          <a:xfrm>
            <a:off x="7674394" y="1653485"/>
            <a:ext cx="2540291" cy="3091874"/>
            <a:chOff x="7674394" y="1653485"/>
            <a:chExt cx="2540291" cy="3091874"/>
          </a:xfrm>
        </p:grpSpPr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5D8371F4-B160-4326-B816-5F14C1EA9CDD}"/>
                </a:ext>
              </a:extLst>
            </p:cNvPr>
            <p:cNvSpPr/>
            <p:nvPr/>
          </p:nvSpPr>
          <p:spPr>
            <a:xfrm>
              <a:off x="8335049" y="1653485"/>
              <a:ext cx="1879636" cy="1721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extrusionOk="0">
                  <a:moveTo>
                    <a:pt x="9810" y="0"/>
                  </a:moveTo>
                  <a:cubicBezTo>
                    <a:pt x="11249" y="0"/>
                    <a:pt x="12642" y="287"/>
                    <a:pt x="13939" y="810"/>
                  </a:cubicBezTo>
                  <a:cubicBezTo>
                    <a:pt x="15237" y="1333"/>
                    <a:pt x="16438" y="2092"/>
                    <a:pt x="17481" y="3033"/>
                  </a:cubicBezTo>
                  <a:cubicBezTo>
                    <a:pt x="18527" y="3977"/>
                    <a:pt x="19419" y="5107"/>
                    <a:pt x="20085" y="6371"/>
                  </a:cubicBezTo>
                  <a:cubicBezTo>
                    <a:pt x="20759" y="7642"/>
                    <a:pt x="21208" y="9048"/>
                    <a:pt x="21369" y="10529"/>
                  </a:cubicBezTo>
                  <a:cubicBezTo>
                    <a:pt x="21531" y="12026"/>
                    <a:pt x="21389" y="13461"/>
                    <a:pt x="20983" y="14772"/>
                  </a:cubicBezTo>
                  <a:cubicBezTo>
                    <a:pt x="20577" y="16094"/>
                    <a:pt x="19910" y="17289"/>
                    <a:pt x="19032" y="18298"/>
                  </a:cubicBezTo>
                  <a:cubicBezTo>
                    <a:pt x="18151" y="19312"/>
                    <a:pt x="17055" y="20136"/>
                    <a:pt x="15804" y="20710"/>
                  </a:cubicBezTo>
                  <a:cubicBezTo>
                    <a:pt x="14550" y="21284"/>
                    <a:pt x="13137" y="21600"/>
                    <a:pt x="11625" y="21600"/>
                  </a:cubicBezTo>
                  <a:cubicBezTo>
                    <a:pt x="10114" y="21600"/>
                    <a:pt x="8648" y="21284"/>
                    <a:pt x="7298" y="20710"/>
                  </a:cubicBezTo>
                  <a:cubicBezTo>
                    <a:pt x="5952" y="20140"/>
                    <a:pt x="4717" y="19315"/>
                    <a:pt x="3664" y="18298"/>
                  </a:cubicBezTo>
                  <a:cubicBezTo>
                    <a:pt x="2614" y="17289"/>
                    <a:pt x="1746" y="16094"/>
                    <a:pt x="1119" y="14772"/>
                  </a:cubicBezTo>
                  <a:cubicBezTo>
                    <a:pt x="495" y="13461"/>
                    <a:pt x="109" y="12026"/>
                    <a:pt x="20" y="10529"/>
                  </a:cubicBezTo>
                  <a:cubicBezTo>
                    <a:pt x="-69" y="9044"/>
                    <a:pt x="146" y="7638"/>
                    <a:pt x="604" y="6371"/>
                  </a:cubicBezTo>
                  <a:cubicBezTo>
                    <a:pt x="1060" y="5107"/>
                    <a:pt x="1760" y="3977"/>
                    <a:pt x="2647" y="3033"/>
                  </a:cubicBezTo>
                  <a:cubicBezTo>
                    <a:pt x="3532" y="2092"/>
                    <a:pt x="4605" y="1333"/>
                    <a:pt x="5816" y="810"/>
                  </a:cubicBezTo>
                  <a:cubicBezTo>
                    <a:pt x="7028" y="287"/>
                    <a:pt x="8374" y="0"/>
                    <a:pt x="9810" y="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A1206C40-1770-4C7A-A3BD-6D7D83BFFF9D}"/>
                </a:ext>
              </a:extLst>
            </p:cNvPr>
            <p:cNvSpPr/>
            <p:nvPr/>
          </p:nvSpPr>
          <p:spPr>
            <a:xfrm>
              <a:off x="7674394" y="2144650"/>
              <a:ext cx="2380457" cy="2600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extrusionOk="0">
                  <a:moveTo>
                    <a:pt x="21523" y="7601"/>
                  </a:moveTo>
                  <a:cubicBezTo>
                    <a:pt x="21439" y="7690"/>
                    <a:pt x="21355" y="7779"/>
                    <a:pt x="21266" y="7866"/>
                  </a:cubicBezTo>
                  <a:cubicBezTo>
                    <a:pt x="21229" y="7902"/>
                    <a:pt x="21192" y="7936"/>
                    <a:pt x="21156" y="7969"/>
                  </a:cubicBezTo>
                  <a:cubicBezTo>
                    <a:pt x="21074" y="8044"/>
                    <a:pt x="20993" y="8118"/>
                    <a:pt x="20906" y="8190"/>
                  </a:cubicBezTo>
                  <a:cubicBezTo>
                    <a:pt x="20869" y="8222"/>
                    <a:pt x="20833" y="8253"/>
                    <a:pt x="20793" y="8284"/>
                  </a:cubicBezTo>
                  <a:cubicBezTo>
                    <a:pt x="20680" y="8376"/>
                    <a:pt x="20565" y="8465"/>
                    <a:pt x="20444" y="8551"/>
                  </a:cubicBezTo>
                  <a:cubicBezTo>
                    <a:pt x="20434" y="8558"/>
                    <a:pt x="20426" y="8565"/>
                    <a:pt x="20415" y="8573"/>
                  </a:cubicBezTo>
                  <a:cubicBezTo>
                    <a:pt x="20284" y="8664"/>
                    <a:pt x="20150" y="8753"/>
                    <a:pt x="20011" y="8837"/>
                  </a:cubicBezTo>
                  <a:cubicBezTo>
                    <a:pt x="19971" y="8861"/>
                    <a:pt x="19932" y="8883"/>
                    <a:pt x="19893" y="8907"/>
                  </a:cubicBezTo>
                  <a:cubicBezTo>
                    <a:pt x="19782" y="8972"/>
                    <a:pt x="19672" y="9034"/>
                    <a:pt x="19559" y="9092"/>
                  </a:cubicBezTo>
                  <a:cubicBezTo>
                    <a:pt x="19514" y="9116"/>
                    <a:pt x="19467" y="9140"/>
                    <a:pt x="19422" y="9164"/>
                  </a:cubicBezTo>
                  <a:cubicBezTo>
                    <a:pt x="19286" y="9231"/>
                    <a:pt x="19147" y="9296"/>
                    <a:pt x="19005" y="9359"/>
                  </a:cubicBezTo>
                  <a:cubicBezTo>
                    <a:pt x="18987" y="9366"/>
                    <a:pt x="18971" y="9376"/>
                    <a:pt x="18952" y="9383"/>
                  </a:cubicBezTo>
                  <a:cubicBezTo>
                    <a:pt x="18792" y="9450"/>
                    <a:pt x="18629" y="9513"/>
                    <a:pt x="18461" y="9570"/>
                  </a:cubicBezTo>
                  <a:cubicBezTo>
                    <a:pt x="18414" y="9587"/>
                    <a:pt x="18367" y="9602"/>
                    <a:pt x="18319" y="9618"/>
                  </a:cubicBezTo>
                  <a:cubicBezTo>
                    <a:pt x="18193" y="9662"/>
                    <a:pt x="18065" y="9700"/>
                    <a:pt x="17933" y="9736"/>
                  </a:cubicBezTo>
                  <a:cubicBezTo>
                    <a:pt x="17881" y="9751"/>
                    <a:pt x="17831" y="9765"/>
                    <a:pt x="17779" y="9779"/>
                  </a:cubicBezTo>
                  <a:cubicBezTo>
                    <a:pt x="17613" y="9823"/>
                    <a:pt x="17445" y="9864"/>
                    <a:pt x="17274" y="9897"/>
                  </a:cubicBezTo>
                  <a:cubicBezTo>
                    <a:pt x="17264" y="9900"/>
                    <a:pt x="17253" y="9902"/>
                    <a:pt x="17240" y="9905"/>
                  </a:cubicBezTo>
                  <a:cubicBezTo>
                    <a:pt x="17059" y="9941"/>
                    <a:pt x="16875" y="9969"/>
                    <a:pt x="16686" y="9996"/>
                  </a:cubicBezTo>
                  <a:cubicBezTo>
                    <a:pt x="16631" y="10003"/>
                    <a:pt x="16578" y="10010"/>
                    <a:pt x="16523" y="10015"/>
                  </a:cubicBezTo>
                  <a:cubicBezTo>
                    <a:pt x="16381" y="10032"/>
                    <a:pt x="16240" y="10046"/>
                    <a:pt x="16095" y="10056"/>
                  </a:cubicBezTo>
                  <a:cubicBezTo>
                    <a:pt x="16037" y="10061"/>
                    <a:pt x="15982" y="10066"/>
                    <a:pt x="15924" y="10068"/>
                  </a:cubicBezTo>
                  <a:cubicBezTo>
                    <a:pt x="15730" y="10080"/>
                    <a:pt x="15536" y="10087"/>
                    <a:pt x="15336" y="10087"/>
                  </a:cubicBezTo>
                  <a:cubicBezTo>
                    <a:pt x="14133" y="10087"/>
                    <a:pt x="12967" y="9878"/>
                    <a:pt x="11893" y="9498"/>
                  </a:cubicBezTo>
                  <a:cubicBezTo>
                    <a:pt x="10822" y="9121"/>
                    <a:pt x="9840" y="8575"/>
                    <a:pt x="9002" y="7902"/>
                  </a:cubicBezTo>
                  <a:cubicBezTo>
                    <a:pt x="8167" y="7234"/>
                    <a:pt x="7476" y="6443"/>
                    <a:pt x="6977" y="5568"/>
                  </a:cubicBezTo>
                  <a:cubicBezTo>
                    <a:pt x="6481" y="4700"/>
                    <a:pt x="6174" y="3750"/>
                    <a:pt x="6103" y="2760"/>
                  </a:cubicBezTo>
                  <a:cubicBezTo>
                    <a:pt x="6084" y="2512"/>
                    <a:pt x="6082" y="2269"/>
                    <a:pt x="6095" y="2029"/>
                  </a:cubicBezTo>
                  <a:cubicBezTo>
                    <a:pt x="6108" y="1791"/>
                    <a:pt x="6134" y="1555"/>
                    <a:pt x="6174" y="1325"/>
                  </a:cubicBezTo>
                  <a:cubicBezTo>
                    <a:pt x="6213" y="1094"/>
                    <a:pt x="6268" y="868"/>
                    <a:pt x="6334" y="647"/>
                  </a:cubicBezTo>
                  <a:cubicBezTo>
                    <a:pt x="6400" y="426"/>
                    <a:pt x="6478" y="212"/>
                    <a:pt x="6570" y="0"/>
                  </a:cubicBezTo>
                  <a:lnTo>
                    <a:pt x="375" y="14244"/>
                  </a:lnTo>
                  <a:cubicBezTo>
                    <a:pt x="307" y="14398"/>
                    <a:pt x="249" y="14556"/>
                    <a:pt x="199" y="14720"/>
                  </a:cubicBezTo>
                  <a:cubicBezTo>
                    <a:pt x="149" y="14883"/>
                    <a:pt x="107" y="15049"/>
                    <a:pt x="76" y="15217"/>
                  </a:cubicBezTo>
                  <a:cubicBezTo>
                    <a:pt x="44" y="15388"/>
                    <a:pt x="23" y="15559"/>
                    <a:pt x="10" y="15734"/>
                  </a:cubicBezTo>
                  <a:cubicBezTo>
                    <a:pt x="-3" y="15910"/>
                    <a:pt x="-3" y="16088"/>
                    <a:pt x="5" y="16270"/>
                  </a:cubicBezTo>
                  <a:cubicBezTo>
                    <a:pt x="39" y="16994"/>
                    <a:pt x="239" y="17689"/>
                    <a:pt x="572" y="18323"/>
                  </a:cubicBezTo>
                  <a:cubicBezTo>
                    <a:pt x="906" y="18960"/>
                    <a:pt x="1376" y="19535"/>
                    <a:pt x="1946" y="20021"/>
                  </a:cubicBezTo>
                  <a:cubicBezTo>
                    <a:pt x="2518" y="20506"/>
                    <a:pt x="3190" y="20903"/>
                    <a:pt x="3928" y="21174"/>
                  </a:cubicBezTo>
                  <a:cubicBezTo>
                    <a:pt x="4669" y="21449"/>
                    <a:pt x="5473" y="21600"/>
                    <a:pt x="6308" y="21600"/>
                  </a:cubicBezTo>
                  <a:cubicBezTo>
                    <a:pt x="6447" y="21600"/>
                    <a:pt x="6581" y="21595"/>
                    <a:pt x="6717" y="21586"/>
                  </a:cubicBezTo>
                  <a:cubicBezTo>
                    <a:pt x="6757" y="21583"/>
                    <a:pt x="6796" y="21581"/>
                    <a:pt x="6835" y="21576"/>
                  </a:cubicBezTo>
                  <a:cubicBezTo>
                    <a:pt x="6935" y="21569"/>
                    <a:pt x="7035" y="21559"/>
                    <a:pt x="7132" y="21547"/>
                  </a:cubicBezTo>
                  <a:cubicBezTo>
                    <a:pt x="7156" y="21545"/>
                    <a:pt x="7182" y="21542"/>
                    <a:pt x="7206" y="21540"/>
                  </a:cubicBezTo>
                  <a:cubicBezTo>
                    <a:pt x="7219" y="21538"/>
                    <a:pt x="7232" y="21535"/>
                    <a:pt x="7248" y="21533"/>
                  </a:cubicBezTo>
                  <a:cubicBezTo>
                    <a:pt x="7376" y="21513"/>
                    <a:pt x="7505" y="21494"/>
                    <a:pt x="7629" y="21468"/>
                  </a:cubicBezTo>
                  <a:cubicBezTo>
                    <a:pt x="7631" y="21468"/>
                    <a:pt x="7631" y="21468"/>
                    <a:pt x="7634" y="21468"/>
                  </a:cubicBezTo>
                  <a:cubicBezTo>
                    <a:pt x="7642" y="21465"/>
                    <a:pt x="7650" y="21463"/>
                    <a:pt x="7657" y="21463"/>
                  </a:cubicBezTo>
                  <a:cubicBezTo>
                    <a:pt x="7776" y="21439"/>
                    <a:pt x="7894" y="21410"/>
                    <a:pt x="8009" y="21379"/>
                  </a:cubicBezTo>
                  <a:cubicBezTo>
                    <a:pt x="8025" y="21374"/>
                    <a:pt x="8038" y="21372"/>
                    <a:pt x="8054" y="21369"/>
                  </a:cubicBezTo>
                  <a:cubicBezTo>
                    <a:pt x="8075" y="21362"/>
                    <a:pt x="8096" y="21355"/>
                    <a:pt x="8120" y="21348"/>
                  </a:cubicBezTo>
                  <a:cubicBezTo>
                    <a:pt x="8212" y="21321"/>
                    <a:pt x="8301" y="21292"/>
                    <a:pt x="8390" y="21261"/>
                  </a:cubicBezTo>
                  <a:cubicBezTo>
                    <a:pt x="8424" y="21249"/>
                    <a:pt x="8456" y="21239"/>
                    <a:pt x="8490" y="21227"/>
                  </a:cubicBezTo>
                  <a:cubicBezTo>
                    <a:pt x="8603" y="21187"/>
                    <a:pt x="8716" y="21143"/>
                    <a:pt x="8826" y="21095"/>
                  </a:cubicBezTo>
                  <a:cubicBezTo>
                    <a:pt x="8829" y="21093"/>
                    <a:pt x="8831" y="21093"/>
                    <a:pt x="8834" y="21090"/>
                  </a:cubicBezTo>
                  <a:cubicBezTo>
                    <a:pt x="8837" y="21090"/>
                    <a:pt x="8839" y="21088"/>
                    <a:pt x="8839" y="21088"/>
                  </a:cubicBezTo>
                  <a:cubicBezTo>
                    <a:pt x="8850" y="21083"/>
                    <a:pt x="8860" y="21078"/>
                    <a:pt x="8871" y="21074"/>
                  </a:cubicBezTo>
                  <a:cubicBezTo>
                    <a:pt x="8971" y="21030"/>
                    <a:pt x="9070" y="20982"/>
                    <a:pt x="9165" y="20932"/>
                  </a:cubicBezTo>
                  <a:cubicBezTo>
                    <a:pt x="9196" y="20915"/>
                    <a:pt x="9231" y="20898"/>
                    <a:pt x="9262" y="20881"/>
                  </a:cubicBezTo>
                  <a:cubicBezTo>
                    <a:pt x="9343" y="20838"/>
                    <a:pt x="9422" y="20792"/>
                    <a:pt x="9498" y="20747"/>
                  </a:cubicBezTo>
                  <a:cubicBezTo>
                    <a:pt x="9517" y="20735"/>
                    <a:pt x="9538" y="20725"/>
                    <a:pt x="9556" y="20713"/>
                  </a:cubicBezTo>
                  <a:cubicBezTo>
                    <a:pt x="9567" y="20708"/>
                    <a:pt x="9575" y="20701"/>
                    <a:pt x="9582" y="20696"/>
                  </a:cubicBezTo>
                  <a:cubicBezTo>
                    <a:pt x="9680" y="20636"/>
                    <a:pt x="9774" y="20573"/>
                    <a:pt x="9866" y="20509"/>
                  </a:cubicBezTo>
                  <a:cubicBezTo>
                    <a:pt x="9866" y="20509"/>
                    <a:pt x="9869" y="20506"/>
                    <a:pt x="9869" y="20506"/>
                  </a:cubicBezTo>
                  <a:cubicBezTo>
                    <a:pt x="9869" y="20506"/>
                    <a:pt x="9871" y="20504"/>
                    <a:pt x="9871" y="20504"/>
                  </a:cubicBezTo>
                  <a:cubicBezTo>
                    <a:pt x="9877" y="20499"/>
                    <a:pt x="9882" y="20494"/>
                    <a:pt x="9890" y="20489"/>
                  </a:cubicBezTo>
                  <a:cubicBezTo>
                    <a:pt x="9976" y="20427"/>
                    <a:pt x="10058" y="20362"/>
                    <a:pt x="10139" y="20297"/>
                  </a:cubicBezTo>
                  <a:cubicBezTo>
                    <a:pt x="10150" y="20290"/>
                    <a:pt x="10160" y="20283"/>
                    <a:pt x="10168" y="20273"/>
                  </a:cubicBezTo>
                  <a:cubicBezTo>
                    <a:pt x="10186" y="20259"/>
                    <a:pt x="10202" y="20242"/>
                    <a:pt x="10218" y="20227"/>
                  </a:cubicBezTo>
                  <a:cubicBezTo>
                    <a:pt x="10278" y="20174"/>
                    <a:pt x="10339" y="20122"/>
                    <a:pt x="10397" y="20066"/>
                  </a:cubicBezTo>
                  <a:cubicBezTo>
                    <a:pt x="10412" y="20052"/>
                    <a:pt x="10428" y="20037"/>
                    <a:pt x="10444" y="20023"/>
                  </a:cubicBezTo>
                  <a:cubicBezTo>
                    <a:pt x="10454" y="20013"/>
                    <a:pt x="10465" y="20001"/>
                    <a:pt x="10475" y="19989"/>
                  </a:cubicBezTo>
                  <a:cubicBezTo>
                    <a:pt x="10538" y="19927"/>
                    <a:pt x="10601" y="19862"/>
                    <a:pt x="10662" y="19797"/>
                  </a:cubicBezTo>
                  <a:cubicBezTo>
                    <a:pt x="10675" y="19783"/>
                    <a:pt x="10688" y="19771"/>
                    <a:pt x="10701" y="19759"/>
                  </a:cubicBezTo>
                  <a:cubicBezTo>
                    <a:pt x="10704" y="19756"/>
                    <a:pt x="10704" y="19754"/>
                    <a:pt x="10706" y="19754"/>
                  </a:cubicBezTo>
                  <a:cubicBezTo>
                    <a:pt x="10709" y="19751"/>
                    <a:pt x="10709" y="19749"/>
                    <a:pt x="10712" y="19749"/>
                  </a:cubicBezTo>
                  <a:cubicBezTo>
                    <a:pt x="10714" y="19747"/>
                    <a:pt x="10714" y="19744"/>
                    <a:pt x="10717" y="19744"/>
                  </a:cubicBezTo>
                  <a:cubicBezTo>
                    <a:pt x="10720" y="19742"/>
                    <a:pt x="10720" y="19739"/>
                    <a:pt x="10722" y="19739"/>
                  </a:cubicBezTo>
                  <a:lnTo>
                    <a:pt x="21597" y="7513"/>
                  </a:lnTo>
                  <a:cubicBezTo>
                    <a:pt x="21579" y="7544"/>
                    <a:pt x="21550" y="7573"/>
                    <a:pt x="21523" y="76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48000">
                  <a:schemeClr val="accent5"/>
                </a:gs>
                <a:gs pos="100000">
                  <a:schemeClr val="accent5"/>
                </a:gs>
              </a:gsLst>
              <a:lin ang="16200000" scaled="1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CAABA280-6D21-458D-90E5-6941083E8D29}"/>
              </a:ext>
            </a:extLst>
          </p:cNvPr>
          <p:cNvGrpSpPr/>
          <p:nvPr/>
        </p:nvGrpSpPr>
        <p:grpSpPr>
          <a:xfrm>
            <a:off x="6169256" y="1248893"/>
            <a:ext cx="1882495" cy="3168230"/>
            <a:chOff x="6169256" y="1248893"/>
            <a:chExt cx="1882495" cy="3168230"/>
          </a:xfrm>
        </p:grpSpPr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1B190072-DA8F-4D80-A5E0-1D832F7E7663}"/>
                </a:ext>
              </a:extLst>
            </p:cNvPr>
            <p:cNvSpPr/>
            <p:nvPr/>
          </p:nvSpPr>
          <p:spPr>
            <a:xfrm>
              <a:off x="6169256" y="2028872"/>
              <a:ext cx="1845258" cy="238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22" y="3361"/>
                  </a:moveTo>
                  <a:cubicBezTo>
                    <a:pt x="21319" y="3369"/>
                    <a:pt x="21312" y="3377"/>
                    <a:pt x="21308" y="3385"/>
                  </a:cubicBezTo>
                  <a:cubicBezTo>
                    <a:pt x="21237" y="3508"/>
                    <a:pt x="21156" y="3626"/>
                    <a:pt x="21075" y="3746"/>
                  </a:cubicBezTo>
                  <a:cubicBezTo>
                    <a:pt x="21037" y="3804"/>
                    <a:pt x="21000" y="3864"/>
                    <a:pt x="20959" y="3919"/>
                  </a:cubicBezTo>
                  <a:cubicBezTo>
                    <a:pt x="20858" y="4060"/>
                    <a:pt x="20749" y="4199"/>
                    <a:pt x="20634" y="4335"/>
                  </a:cubicBezTo>
                  <a:cubicBezTo>
                    <a:pt x="20617" y="4356"/>
                    <a:pt x="20600" y="4377"/>
                    <a:pt x="20583" y="4398"/>
                  </a:cubicBezTo>
                  <a:cubicBezTo>
                    <a:pt x="20448" y="4555"/>
                    <a:pt x="20306" y="4707"/>
                    <a:pt x="20156" y="4856"/>
                  </a:cubicBezTo>
                  <a:cubicBezTo>
                    <a:pt x="20112" y="4901"/>
                    <a:pt x="20062" y="4945"/>
                    <a:pt x="20014" y="4990"/>
                  </a:cubicBezTo>
                  <a:cubicBezTo>
                    <a:pt x="19906" y="5092"/>
                    <a:pt x="19797" y="5194"/>
                    <a:pt x="19682" y="5291"/>
                  </a:cubicBezTo>
                  <a:cubicBezTo>
                    <a:pt x="19621" y="5343"/>
                    <a:pt x="19553" y="5393"/>
                    <a:pt x="19492" y="5443"/>
                  </a:cubicBezTo>
                  <a:cubicBezTo>
                    <a:pt x="19387" y="5529"/>
                    <a:pt x="19279" y="5613"/>
                    <a:pt x="19167" y="5696"/>
                  </a:cubicBezTo>
                  <a:cubicBezTo>
                    <a:pt x="19093" y="5749"/>
                    <a:pt x="19018" y="5801"/>
                    <a:pt x="18943" y="5854"/>
                  </a:cubicBezTo>
                  <a:cubicBezTo>
                    <a:pt x="18835" y="5929"/>
                    <a:pt x="18723" y="6003"/>
                    <a:pt x="18608" y="6076"/>
                  </a:cubicBezTo>
                  <a:cubicBezTo>
                    <a:pt x="18527" y="6128"/>
                    <a:pt x="18442" y="6178"/>
                    <a:pt x="18357" y="6225"/>
                  </a:cubicBezTo>
                  <a:cubicBezTo>
                    <a:pt x="18242" y="6293"/>
                    <a:pt x="18127" y="6359"/>
                    <a:pt x="18005" y="6424"/>
                  </a:cubicBezTo>
                  <a:cubicBezTo>
                    <a:pt x="17917" y="6471"/>
                    <a:pt x="17829" y="6518"/>
                    <a:pt x="17737" y="6563"/>
                  </a:cubicBezTo>
                  <a:cubicBezTo>
                    <a:pt x="17619" y="6623"/>
                    <a:pt x="17497" y="6681"/>
                    <a:pt x="17371" y="6738"/>
                  </a:cubicBezTo>
                  <a:cubicBezTo>
                    <a:pt x="17270" y="6786"/>
                    <a:pt x="17168" y="6830"/>
                    <a:pt x="17066" y="6875"/>
                  </a:cubicBezTo>
                  <a:cubicBezTo>
                    <a:pt x="16941" y="6927"/>
                    <a:pt x="16816" y="6979"/>
                    <a:pt x="16687" y="7029"/>
                  </a:cubicBezTo>
                  <a:cubicBezTo>
                    <a:pt x="16582" y="7071"/>
                    <a:pt x="16473" y="7110"/>
                    <a:pt x="16365" y="7149"/>
                  </a:cubicBezTo>
                  <a:cubicBezTo>
                    <a:pt x="16233" y="7197"/>
                    <a:pt x="16097" y="7241"/>
                    <a:pt x="15962" y="7283"/>
                  </a:cubicBezTo>
                  <a:cubicBezTo>
                    <a:pt x="15853" y="7317"/>
                    <a:pt x="15742" y="7354"/>
                    <a:pt x="15630" y="7385"/>
                  </a:cubicBezTo>
                  <a:cubicBezTo>
                    <a:pt x="15491" y="7427"/>
                    <a:pt x="15349" y="7461"/>
                    <a:pt x="15203" y="7498"/>
                  </a:cubicBezTo>
                  <a:cubicBezTo>
                    <a:pt x="15074" y="7529"/>
                    <a:pt x="14949" y="7563"/>
                    <a:pt x="14820" y="7594"/>
                  </a:cubicBezTo>
                  <a:cubicBezTo>
                    <a:pt x="14786" y="7602"/>
                    <a:pt x="14749" y="7610"/>
                    <a:pt x="14712" y="7618"/>
                  </a:cubicBezTo>
                  <a:cubicBezTo>
                    <a:pt x="14491" y="7665"/>
                    <a:pt x="14268" y="7710"/>
                    <a:pt x="14041" y="7746"/>
                  </a:cubicBezTo>
                  <a:cubicBezTo>
                    <a:pt x="14007" y="7751"/>
                    <a:pt x="13973" y="7757"/>
                    <a:pt x="13936" y="7762"/>
                  </a:cubicBezTo>
                  <a:cubicBezTo>
                    <a:pt x="13705" y="7799"/>
                    <a:pt x="13472" y="7830"/>
                    <a:pt x="13234" y="7856"/>
                  </a:cubicBezTo>
                  <a:cubicBezTo>
                    <a:pt x="13204" y="7859"/>
                    <a:pt x="13177" y="7861"/>
                    <a:pt x="13146" y="7864"/>
                  </a:cubicBezTo>
                  <a:cubicBezTo>
                    <a:pt x="12902" y="7890"/>
                    <a:pt x="12655" y="7911"/>
                    <a:pt x="12404" y="7924"/>
                  </a:cubicBezTo>
                  <a:cubicBezTo>
                    <a:pt x="12384" y="7924"/>
                    <a:pt x="12367" y="7927"/>
                    <a:pt x="12347" y="7927"/>
                  </a:cubicBezTo>
                  <a:cubicBezTo>
                    <a:pt x="12086" y="7940"/>
                    <a:pt x="11818" y="7948"/>
                    <a:pt x="11550" y="7948"/>
                  </a:cubicBezTo>
                  <a:cubicBezTo>
                    <a:pt x="10019" y="7948"/>
                    <a:pt x="8552" y="7725"/>
                    <a:pt x="7213" y="7322"/>
                  </a:cubicBezTo>
                  <a:cubicBezTo>
                    <a:pt x="5879" y="6922"/>
                    <a:pt x="4679" y="6340"/>
                    <a:pt x="3669" y="5628"/>
                  </a:cubicBezTo>
                  <a:cubicBezTo>
                    <a:pt x="2663" y="4919"/>
                    <a:pt x="1853" y="4079"/>
                    <a:pt x="1291" y="3149"/>
                  </a:cubicBezTo>
                  <a:cubicBezTo>
                    <a:pt x="732" y="2225"/>
                    <a:pt x="423" y="1217"/>
                    <a:pt x="420" y="168"/>
                  </a:cubicBezTo>
                  <a:cubicBezTo>
                    <a:pt x="420" y="154"/>
                    <a:pt x="420" y="139"/>
                    <a:pt x="420" y="126"/>
                  </a:cubicBezTo>
                  <a:cubicBezTo>
                    <a:pt x="420" y="113"/>
                    <a:pt x="420" y="97"/>
                    <a:pt x="420" y="84"/>
                  </a:cubicBezTo>
                  <a:cubicBezTo>
                    <a:pt x="420" y="71"/>
                    <a:pt x="420" y="55"/>
                    <a:pt x="420" y="42"/>
                  </a:cubicBezTo>
                  <a:cubicBezTo>
                    <a:pt x="420" y="29"/>
                    <a:pt x="420" y="13"/>
                    <a:pt x="420" y="0"/>
                  </a:cubicBezTo>
                  <a:lnTo>
                    <a:pt x="0" y="15770"/>
                  </a:lnTo>
                  <a:cubicBezTo>
                    <a:pt x="0" y="15780"/>
                    <a:pt x="0" y="15791"/>
                    <a:pt x="0" y="15801"/>
                  </a:cubicBezTo>
                  <a:cubicBezTo>
                    <a:pt x="0" y="15812"/>
                    <a:pt x="0" y="15822"/>
                    <a:pt x="0" y="15833"/>
                  </a:cubicBezTo>
                  <a:cubicBezTo>
                    <a:pt x="0" y="15843"/>
                    <a:pt x="0" y="15854"/>
                    <a:pt x="0" y="15864"/>
                  </a:cubicBezTo>
                  <a:cubicBezTo>
                    <a:pt x="0" y="15875"/>
                    <a:pt x="0" y="15885"/>
                    <a:pt x="0" y="15896"/>
                  </a:cubicBezTo>
                  <a:cubicBezTo>
                    <a:pt x="3" y="16671"/>
                    <a:pt x="217" y="17414"/>
                    <a:pt x="610" y="18092"/>
                  </a:cubicBezTo>
                  <a:cubicBezTo>
                    <a:pt x="1003" y="18773"/>
                    <a:pt x="1569" y="19388"/>
                    <a:pt x="2267" y="19909"/>
                  </a:cubicBezTo>
                  <a:cubicBezTo>
                    <a:pt x="2968" y="20430"/>
                    <a:pt x="3805" y="20851"/>
                    <a:pt x="4733" y="21144"/>
                  </a:cubicBezTo>
                  <a:cubicBezTo>
                    <a:pt x="5665" y="21438"/>
                    <a:pt x="6685" y="21600"/>
                    <a:pt x="7752" y="21600"/>
                  </a:cubicBezTo>
                  <a:cubicBezTo>
                    <a:pt x="7956" y="21600"/>
                    <a:pt x="8155" y="21595"/>
                    <a:pt x="8352" y="21582"/>
                  </a:cubicBezTo>
                  <a:cubicBezTo>
                    <a:pt x="8416" y="21579"/>
                    <a:pt x="8481" y="21571"/>
                    <a:pt x="8549" y="21566"/>
                  </a:cubicBezTo>
                  <a:cubicBezTo>
                    <a:pt x="8667" y="21558"/>
                    <a:pt x="8786" y="21550"/>
                    <a:pt x="8904" y="21537"/>
                  </a:cubicBezTo>
                  <a:cubicBezTo>
                    <a:pt x="8918" y="21535"/>
                    <a:pt x="8928" y="21535"/>
                    <a:pt x="8938" y="21532"/>
                  </a:cubicBezTo>
                  <a:cubicBezTo>
                    <a:pt x="9016" y="21524"/>
                    <a:pt x="9091" y="21511"/>
                    <a:pt x="9169" y="21501"/>
                  </a:cubicBezTo>
                  <a:cubicBezTo>
                    <a:pt x="9284" y="21485"/>
                    <a:pt x="9399" y="21469"/>
                    <a:pt x="9511" y="21448"/>
                  </a:cubicBezTo>
                  <a:cubicBezTo>
                    <a:pt x="9592" y="21435"/>
                    <a:pt x="9670" y="21417"/>
                    <a:pt x="9748" y="21401"/>
                  </a:cubicBezTo>
                  <a:cubicBezTo>
                    <a:pt x="9833" y="21385"/>
                    <a:pt x="9917" y="21370"/>
                    <a:pt x="9999" y="21351"/>
                  </a:cubicBezTo>
                  <a:cubicBezTo>
                    <a:pt x="10022" y="21346"/>
                    <a:pt x="10043" y="21338"/>
                    <a:pt x="10066" y="21333"/>
                  </a:cubicBezTo>
                  <a:cubicBezTo>
                    <a:pt x="10087" y="21328"/>
                    <a:pt x="10107" y="21325"/>
                    <a:pt x="10131" y="21320"/>
                  </a:cubicBezTo>
                  <a:cubicBezTo>
                    <a:pt x="10188" y="21304"/>
                    <a:pt x="10246" y="21288"/>
                    <a:pt x="10304" y="21273"/>
                  </a:cubicBezTo>
                  <a:cubicBezTo>
                    <a:pt x="10405" y="21247"/>
                    <a:pt x="10503" y="21220"/>
                    <a:pt x="10602" y="21189"/>
                  </a:cubicBezTo>
                  <a:cubicBezTo>
                    <a:pt x="10680" y="21165"/>
                    <a:pt x="10758" y="21139"/>
                    <a:pt x="10836" y="21113"/>
                  </a:cubicBezTo>
                  <a:cubicBezTo>
                    <a:pt x="10897" y="21092"/>
                    <a:pt x="10961" y="21074"/>
                    <a:pt x="11025" y="21053"/>
                  </a:cubicBezTo>
                  <a:cubicBezTo>
                    <a:pt x="11056" y="21042"/>
                    <a:pt x="11086" y="21029"/>
                    <a:pt x="11117" y="21016"/>
                  </a:cubicBezTo>
                  <a:cubicBezTo>
                    <a:pt x="11191" y="20987"/>
                    <a:pt x="11266" y="20959"/>
                    <a:pt x="11340" y="20927"/>
                  </a:cubicBezTo>
                  <a:cubicBezTo>
                    <a:pt x="11432" y="20891"/>
                    <a:pt x="11520" y="20854"/>
                    <a:pt x="11608" y="20815"/>
                  </a:cubicBezTo>
                  <a:cubicBezTo>
                    <a:pt x="11679" y="20783"/>
                    <a:pt x="11754" y="20749"/>
                    <a:pt x="11825" y="20715"/>
                  </a:cubicBezTo>
                  <a:cubicBezTo>
                    <a:pt x="11872" y="20694"/>
                    <a:pt x="11920" y="20673"/>
                    <a:pt x="11964" y="20650"/>
                  </a:cubicBezTo>
                  <a:cubicBezTo>
                    <a:pt x="12005" y="20629"/>
                    <a:pt x="12042" y="20608"/>
                    <a:pt x="12082" y="20587"/>
                  </a:cubicBezTo>
                  <a:cubicBezTo>
                    <a:pt x="12116" y="20571"/>
                    <a:pt x="12150" y="20555"/>
                    <a:pt x="12181" y="20537"/>
                  </a:cubicBezTo>
                  <a:cubicBezTo>
                    <a:pt x="12211" y="20521"/>
                    <a:pt x="12238" y="20500"/>
                    <a:pt x="12269" y="20485"/>
                  </a:cubicBezTo>
                  <a:cubicBezTo>
                    <a:pt x="12306" y="20464"/>
                    <a:pt x="12343" y="20446"/>
                    <a:pt x="12381" y="20425"/>
                  </a:cubicBezTo>
                  <a:cubicBezTo>
                    <a:pt x="12428" y="20398"/>
                    <a:pt x="12472" y="20367"/>
                    <a:pt x="12516" y="20338"/>
                  </a:cubicBezTo>
                  <a:cubicBezTo>
                    <a:pt x="12577" y="20302"/>
                    <a:pt x="12635" y="20265"/>
                    <a:pt x="12692" y="20228"/>
                  </a:cubicBezTo>
                  <a:cubicBezTo>
                    <a:pt x="12719" y="20210"/>
                    <a:pt x="12747" y="20194"/>
                    <a:pt x="12774" y="20179"/>
                  </a:cubicBezTo>
                  <a:cubicBezTo>
                    <a:pt x="12828" y="20142"/>
                    <a:pt x="12875" y="20105"/>
                    <a:pt x="12929" y="20066"/>
                  </a:cubicBezTo>
                  <a:cubicBezTo>
                    <a:pt x="12984" y="20027"/>
                    <a:pt x="13038" y="19990"/>
                    <a:pt x="13089" y="19951"/>
                  </a:cubicBezTo>
                  <a:cubicBezTo>
                    <a:pt x="13106" y="19938"/>
                    <a:pt x="13126" y="19925"/>
                    <a:pt x="13143" y="19911"/>
                  </a:cubicBezTo>
                  <a:cubicBezTo>
                    <a:pt x="13204" y="19864"/>
                    <a:pt x="13262" y="19815"/>
                    <a:pt x="13319" y="19765"/>
                  </a:cubicBezTo>
                  <a:cubicBezTo>
                    <a:pt x="13363" y="19728"/>
                    <a:pt x="13411" y="19692"/>
                    <a:pt x="13455" y="19652"/>
                  </a:cubicBezTo>
                  <a:cubicBezTo>
                    <a:pt x="13465" y="19644"/>
                    <a:pt x="13475" y="19637"/>
                    <a:pt x="13485" y="19626"/>
                  </a:cubicBezTo>
                  <a:cubicBezTo>
                    <a:pt x="13556" y="19563"/>
                    <a:pt x="13624" y="19495"/>
                    <a:pt x="13692" y="19430"/>
                  </a:cubicBezTo>
                  <a:cubicBezTo>
                    <a:pt x="13722" y="19401"/>
                    <a:pt x="13753" y="19375"/>
                    <a:pt x="13783" y="19343"/>
                  </a:cubicBezTo>
                  <a:cubicBezTo>
                    <a:pt x="13787" y="19341"/>
                    <a:pt x="13790" y="19336"/>
                    <a:pt x="13793" y="19333"/>
                  </a:cubicBezTo>
                  <a:cubicBezTo>
                    <a:pt x="13797" y="19328"/>
                    <a:pt x="13800" y="19325"/>
                    <a:pt x="13807" y="19322"/>
                  </a:cubicBezTo>
                  <a:cubicBezTo>
                    <a:pt x="13909" y="19218"/>
                    <a:pt x="14007" y="19110"/>
                    <a:pt x="14098" y="19003"/>
                  </a:cubicBezTo>
                  <a:cubicBezTo>
                    <a:pt x="14098" y="19003"/>
                    <a:pt x="14098" y="19000"/>
                    <a:pt x="14102" y="19000"/>
                  </a:cubicBezTo>
                  <a:cubicBezTo>
                    <a:pt x="14115" y="18985"/>
                    <a:pt x="14126" y="18966"/>
                    <a:pt x="14139" y="18951"/>
                  </a:cubicBezTo>
                  <a:cubicBezTo>
                    <a:pt x="14214" y="18859"/>
                    <a:pt x="14288" y="18765"/>
                    <a:pt x="14359" y="18668"/>
                  </a:cubicBezTo>
                  <a:cubicBezTo>
                    <a:pt x="14363" y="18663"/>
                    <a:pt x="14366" y="18655"/>
                    <a:pt x="14373" y="18647"/>
                  </a:cubicBezTo>
                  <a:cubicBezTo>
                    <a:pt x="14403" y="18605"/>
                    <a:pt x="14427" y="18563"/>
                    <a:pt x="14458" y="18519"/>
                  </a:cubicBezTo>
                  <a:cubicBezTo>
                    <a:pt x="14502" y="18451"/>
                    <a:pt x="14549" y="18385"/>
                    <a:pt x="14590" y="18317"/>
                  </a:cubicBezTo>
                  <a:cubicBezTo>
                    <a:pt x="14603" y="18296"/>
                    <a:pt x="14613" y="18275"/>
                    <a:pt x="14627" y="18254"/>
                  </a:cubicBezTo>
                  <a:cubicBezTo>
                    <a:pt x="14630" y="18249"/>
                    <a:pt x="14634" y="18244"/>
                    <a:pt x="14637" y="18239"/>
                  </a:cubicBezTo>
                  <a:cubicBezTo>
                    <a:pt x="14644" y="18226"/>
                    <a:pt x="14651" y="18215"/>
                    <a:pt x="14658" y="18202"/>
                  </a:cubicBezTo>
                  <a:cubicBezTo>
                    <a:pt x="14678" y="18163"/>
                    <a:pt x="14702" y="18123"/>
                    <a:pt x="14722" y="18084"/>
                  </a:cubicBezTo>
                  <a:cubicBezTo>
                    <a:pt x="14742" y="18045"/>
                    <a:pt x="14763" y="18006"/>
                    <a:pt x="14783" y="17966"/>
                  </a:cubicBezTo>
                  <a:cubicBezTo>
                    <a:pt x="14803" y="17927"/>
                    <a:pt x="14820" y="17888"/>
                    <a:pt x="14841" y="17846"/>
                  </a:cubicBezTo>
                  <a:cubicBezTo>
                    <a:pt x="17094" y="12838"/>
                    <a:pt x="19347" y="7827"/>
                    <a:pt x="21600" y="2819"/>
                  </a:cubicBezTo>
                  <a:cubicBezTo>
                    <a:pt x="21515" y="3011"/>
                    <a:pt x="21424" y="3189"/>
                    <a:pt x="21322" y="336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50000"/>
                  </a:schemeClr>
                </a:gs>
                <a:gs pos="48000">
                  <a:schemeClr val="accent6">
                    <a:lumMod val="75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16200000" scaled="1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9516EA7C-89D8-4144-8AA3-5D0AE38A3FF3}"/>
                </a:ext>
              </a:extLst>
            </p:cNvPr>
            <p:cNvSpPr/>
            <p:nvPr/>
          </p:nvSpPr>
          <p:spPr>
            <a:xfrm>
              <a:off x="6201748" y="1248893"/>
              <a:ext cx="1850003" cy="1678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600" extrusionOk="0">
                  <a:moveTo>
                    <a:pt x="10465" y="0"/>
                  </a:moveTo>
                  <a:cubicBezTo>
                    <a:pt x="11914" y="0"/>
                    <a:pt x="13305" y="287"/>
                    <a:pt x="14582" y="808"/>
                  </a:cubicBezTo>
                  <a:cubicBezTo>
                    <a:pt x="15863" y="1330"/>
                    <a:pt x="17028" y="2089"/>
                    <a:pt x="18026" y="3031"/>
                  </a:cubicBezTo>
                  <a:cubicBezTo>
                    <a:pt x="19026" y="3977"/>
                    <a:pt x="19858" y="5110"/>
                    <a:pt x="20462" y="6372"/>
                  </a:cubicBezTo>
                  <a:cubicBezTo>
                    <a:pt x="21068" y="7642"/>
                    <a:pt x="21439" y="9050"/>
                    <a:pt x="21520" y="10532"/>
                  </a:cubicBezTo>
                  <a:cubicBezTo>
                    <a:pt x="21597" y="12029"/>
                    <a:pt x="21371" y="13463"/>
                    <a:pt x="20889" y="14774"/>
                  </a:cubicBezTo>
                  <a:cubicBezTo>
                    <a:pt x="20404" y="16096"/>
                    <a:pt x="19663" y="17291"/>
                    <a:pt x="18720" y="18300"/>
                  </a:cubicBezTo>
                  <a:cubicBezTo>
                    <a:pt x="17773" y="19313"/>
                    <a:pt x="16624" y="20140"/>
                    <a:pt x="15330" y="20710"/>
                  </a:cubicBezTo>
                  <a:cubicBezTo>
                    <a:pt x="14033" y="21283"/>
                    <a:pt x="12591" y="21600"/>
                    <a:pt x="11068" y="21600"/>
                  </a:cubicBezTo>
                  <a:cubicBezTo>
                    <a:pt x="9545" y="21600"/>
                    <a:pt x="8086" y="21283"/>
                    <a:pt x="6756" y="20710"/>
                  </a:cubicBezTo>
                  <a:cubicBezTo>
                    <a:pt x="5428" y="20140"/>
                    <a:pt x="4235" y="19313"/>
                    <a:pt x="3231" y="18300"/>
                  </a:cubicBezTo>
                  <a:cubicBezTo>
                    <a:pt x="2231" y="17291"/>
                    <a:pt x="1426" y="16096"/>
                    <a:pt x="866" y="14774"/>
                  </a:cubicBezTo>
                  <a:cubicBezTo>
                    <a:pt x="310" y="13463"/>
                    <a:pt x="4" y="12025"/>
                    <a:pt x="0" y="10532"/>
                  </a:cubicBezTo>
                  <a:cubicBezTo>
                    <a:pt x="-3" y="9046"/>
                    <a:pt x="290" y="7642"/>
                    <a:pt x="826" y="6372"/>
                  </a:cubicBezTo>
                  <a:cubicBezTo>
                    <a:pt x="1358" y="5110"/>
                    <a:pt x="2126" y="3977"/>
                    <a:pt x="3076" y="3031"/>
                  </a:cubicBezTo>
                  <a:cubicBezTo>
                    <a:pt x="4020" y="2089"/>
                    <a:pt x="5145" y="1333"/>
                    <a:pt x="6398" y="808"/>
                  </a:cubicBezTo>
                  <a:cubicBezTo>
                    <a:pt x="7638" y="287"/>
                    <a:pt x="9016" y="0"/>
                    <a:pt x="10465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18A08D2-BDEB-4F38-984C-3D6D823A34C5}"/>
              </a:ext>
            </a:extLst>
          </p:cNvPr>
          <p:cNvGrpSpPr/>
          <p:nvPr/>
        </p:nvGrpSpPr>
        <p:grpSpPr>
          <a:xfrm>
            <a:off x="9881877" y="4095674"/>
            <a:ext cx="1678112" cy="1844151"/>
            <a:chOff x="332936" y="4652338"/>
            <a:chExt cx="2937088" cy="1844151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4DD4E20-D896-4A98-B206-16D07BB6CBD4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2B9F2D5E-7EE1-4FC5-9E9A-61F104AA870C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78F08CE0-ABF2-4C74-B941-0DB29FF90F5A}"/>
              </a:ext>
            </a:extLst>
          </p:cNvPr>
          <p:cNvGrpSpPr/>
          <p:nvPr/>
        </p:nvGrpSpPr>
        <p:grpSpPr>
          <a:xfrm>
            <a:off x="709457" y="4095674"/>
            <a:ext cx="1678112" cy="1844151"/>
            <a:chOff x="332936" y="4652338"/>
            <a:chExt cx="2937088" cy="1844151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449985B9-0EEE-41D7-B76C-02B2956C5940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65250269-51BF-44F3-B58D-B39D43D08914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975A9F52-F5B2-448F-8274-0C919FFCC53C}"/>
              </a:ext>
            </a:extLst>
          </p:cNvPr>
          <p:cNvGrpSpPr/>
          <p:nvPr/>
        </p:nvGrpSpPr>
        <p:grpSpPr>
          <a:xfrm>
            <a:off x="3004421" y="4845515"/>
            <a:ext cx="2840568" cy="1290238"/>
            <a:chOff x="332936" y="4636168"/>
            <a:chExt cx="2937088" cy="1335430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BC916BFE-6B67-4EA2-B48B-8699746C4A3B}"/>
                </a:ext>
              </a:extLst>
            </p:cNvPr>
            <p:cNvSpPr txBox="1"/>
            <p:nvPr/>
          </p:nvSpPr>
          <p:spPr>
            <a:xfrm>
              <a:off x="332936" y="4636168"/>
              <a:ext cx="2937088" cy="47783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57239555-2BE9-40D7-977F-F69186BDCC1D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86010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D1E2D48-C020-4358-BD83-676702C56759}"/>
              </a:ext>
            </a:extLst>
          </p:cNvPr>
          <p:cNvGrpSpPr/>
          <p:nvPr/>
        </p:nvGrpSpPr>
        <p:grpSpPr>
          <a:xfrm>
            <a:off x="6411009" y="4845515"/>
            <a:ext cx="2840568" cy="1290238"/>
            <a:chOff x="332936" y="4636168"/>
            <a:chExt cx="2937088" cy="1335430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09FD3BB-0938-44D3-AD16-8F5CCD69B813}"/>
                </a:ext>
              </a:extLst>
            </p:cNvPr>
            <p:cNvSpPr txBox="1"/>
            <p:nvPr/>
          </p:nvSpPr>
          <p:spPr>
            <a:xfrm>
              <a:off x="332936" y="4636168"/>
              <a:ext cx="2937088" cy="47783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D30D0CAF-07D4-4E1C-B9C2-8FF178BEE8F1}"/>
                </a:ext>
              </a:extLst>
            </p:cNvPr>
            <p:cNvSpPr txBox="1"/>
            <p:nvPr/>
          </p:nvSpPr>
          <p:spPr>
            <a:xfrm>
              <a:off x="340732" y="5111494"/>
              <a:ext cx="2929292" cy="86010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pic>
        <p:nvPicPr>
          <p:cNvPr id="8" name="Graphic 7" descr="Crawl">
            <a:extLst>
              <a:ext uri="{FF2B5EF4-FFF2-40B4-BE49-F238E27FC236}">
                <a16:creationId xmlns:a16="http://schemas.microsoft.com/office/drawing/2014/main" id="{2085708F-5A8C-46FB-A5E0-B256ADA16A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35736" y="1961389"/>
            <a:ext cx="1104915" cy="1104915"/>
          </a:xfrm>
          <a:prstGeom prst="rect">
            <a:avLst/>
          </a:prstGeom>
        </p:spPr>
      </p:pic>
      <p:pic>
        <p:nvPicPr>
          <p:cNvPr id="10" name="Graphic 9" descr="Lightbulb and gear">
            <a:extLst>
              <a:ext uri="{FF2B5EF4-FFF2-40B4-BE49-F238E27FC236}">
                <a16:creationId xmlns:a16="http://schemas.microsoft.com/office/drawing/2014/main" id="{65A33219-2C56-42F3-B3CF-7AF8595788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41496" y="1535839"/>
            <a:ext cx="1104915" cy="1104915"/>
          </a:xfrm>
          <a:prstGeom prst="rect">
            <a:avLst/>
          </a:prstGeom>
        </p:spPr>
      </p:pic>
      <p:pic>
        <p:nvPicPr>
          <p:cNvPr id="12" name="Graphic 11" descr="Puzzle">
            <a:extLst>
              <a:ext uri="{FF2B5EF4-FFF2-40B4-BE49-F238E27FC236}">
                <a16:creationId xmlns:a16="http://schemas.microsoft.com/office/drawing/2014/main" id="{4383DD57-2F92-478D-ACC3-92A0658FEB3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04769" y="1592192"/>
            <a:ext cx="1104915" cy="1104915"/>
          </a:xfrm>
          <a:prstGeom prst="rect">
            <a:avLst/>
          </a:prstGeom>
        </p:spPr>
      </p:pic>
      <p:pic>
        <p:nvPicPr>
          <p:cNvPr id="14" name="Graphic 13" descr="Fire">
            <a:extLst>
              <a:ext uri="{FF2B5EF4-FFF2-40B4-BE49-F238E27FC236}">
                <a16:creationId xmlns:a16="http://schemas.microsoft.com/office/drawing/2014/main" id="{D6AF2B67-606F-4AD2-82A8-B977BF77729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730521" y="1946648"/>
            <a:ext cx="1104915" cy="1104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76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8461</TotalTime>
  <Words>310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Four Lined-Up Pillars for PowerPoint</vt:lpstr>
      <vt:lpstr>Four Lined-Up Pillars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Lined-Up Pillars for PowerPoint</dc:title>
  <dc:creator>PresentationGO.com</dc:creator>
  <dc:description>© Copyright PresentationGO.com</dc:description>
  <dcterms:created xsi:type="dcterms:W3CDTF">2014-11-26T05:14:11Z</dcterms:created>
  <dcterms:modified xsi:type="dcterms:W3CDTF">2019-04-03T23:04:34Z</dcterms:modified>
  <cp:category>Charts &amp; Diagrams</cp:category>
</cp:coreProperties>
</file>