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1" r:id="rId4"/>
    <p:sldId id="37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8B4F"/>
    <a:srgbClr val="BF9939"/>
    <a:srgbClr val="F1EFF0"/>
    <a:srgbClr val="B1584A"/>
    <a:srgbClr val="912412"/>
    <a:srgbClr val="B96E17"/>
    <a:srgbClr val="95A07C"/>
    <a:srgbClr val="FFFFFF"/>
    <a:srgbClr val="5E6F34"/>
    <a:srgbClr val="6D1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3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04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Four-Part Hourglass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1E07F2C-F9FC-4B2D-2552-395A836AC3FA}"/>
              </a:ext>
            </a:extLst>
          </p:cNvPr>
          <p:cNvGrpSpPr/>
          <p:nvPr/>
        </p:nvGrpSpPr>
        <p:grpSpPr>
          <a:xfrm>
            <a:off x="7908623" y="3446877"/>
            <a:ext cx="2926080" cy="1290153"/>
            <a:chOff x="8921977" y="4073386"/>
            <a:chExt cx="2926080" cy="129015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60FD229-6A21-6136-9144-1D2748AF06A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03 - 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571495C-CF15-F1DC-71B6-D2190CD2A57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03D2640-7ED7-D82A-B6EB-A0A828AA02D3}"/>
              </a:ext>
            </a:extLst>
          </p:cNvPr>
          <p:cNvGrpSpPr/>
          <p:nvPr/>
        </p:nvGrpSpPr>
        <p:grpSpPr>
          <a:xfrm>
            <a:off x="8503201" y="1184161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F289DF-E96B-AE5D-B001-78E232989A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01 -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B199D4C-5305-A9AD-B23F-68262C33F6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13BC71-F1A8-A594-CA00-303C2A94B632}"/>
              </a:ext>
            </a:extLst>
          </p:cNvPr>
          <p:cNvGrpSpPr/>
          <p:nvPr/>
        </p:nvGrpSpPr>
        <p:grpSpPr>
          <a:xfrm>
            <a:off x="762719" y="4578235"/>
            <a:ext cx="2926080" cy="1290153"/>
            <a:chOff x="332936" y="4652338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D5CB0D6-B81A-7CF6-B7F2-7A1098A0219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04 - 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C59716C-ADF1-8542-82FA-DC5485C3971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8F12372-2BE4-E882-6671-D4AA790D720D}"/>
              </a:ext>
            </a:extLst>
          </p:cNvPr>
          <p:cNvGrpSpPr/>
          <p:nvPr/>
        </p:nvGrpSpPr>
        <p:grpSpPr>
          <a:xfrm>
            <a:off x="1357297" y="2315519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6FC8117-A4B6-E40E-34A0-35D9DF62951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02 -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21C2BD-4960-AB96-F5ED-20D1C77DD15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7" name="Shape">
            <a:extLst>
              <a:ext uri="{FF2B5EF4-FFF2-40B4-BE49-F238E27FC236}">
                <a16:creationId xmlns:a16="http://schemas.microsoft.com/office/drawing/2014/main" id="{E2B61FA1-A37B-4A4A-DEAA-E3C7A74565D6}"/>
              </a:ext>
            </a:extLst>
          </p:cNvPr>
          <p:cNvSpPr/>
          <p:nvPr/>
        </p:nvSpPr>
        <p:spPr>
          <a:xfrm>
            <a:off x="4458168" y="1184161"/>
            <a:ext cx="3275664" cy="4684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4" y="174"/>
                  <a:pt x="4" y="387"/>
                </a:cubicBezTo>
                <a:lnTo>
                  <a:pt x="4" y="551"/>
                </a:lnTo>
                <a:lnTo>
                  <a:pt x="4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6" y="21426"/>
                  <a:pt x="21596" y="21213"/>
                </a:cubicBezTo>
                <a:lnTo>
                  <a:pt x="21596" y="21213"/>
                </a:lnTo>
                <a:cubicBezTo>
                  <a:pt x="21596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70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ADD1C983-91A9-1E07-9CFC-45AD73ACD39B}"/>
              </a:ext>
            </a:extLst>
          </p:cNvPr>
          <p:cNvSpPr/>
          <p:nvPr/>
        </p:nvSpPr>
        <p:spPr>
          <a:xfrm>
            <a:off x="5326631" y="3587556"/>
            <a:ext cx="1538739" cy="1021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257" y="14894"/>
                  <a:pt x="19489" y="7616"/>
                  <a:pt x="19407" y="0"/>
                </a:cubicBezTo>
                <a:lnTo>
                  <a:pt x="2193" y="0"/>
                </a:lnTo>
                <a:cubicBezTo>
                  <a:pt x="2118" y="7616"/>
                  <a:pt x="1343" y="14894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A17DA9A-21A7-8CD9-D16F-5C8BD9DC0A6D}"/>
              </a:ext>
            </a:extLst>
          </p:cNvPr>
          <p:cNvSpPr/>
          <p:nvPr/>
        </p:nvSpPr>
        <p:spPr>
          <a:xfrm>
            <a:off x="4801611" y="1306367"/>
            <a:ext cx="2588778" cy="1021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7207" y="21600"/>
                </a:moveTo>
                <a:cubicBezTo>
                  <a:pt x="18138" y="14546"/>
                  <a:pt x="19447" y="8200"/>
                  <a:pt x="21048" y="2853"/>
                </a:cubicBezTo>
                <a:cubicBezTo>
                  <a:pt x="21396" y="1685"/>
                  <a:pt x="21074" y="0"/>
                  <a:pt x="20504" y="0"/>
                </a:cubicBezTo>
                <a:lnTo>
                  <a:pt x="688" y="0"/>
                </a:lnTo>
                <a:cubicBezTo>
                  <a:pt x="118" y="0"/>
                  <a:pt x="-204" y="1685"/>
                  <a:pt x="144" y="2853"/>
                </a:cubicBezTo>
                <a:cubicBezTo>
                  <a:pt x="1740" y="8200"/>
                  <a:pt x="3049" y="14557"/>
                  <a:pt x="3985" y="21600"/>
                </a:cubicBezTo>
                <a:lnTo>
                  <a:pt x="17207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60704008-D91E-D9E0-E2B8-E51F8702F0FE}"/>
              </a:ext>
            </a:extLst>
          </p:cNvPr>
          <p:cNvSpPr/>
          <p:nvPr/>
        </p:nvSpPr>
        <p:spPr>
          <a:xfrm>
            <a:off x="5326631" y="2446961"/>
            <a:ext cx="1538739" cy="1021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343" y="6706"/>
                  <a:pt x="2111" y="13984"/>
                  <a:pt x="2193" y="21600"/>
                </a:cubicBezTo>
                <a:lnTo>
                  <a:pt x="19407" y="21600"/>
                </a:lnTo>
                <a:cubicBezTo>
                  <a:pt x="19482" y="13984"/>
                  <a:pt x="20257" y="6706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D054BC86-5124-BDB4-F61D-69D585D9AB21}"/>
              </a:ext>
            </a:extLst>
          </p:cNvPr>
          <p:cNvSpPr/>
          <p:nvPr/>
        </p:nvSpPr>
        <p:spPr>
          <a:xfrm>
            <a:off x="4802511" y="4728149"/>
            <a:ext cx="2586979" cy="10222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0" h="21600" extrusionOk="0">
                <a:moveTo>
                  <a:pt x="3983" y="0"/>
                </a:moveTo>
                <a:cubicBezTo>
                  <a:pt x="3051" y="7039"/>
                  <a:pt x="1741" y="13382"/>
                  <a:pt x="144" y="18726"/>
                </a:cubicBezTo>
                <a:cubicBezTo>
                  <a:pt x="-204" y="19894"/>
                  <a:pt x="118" y="21600"/>
                  <a:pt x="688" y="21600"/>
                </a:cubicBezTo>
                <a:lnTo>
                  <a:pt x="20499" y="21600"/>
                </a:lnTo>
                <a:cubicBezTo>
                  <a:pt x="21074" y="21600"/>
                  <a:pt x="21396" y="19905"/>
                  <a:pt x="21043" y="18726"/>
                </a:cubicBezTo>
                <a:cubicBezTo>
                  <a:pt x="19446" y="13382"/>
                  <a:pt x="18141" y="7039"/>
                  <a:pt x="17205" y="0"/>
                </a:cubicBezTo>
                <a:lnTo>
                  <a:pt x="3983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27A9F96-1077-EEC2-8113-80A07A5B406E}"/>
              </a:ext>
            </a:extLst>
          </p:cNvPr>
          <p:cNvGrpSpPr/>
          <p:nvPr/>
        </p:nvGrpSpPr>
        <p:grpSpPr>
          <a:xfrm>
            <a:off x="1331465" y="4517335"/>
            <a:ext cx="580956" cy="580956"/>
            <a:chOff x="8641500" y="4594593"/>
            <a:chExt cx="914400" cy="914400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E8803BF-AFC9-77CC-3727-A7DD275F20E1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3" name="Graphic 62" descr="Badge 4 with solid fill">
              <a:extLst>
                <a:ext uri="{FF2B5EF4-FFF2-40B4-BE49-F238E27FC236}">
                  <a16:creationId xmlns:a16="http://schemas.microsoft.com/office/drawing/2014/main" id="{CEA45468-A65E-8735-7A9D-0DF68B066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570E18F-BE92-B48D-8469-7E4A46F6F3C1}"/>
              </a:ext>
            </a:extLst>
          </p:cNvPr>
          <p:cNvGrpSpPr/>
          <p:nvPr/>
        </p:nvGrpSpPr>
        <p:grpSpPr>
          <a:xfrm>
            <a:off x="7711772" y="3387231"/>
            <a:ext cx="580956" cy="580956"/>
            <a:chOff x="7297980" y="4686033"/>
            <a:chExt cx="914400" cy="91440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70519586-7A15-C2FC-9FA3-DDC616021BBD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6" name="Graphic 65" descr="Badge 3 with solid fill">
              <a:extLst>
                <a:ext uri="{FF2B5EF4-FFF2-40B4-BE49-F238E27FC236}">
                  <a16:creationId xmlns:a16="http://schemas.microsoft.com/office/drawing/2014/main" id="{FC8F46A4-6546-4998-72C6-21A81C257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E8452E2-0D74-CE1B-CC36-76DC72349AAD}"/>
              </a:ext>
            </a:extLst>
          </p:cNvPr>
          <p:cNvGrpSpPr/>
          <p:nvPr/>
        </p:nvGrpSpPr>
        <p:grpSpPr>
          <a:xfrm>
            <a:off x="1912421" y="2255873"/>
            <a:ext cx="580956" cy="580956"/>
            <a:chOff x="5725860" y="5384608"/>
            <a:chExt cx="914400" cy="914400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3DA6796-5D82-5E4C-CABB-56A4544A66AD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Graphic 68" descr="Badge with solid fill">
              <a:extLst>
                <a:ext uri="{FF2B5EF4-FFF2-40B4-BE49-F238E27FC236}">
                  <a16:creationId xmlns:a16="http://schemas.microsoft.com/office/drawing/2014/main" id="{C8F33844-43A0-77F8-34AA-02AD3EDC4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00119F5-C5D3-A495-4144-4037ABD314B4}"/>
              </a:ext>
            </a:extLst>
          </p:cNvPr>
          <p:cNvGrpSpPr/>
          <p:nvPr/>
        </p:nvGrpSpPr>
        <p:grpSpPr>
          <a:xfrm>
            <a:off x="8295626" y="1129224"/>
            <a:ext cx="580956" cy="580956"/>
            <a:chOff x="9905282" y="4213173"/>
            <a:chExt cx="914400" cy="91440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6071F3E8-3C8D-C555-2D9F-0CE9DD2922AA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2" name="Graphic 71" descr="Badge 1 with solid fill">
              <a:extLst>
                <a:ext uri="{FF2B5EF4-FFF2-40B4-BE49-F238E27FC236}">
                  <a16:creationId xmlns:a16="http://schemas.microsoft.com/office/drawing/2014/main" id="{21C3F73B-4B68-7F28-173D-C02A846A1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pic>
        <p:nvPicPr>
          <p:cNvPr id="73" name="Graphic 72" descr="Coins with solid fill">
            <a:extLst>
              <a:ext uri="{FF2B5EF4-FFF2-40B4-BE49-F238E27FC236}">
                <a16:creationId xmlns:a16="http://schemas.microsoft.com/office/drawing/2014/main" id="{72FC3DC9-B777-9FCE-D2B8-8E7F7F3162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14651" y="2744485"/>
            <a:ext cx="562698" cy="562698"/>
          </a:xfrm>
          <a:prstGeom prst="rect">
            <a:avLst/>
          </a:prstGeom>
        </p:spPr>
      </p:pic>
      <p:pic>
        <p:nvPicPr>
          <p:cNvPr id="74" name="Graphic 73" descr="Bar graph with upward trend with solid fill">
            <a:extLst>
              <a:ext uri="{FF2B5EF4-FFF2-40B4-BE49-F238E27FC236}">
                <a16:creationId xmlns:a16="http://schemas.microsoft.com/office/drawing/2014/main" id="{56B3C2F9-A430-F31F-1886-105EF98D5B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14651" y="5026204"/>
            <a:ext cx="562698" cy="562698"/>
          </a:xfrm>
          <a:prstGeom prst="rect">
            <a:avLst/>
          </a:prstGeom>
        </p:spPr>
      </p:pic>
      <p:pic>
        <p:nvPicPr>
          <p:cNvPr id="75" name="Graphic 74" descr="Box trolley with solid fill">
            <a:extLst>
              <a:ext uri="{FF2B5EF4-FFF2-40B4-BE49-F238E27FC236}">
                <a16:creationId xmlns:a16="http://schemas.microsoft.com/office/drawing/2014/main" id="{B9EF4C37-044A-0E14-FC09-CFD92D0E2D0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14651" y="3885079"/>
            <a:ext cx="562698" cy="562698"/>
          </a:xfrm>
          <a:prstGeom prst="rect">
            <a:avLst/>
          </a:prstGeom>
        </p:spPr>
      </p:pic>
      <p:pic>
        <p:nvPicPr>
          <p:cNvPr id="76" name="Graphic 75" descr="Chat with solid fill">
            <a:extLst>
              <a:ext uri="{FF2B5EF4-FFF2-40B4-BE49-F238E27FC236}">
                <a16:creationId xmlns:a16="http://schemas.microsoft.com/office/drawing/2014/main" id="{6EB8EC3C-FB41-4804-CDF5-389578A8C43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14651" y="1603890"/>
            <a:ext cx="562698" cy="562698"/>
          </a:xfrm>
          <a:prstGeom prst="rect">
            <a:avLst/>
          </a:prstGeom>
        </p:spPr>
      </p:pic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C4CC39F-C399-1D18-3CBE-0DD58434589D}"/>
              </a:ext>
            </a:extLst>
          </p:cNvPr>
          <p:cNvSpPr/>
          <p:nvPr/>
        </p:nvSpPr>
        <p:spPr>
          <a:xfrm>
            <a:off x="4801606" y="1306367"/>
            <a:ext cx="1294395" cy="1021752"/>
          </a:xfrm>
          <a:custGeom>
            <a:avLst/>
            <a:gdLst>
              <a:gd name="connsiteX0" fmla="*/ 84051 w 1294395"/>
              <a:gd name="connsiteY0" fmla="*/ 0 h 1021752"/>
              <a:gd name="connsiteX1" fmla="*/ 1294395 w 1294395"/>
              <a:gd name="connsiteY1" fmla="*/ 0 h 1021752"/>
              <a:gd name="connsiteX2" fmla="*/ 1294395 w 1294395"/>
              <a:gd name="connsiteY2" fmla="*/ 1021752 h 1021752"/>
              <a:gd name="connsiteX3" fmla="*/ 486807 w 1294395"/>
              <a:gd name="connsiteY3" fmla="*/ 1021752 h 1021752"/>
              <a:gd name="connsiteX4" fmla="*/ 17597 w 1294395"/>
              <a:gd name="connsiteY4" fmla="*/ 134956 h 1021752"/>
              <a:gd name="connsiteX5" fmla="*/ 84051 w 1294395"/>
              <a:gd name="connsiteY5" fmla="*/ 0 h 102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395" h="1021752">
                <a:moveTo>
                  <a:pt x="84051" y="0"/>
                </a:moveTo>
                <a:lnTo>
                  <a:pt x="1294395" y="0"/>
                </a:lnTo>
                <a:lnTo>
                  <a:pt x="1294395" y="1021752"/>
                </a:lnTo>
                <a:lnTo>
                  <a:pt x="486807" y="1021752"/>
                </a:lnTo>
                <a:cubicBezTo>
                  <a:pt x="372467" y="688595"/>
                  <a:pt x="212562" y="387887"/>
                  <a:pt x="17597" y="134956"/>
                </a:cubicBezTo>
                <a:cubicBezTo>
                  <a:pt x="-24914" y="79706"/>
                  <a:pt x="14421" y="0"/>
                  <a:pt x="84051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0F8E432-3B69-4F9B-0CB2-F0FBDAA38769}"/>
              </a:ext>
            </a:extLst>
          </p:cNvPr>
          <p:cNvSpPr/>
          <p:nvPr/>
        </p:nvSpPr>
        <p:spPr>
          <a:xfrm>
            <a:off x="5326632" y="2446962"/>
            <a:ext cx="769369" cy="1021753"/>
          </a:xfrm>
          <a:custGeom>
            <a:avLst/>
            <a:gdLst>
              <a:gd name="connsiteX0" fmla="*/ 0 w 769369"/>
              <a:gd name="connsiteY0" fmla="*/ 0 h 1021753"/>
              <a:gd name="connsiteX1" fmla="*/ 769369 w 769369"/>
              <a:gd name="connsiteY1" fmla="*/ 0 h 1021753"/>
              <a:gd name="connsiteX2" fmla="*/ 769369 w 769369"/>
              <a:gd name="connsiteY2" fmla="*/ 1021753 h 1021753"/>
              <a:gd name="connsiteX3" fmla="*/ 156225 w 769369"/>
              <a:gd name="connsiteY3" fmla="*/ 1021753 h 1021753"/>
              <a:gd name="connsiteX4" fmla="*/ 0 w 769369"/>
              <a:gd name="connsiteY4" fmla="*/ 0 h 102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369" h="1021753">
                <a:moveTo>
                  <a:pt x="0" y="0"/>
                </a:moveTo>
                <a:lnTo>
                  <a:pt x="769369" y="0"/>
                </a:lnTo>
                <a:lnTo>
                  <a:pt x="769369" y="1021753"/>
                </a:lnTo>
                <a:lnTo>
                  <a:pt x="156225" y="1021753"/>
                </a:lnTo>
                <a:cubicBezTo>
                  <a:pt x="150383" y="661491"/>
                  <a:pt x="95673" y="317217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46FE6B5-2FA6-02FB-D59E-FB385BC029B1}"/>
              </a:ext>
            </a:extLst>
          </p:cNvPr>
          <p:cNvSpPr/>
          <p:nvPr/>
        </p:nvSpPr>
        <p:spPr>
          <a:xfrm>
            <a:off x="5326632" y="3587556"/>
            <a:ext cx="769369" cy="1021752"/>
          </a:xfrm>
          <a:custGeom>
            <a:avLst/>
            <a:gdLst>
              <a:gd name="connsiteX0" fmla="*/ 156225 w 769369"/>
              <a:gd name="connsiteY0" fmla="*/ 0 h 1021752"/>
              <a:gd name="connsiteX1" fmla="*/ 769369 w 769369"/>
              <a:gd name="connsiteY1" fmla="*/ 0 h 1021752"/>
              <a:gd name="connsiteX2" fmla="*/ 769369 w 769369"/>
              <a:gd name="connsiteY2" fmla="*/ 1021752 h 1021752"/>
              <a:gd name="connsiteX3" fmla="*/ 0 w 769369"/>
              <a:gd name="connsiteY3" fmla="*/ 1021752 h 1021752"/>
              <a:gd name="connsiteX4" fmla="*/ 156225 w 769369"/>
              <a:gd name="connsiteY4" fmla="*/ 0 h 102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369" h="1021752">
                <a:moveTo>
                  <a:pt x="156225" y="0"/>
                </a:moveTo>
                <a:lnTo>
                  <a:pt x="769369" y="0"/>
                </a:lnTo>
                <a:lnTo>
                  <a:pt x="769369" y="1021752"/>
                </a:lnTo>
                <a:lnTo>
                  <a:pt x="0" y="1021752"/>
                </a:lnTo>
                <a:cubicBezTo>
                  <a:pt x="95673" y="704536"/>
                  <a:pt x="150882" y="360262"/>
                  <a:pt x="156225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8FBBD73-4517-7EDF-F4F5-311B2D768CDC}"/>
              </a:ext>
            </a:extLst>
          </p:cNvPr>
          <p:cNvSpPr/>
          <p:nvPr/>
        </p:nvSpPr>
        <p:spPr>
          <a:xfrm>
            <a:off x="4802506" y="4728149"/>
            <a:ext cx="1293495" cy="1022284"/>
          </a:xfrm>
          <a:custGeom>
            <a:avLst/>
            <a:gdLst>
              <a:gd name="connsiteX0" fmla="*/ 486270 w 1293495"/>
              <a:gd name="connsiteY0" fmla="*/ 0 h 1022284"/>
              <a:gd name="connsiteX1" fmla="*/ 1293495 w 1293495"/>
              <a:gd name="connsiteY1" fmla="*/ 0 h 1022284"/>
              <a:gd name="connsiteX2" fmla="*/ 1293495 w 1293495"/>
              <a:gd name="connsiteY2" fmla="*/ 1022284 h 1022284"/>
              <a:gd name="connsiteX3" fmla="*/ 84001 w 1293495"/>
              <a:gd name="connsiteY3" fmla="*/ 1022284 h 1022284"/>
              <a:gd name="connsiteX4" fmla="*/ 17586 w 1293495"/>
              <a:gd name="connsiteY4" fmla="*/ 886264 h 1022284"/>
              <a:gd name="connsiteX5" fmla="*/ 486270 w 1293495"/>
              <a:gd name="connsiteY5" fmla="*/ 0 h 102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495" h="1022284">
                <a:moveTo>
                  <a:pt x="486270" y="0"/>
                </a:moveTo>
                <a:lnTo>
                  <a:pt x="1293495" y="0"/>
                </a:lnTo>
                <a:lnTo>
                  <a:pt x="1293495" y="1022284"/>
                </a:lnTo>
                <a:lnTo>
                  <a:pt x="84001" y="1022284"/>
                </a:lnTo>
                <a:cubicBezTo>
                  <a:pt x="14412" y="1022284"/>
                  <a:pt x="-24899" y="941543"/>
                  <a:pt x="17586" y="886264"/>
                </a:cubicBezTo>
                <a:cubicBezTo>
                  <a:pt x="212556" y="633343"/>
                  <a:pt x="372487" y="333142"/>
                  <a:pt x="48627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t">
            <a:noAutofit/>
          </a:bodyPr>
          <a:lstStyle/>
          <a:p>
            <a:r>
              <a:rPr lang="en-US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53020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Four-Part Hourglass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1E07F2C-F9FC-4B2D-2552-395A836AC3FA}"/>
              </a:ext>
            </a:extLst>
          </p:cNvPr>
          <p:cNvGrpSpPr/>
          <p:nvPr/>
        </p:nvGrpSpPr>
        <p:grpSpPr>
          <a:xfrm>
            <a:off x="7908623" y="3446877"/>
            <a:ext cx="2926080" cy="1290153"/>
            <a:chOff x="8921977" y="4073386"/>
            <a:chExt cx="2926080" cy="129015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60FD229-6A21-6136-9144-1D2748AF06A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571495C-CF15-F1DC-71B6-D2190CD2A57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03D2640-7ED7-D82A-B6EB-A0A828AA02D3}"/>
              </a:ext>
            </a:extLst>
          </p:cNvPr>
          <p:cNvGrpSpPr/>
          <p:nvPr/>
        </p:nvGrpSpPr>
        <p:grpSpPr>
          <a:xfrm>
            <a:off x="8503201" y="1184161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F289DF-E96B-AE5D-B001-78E232989A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B199D4C-5305-A9AD-B23F-68262C33F6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13BC71-F1A8-A594-CA00-303C2A94B632}"/>
              </a:ext>
            </a:extLst>
          </p:cNvPr>
          <p:cNvGrpSpPr/>
          <p:nvPr/>
        </p:nvGrpSpPr>
        <p:grpSpPr>
          <a:xfrm>
            <a:off x="762719" y="4578235"/>
            <a:ext cx="2926080" cy="1290153"/>
            <a:chOff x="332936" y="4652338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D5CB0D6-B81A-7CF6-B7F2-7A1098A0219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C59716C-ADF1-8542-82FA-DC5485C3971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8F12372-2BE4-E882-6671-D4AA790D720D}"/>
              </a:ext>
            </a:extLst>
          </p:cNvPr>
          <p:cNvGrpSpPr/>
          <p:nvPr/>
        </p:nvGrpSpPr>
        <p:grpSpPr>
          <a:xfrm>
            <a:off x="1357297" y="2315519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6FC8117-A4B6-E40E-34A0-35D9DF62951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21C2BD-4960-AB96-F5ED-20D1C77DD15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7" name="Shape">
            <a:extLst>
              <a:ext uri="{FF2B5EF4-FFF2-40B4-BE49-F238E27FC236}">
                <a16:creationId xmlns:a16="http://schemas.microsoft.com/office/drawing/2014/main" id="{E2B61FA1-A37B-4A4A-DEAA-E3C7A74565D6}"/>
              </a:ext>
            </a:extLst>
          </p:cNvPr>
          <p:cNvSpPr/>
          <p:nvPr/>
        </p:nvSpPr>
        <p:spPr>
          <a:xfrm>
            <a:off x="4458168" y="1184161"/>
            <a:ext cx="3275664" cy="4684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4" y="174"/>
                  <a:pt x="4" y="387"/>
                </a:cubicBezTo>
                <a:lnTo>
                  <a:pt x="4" y="551"/>
                </a:lnTo>
                <a:lnTo>
                  <a:pt x="4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6" y="21426"/>
                  <a:pt x="21596" y="21213"/>
                </a:cubicBezTo>
                <a:lnTo>
                  <a:pt x="21596" y="21213"/>
                </a:lnTo>
                <a:cubicBezTo>
                  <a:pt x="21596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70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ADD1C983-91A9-1E07-9CFC-45AD73ACD39B}"/>
              </a:ext>
            </a:extLst>
          </p:cNvPr>
          <p:cNvSpPr/>
          <p:nvPr/>
        </p:nvSpPr>
        <p:spPr>
          <a:xfrm>
            <a:off x="5326631" y="3587556"/>
            <a:ext cx="1538739" cy="1021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257" y="14894"/>
                  <a:pt x="19489" y="7616"/>
                  <a:pt x="19407" y="0"/>
                </a:cubicBezTo>
                <a:lnTo>
                  <a:pt x="2193" y="0"/>
                </a:lnTo>
                <a:cubicBezTo>
                  <a:pt x="2118" y="7616"/>
                  <a:pt x="1343" y="14894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A17DA9A-21A7-8CD9-D16F-5C8BD9DC0A6D}"/>
              </a:ext>
            </a:extLst>
          </p:cNvPr>
          <p:cNvSpPr/>
          <p:nvPr/>
        </p:nvSpPr>
        <p:spPr>
          <a:xfrm>
            <a:off x="4801611" y="1306367"/>
            <a:ext cx="2588778" cy="1021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7207" y="21600"/>
                </a:moveTo>
                <a:cubicBezTo>
                  <a:pt x="18138" y="14546"/>
                  <a:pt x="19447" y="8200"/>
                  <a:pt x="21048" y="2853"/>
                </a:cubicBezTo>
                <a:cubicBezTo>
                  <a:pt x="21396" y="1685"/>
                  <a:pt x="21074" y="0"/>
                  <a:pt x="20504" y="0"/>
                </a:cubicBezTo>
                <a:lnTo>
                  <a:pt x="688" y="0"/>
                </a:lnTo>
                <a:cubicBezTo>
                  <a:pt x="118" y="0"/>
                  <a:pt x="-204" y="1685"/>
                  <a:pt x="144" y="2853"/>
                </a:cubicBezTo>
                <a:cubicBezTo>
                  <a:pt x="1740" y="8200"/>
                  <a:pt x="3049" y="14557"/>
                  <a:pt x="3985" y="21600"/>
                </a:cubicBezTo>
                <a:lnTo>
                  <a:pt x="17207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60704008-D91E-D9E0-E2B8-E51F8702F0FE}"/>
              </a:ext>
            </a:extLst>
          </p:cNvPr>
          <p:cNvSpPr/>
          <p:nvPr/>
        </p:nvSpPr>
        <p:spPr>
          <a:xfrm>
            <a:off x="5326631" y="2446961"/>
            <a:ext cx="1538739" cy="1021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343" y="6706"/>
                  <a:pt x="2111" y="13984"/>
                  <a:pt x="2193" y="21600"/>
                </a:cubicBezTo>
                <a:lnTo>
                  <a:pt x="19407" y="21600"/>
                </a:lnTo>
                <a:cubicBezTo>
                  <a:pt x="19482" y="13984"/>
                  <a:pt x="20257" y="6706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D054BC86-5124-BDB4-F61D-69D585D9AB21}"/>
              </a:ext>
            </a:extLst>
          </p:cNvPr>
          <p:cNvSpPr/>
          <p:nvPr/>
        </p:nvSpPr>
        <p:spPr>
          <a:xfrm>
            <a:off x="4802511" y="4728149"/>
            <a:ext cx="2586979" cy="10222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0" h="21600" extrusionOk="0">
                <a:moveTo>
                  <a:pt x="3983" y="0"/>
                </a:moveTo>
                <a:cubicBezTo>
                  <a:pt x="3051" y="7039"/>
                  <a:pt x="1741" y="13382"/>
                  <a:pt x="144" y="18726"/>
                </a:cubicBezTo>
                <a:cubicBezTo>
                  <a:pt x="-204" y="19894"/>
                  <a:pt x="118" y="21600"/>
                  <a:pt x="688" y="21600"/>
                </a:cubicBezTo>
                <a:lnTo>
                  <a:pt x="20499" y="21600"/>
                </a:lnTo>
                <a:cubicBezTo>
                  <a:pt x="21074" y="21600"/>
                  <a:pt x="21396" y="19905"/>
                  <a:pt x="21043" y="18726"/>
                </a:cubicBezTo>
                <a:cubicBezTo>
                  <a:pt x="19446" y="13382"/>
                  <a:pt x="18141" y="7039"/>
                  <a:pt x="17205" y="0"/>
                </a:cubicBezTo>
                <a:lnTo>
                  <a:pt x="3983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27A9F96-1077-EEC2-8113-80A07A5B406E}"/>
              </a:ext>
            </a:extLst>
          </p:cNvPr>
          <p:cNvGrpSpPr/>
          <p:nvPr/>
        </p:nvGrpSpPr>
        <p:grpSpPr>
          <a:xfrm>
            <a:off x="1331465" y="4517335"/>
            <a:ext cx="580956" cy="580956"/>
            <a:chOff x="8641500" y="4594593"/>
            <a:chExt cx="914400" cy="914400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E8803BF-AFC9-77CC-3727-A7DD275F20E1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3" name="Graphic 62" descr="Badge 4 with solid fill">
              <a:extLst>
                <a:ext uri="{FF2B5EF4-FFF2-40B4-BE49-F238E27FC236}">
                  <a16:creationId xmlns:a16="http://schemas.microsoft.com/office/drawing/2014/main" id="{CEA45468-A65E-8735-7A9D-0DF68B066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570E18F-BE92-B48D-8469-7E4A46F6F3C1}"/>
              </a:ext>
            </a:extLst>
          </p:cNvPr>
          <p:cNvGrpSpPr/>
          <p:nvPr/>
        </p:nvGrpSpPr>
        <p:grpSpPr>
          <a:xfrm>
            <a:off x="7711772" y="3387231"/>
            <a:ext cx="580956" cy="580956"/>
            <a:chOff x="7297980" y="4686033"/>
            <a:chExt cx="914400" cy="91440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70519586-7A15-C2FC-9FA3-DDC616021BBD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6" name="Graphic 65" descr="Badge 3 with solid fill">
              <a:extLst>
                <a:ext uri="{FF2B5EF4-FFF2-40B4-BE49-F238E27FC236}">
                  <a16:creationId xmlns:a16="http://schemas.microsoft.com/office/drawing/2014/main" id="{FC8F46A4-6546-4998-72C6-21A81C257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E8452E2-0D74-CE1B-CC36-76DC72349AAD}"/>
              </a:ext>
            </a:extLst>
          </p:cNvPr>
          <p:cNvGrpSpPr/>
          <p:nvPr/>
        </p:nvGrpSpPr>
        <p:grpSpPr>
          <a:xfrm>
            <a:off x="1912421" y="2255873"/>
            <a:ext cx="580956" cy="580956"/>
            <a:chOff x="5725860" y="5384608"/>
            <a:chExt cx="914400" cy="914400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3DA6796-5D82-5E4C-CABB-56A4544A66AD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Graphic 68" descr="Badge with solid fill">
              <a:extLst>
                <a:ext uri="{FF2B5EF4-FFF2-40B4-BE49-F238E27FC236}">
                  <a16:creationId xmlns:a16="http://schemas.microsoft.com/office/drawing/2014/main" id="{C8F33844-43A0-77F8-34AA-02AD3EDC4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00119F5-C5D3-A495-4144-4037ABD314B4}"/>
              </a:ext>
            </a:extLst>
          </p:cNvPr>
          <p:cNvGrpSpPr/>
          <p:nvPr/>
        </p:nvGrpSpPr>
        <p:grpSpPr>
          <a:xfrm>
            <a:off x="8295626" y="1129224"/>
            <a:ext cx="580956" cy="580956"/>
            <a:chOff x="9905282" y="4213173"/>
            <a:chExt cx="914400" cy="91440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6071F3E8-3C8D-C555-2D9F-0CE9DD2922AA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2" name="Graphic 71" descr="Badge 1 with solid fill">
              <a:extLst>
                <a:ext uri="{FF2B5EF4-FFF2-40B4-BE49-F238E27FC236}">
                  <a16:creationId xmlns:a16="http://schemas.microsoft.com/office/drawing/2014/main" id="{21C3F73B-4B68-7F28-173D-C02A846A1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pic>
        <p:nvPicPr>
          <p:cNvPr id="73" name="Graphic 72" descr="Coins with solid fill">
            <a:extLst>
              <a:ext uri="{FF2B5EF4-FFF2-40B4-BE49-F238E27FC236}">
                <a16:creationId xmlns:a16="http://schemas.microsoft.com/office/drawing/2014/main" id="{72FC3DC9-B777-9FCE-D2B8-8E7F7F3162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14651" y="2744485"/>
            <a:ext cx="562698" cy="562698"/>
          </a:xfrm>
          <a:prstGeom prst="rect">
            <a:avLst/>
          </a:prstGeom>
        </p:spPr>
      </p:pic>
      <p:pic>
        <p:nvPicPr>
          <p:cNvPr id="74" name="Graphic 73" descr="Bar graph with upward trend with solid fill">
            <a:extLst>
              <a:ext uri="{FF2B5EF4-FFF2-40B4-BE49-F238E27FC236}">
                <a16:creationId xmlns:a16="http://schemas.microsoft.com/office/drawing/2014/main" id="{56B3C2F9-A430-F31F-1886-105EF98D5B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14651" y="5026204"/>
            <a:ext cx="562698" cy="562698"/>
          </a:xfrm>
          <a:prstGeom prst="rect">
            <a:avLst/>
          </a:prstGeom>
        </p:spPr>
      </p:pic>
      <p:pic>
        <p:nvPicPr>
          <p:cNvPr id="75" name="Graphic 74" descr="Box trolley with solid fill">
            <a:extLst>
              <a:ext uri="{FF2B5EF4-FFF2-40B4-BE49-F238E27FC236}">
                <a16:creationId xmlns:a16="http://schemas.microsoft.com/office/drawing/2014/main" id="{B9EF4C37-044A-0E14-FC09-CFD92D0E2D0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14651" y="3885079"/>
            <a:ext cx="562698" cy="562698"/>
          </a:xfrm>
          <a:prstGeom prst="rect">
            <a:avLst/>
          </a:prstGeom>
        </p:spPr>
      </p:pic>
      <p:pic>
        <p:nvPicPr>
          <p:cNvPr id="76" name="Graphic 75" descr="Chat with solid fill">
            <a:extLst>
              <a:ext uri="{FF2B5EF4-FFF2-40B4-BE49-F238E27FC236}">
                <a16:creationId xmlns:a16="http://schemas.microsoft.com/office/drawing/2014/main" id="{6EB8EC3C-FB41-4804-CDF5-389578A8C43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14651" y="1603890"/>
            <a:ext cx="562698" cy="562698"/>
          </a:xfrm>
          <a:prstGeom prst="rect">
            <a:avLst/>
          </a:prstGeom>
        </p:spPr>
      </p:pic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C4CC39F-C399-1D18-3CBE-0DD58434589D}"/>
              </a:ext>
            </a:extLst>
          </p:cNvPr>
          <p:cNvSpPr/>
          <p:nvPr/>
        </p:nvSpPr>
        <p:spPr>
          <a:xfrm>
            <a:off x="4801606" y="1306367"/>
            <a:ext cx="1294395" cy="1021752"/>
          </a:xfrm>
          <a:custGeom>
            <a:avLst/>
            <a:gdLst>
              <a:gd name="connsiteX0" fmla="*/ 84051 w 1294395"/>
              <a:gd name="connsiteY0" fmla="*/ 0 h 1021752"/>
              <a:gd name="connsiteX1" fmla="*/ 1294395 w 1294395"/>
              <a:gd name="connsiteY1" fmla="*/ 0 h 1021752"/>
              <a:gd name="connsiteX2" fmla="*/ 1294395 w 1294395"/>
              <a:gd name="connsiteY2" fmla="*/ 1021752 h 1021752"/>
              <a:gd name="connsiteX3" fmla="*/ 486807 w 1294395"/>
              <a:gd name="connsiteY3" fmla="*/ 1021752 h 1021752"/>
              <a:gd name="connsiteX4" fmla="*/ 17597 w 1294395"/>
              <a:gd name="connsiteY4" fmla="*/ 134956 h 1021752"/>
              <a:gd name="connsiteX5" fmla="*/ 84051 w 1294395"/>
              <a:gd name="connsiteY5" fmla="*/ 0 h 102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395" h="1021752">
                <a:moveTo>
                  <a:pt x="84051" y="0"/>
                </a:moveTo>
                <a:lnTo>
                  <a:pt x="1294395" y="0"/>
                </a:lnTo>
                <a:lnTo>
                  <a:pt x="1294395" y="1021752"/>
                </a:lnTo>
                <a:lnTo>
                  <a:pt x="486807" y="1021752"/>
                </a:lnTo>
                <a:cubicBezTo>
                  <a:pt x="372467" y="688595"/>
                  <a:pt x="212562" y="387887"/>
                  <a:pt x="17597" y="134956"/>
                </a:cubicBezTo>
                <a:cubicBezTo>
                  <a:pt x="-24914" y="79706"/>
                  <a:pt x="14421" y="0"/>
                  <a:pt x="84051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0F8E432-3B69-4F9B-0CB2-F0FBDAA38769}"/>
              </a:ext>
            </a:extLst>
          </p:cNvPr>
          <p:cNvSpPr/>
          <p:nvPr/>
        </p:nvSpPr>
        <p:spPr>
          <a:xfrm>
            <a:off x="5326632" y="2446962"/>
            <a:ext cx="769369" cy="1021753"/>
          </a:xfrm>
          <a:custGeom>
            <a:avLst/>
            <a:gdLst>
              <a:gd name="connsiteX0" fmla="*/ 0 w 769369"/>
              <a:gd name="connsiteY0" fmla="*/ 0 h 1021753"/>
              <a:gd name="connsiteX1" fmla="*/ 769369 w 769369"/>
              <a:gd name="connsiteY1" fmla="*/ 0 h 1021753"/>
              <a:gd name="connsiteX2" fmla="*/ 769369 w 769369"/>
              <a:gd name="connsiteY2" fmla="*/ 1021753 h 1021753"/>
              <a:gd name="connsiteX3" fmla="*/ 156225 w 769369"/>
              <a:gd name="connsiteY3" fmla="*/ 1021753 h 1021753"/>
              <a:gd name="connsiteX4" fmla="*/ 0 w 769369"/>
              <a:gd name="connsiteY4" fmla="*/ 0 h 102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369" h="1021753">
                <a:moveTo>
                  <a:pt x="0" y="0"/>
                </a:moveTo>
                <a:lnTo>
                  <a:pt x="769369" y="0"/>
                </a:lnTo>
                <a:lnTo>
                  <a:pt x="769369" y="1021753"/>
                </a:lnTo>
                <a:lnTo>
                  <a:pt x="156225" y="1021753"/>
                </a:lnTo>
                <a:cubicBezTo>
                  <a:pt x="150383" y="661491"/>
                  <a:pt x="95673" y="317217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46FE6B5-2FA6-02FB-D59E-FB385BC029B1}"/>
              </a:ext>
            </a:extLst>
          </p:cNvPr>
          <p:cNvSpPr/>
          <p:nvPr/>
        </p:nvSpPr>
        <p:spPr>
          <a:xfrm>
            <a:off x="5326632" y="3587556"/>
            <a:ext cx="769369" cy="1021752"/>
          </a:xfrm>
          <a:custGeom>
            <a:avLst/>
            <a:gdLst>
              <a:gd name="connsiteX0" fmla="*/ 156225 w 769369"/>
              <a:gd name="connsiteY0" fmla="*/ 0 h 1021752"/>
              <a:gd name="connsiteX1" fmla="*/ 769369 w 769369"/>
              <a:gd name="connsiteY1" fmla="*/ 0 h 1021752"/>
              <a:gd name="connsiteX2" fmla="*/ 769369 w 769369"/>
              <a:gd name="connsiteY2" fmla="*/ 1021752 h 1021752"/>
              <a:gd name="connsiteX3" fmla="*/ 0 w 769369"/>
              <a:gd name="connsiteY3" fmla="*/ 1021752 h 1021752"/>
              <a:gd name="connsiteX4" fmla="*/ 156225 w 769369"/>
              <a:gd name="connsiteY4" fmla="*/ 0 h 102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369" h="1021752">
                <a:moveTo>
                  <a:pt x="156225" y="0"/>
                </a:moveTo>
                <a:lnTo>
                  <a:pt x="769369" y="0"/>
                </a:lnTo>
                <a:lnTo>
                  <a:pt x="769369" y="1021752"/>
                </a:lnTo>
                <a:lnTo>
                  <a:pt x="0" y="1021752"/>
                </a:lnTo>
                <a:cubicBezTo>
                  <a:pt x="95673" y="704536"/>
                  <a:pt x="150882" y="360262"/>
                  <a:pt x="156225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8FBBD73-4517-7EDF-F4F5-311B2D768CDC}"/>
              </a:ext>
            </a:extLst>
          </p:cNvPr>
          <p:cNvSpPr/>
          <p:nvPr/>
        </p:nvSpPr>
        <p:spPr>
          <a:xfrm>
            <a:off x="4802506" y="4728149"/>
            <a:ext cx="1293495" cy="1022284"/>
          </a:xfrm>
          <a:custGeom>
            <a:avLst/>
            <a:gdLst>
              <a:gd name="connsiteX0" fmla="*/ 486270 w 1293495"/>
              <a:gd name="connsiteY0" fmla="*/ 0 h 1022284"/>
              <a:gd name="connsiteX1" fmla="*/ 1293495 w 1293495"/>
              <a:gd name="connsiteY1" fmla="*/ 0 h 1022284"/>
              <a:gd name="connsiteX2" fmla="*/ 1293495 w 1293495"/>
              <a:gd name="connsiteY2" fmla="*/ 1022284 h 1022284"/>
              <a:gd name="connsiteX3" fmla="*/ 84001 w 1293495"/>
              <a:gd name="connsiteY3" fmla="*/ 1022284 h 1022284"/>
              <a:gd name="connsiteX4" fmla="*/ 17586 w 1293495"/>
              <a:gd name="connsiteY4" fmla="*/ 886264 h 1022284"/>
              <a:gd name="connsiteX5" fmla="*/ 486270 w 1293495"/>
              <a:gd name="connsiteY5" fmla="*/ 0 h 102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495" h="1022284">
                <a:moveTo>
                  <a:pt x="486270" y="0"/>
                </a:moveTo>
                <a:lnTo>
                  <a:pt x="1293495" y="0"/>
                </a:lnTo>
                <a:lnTo>
                  <a:pt x="1293495" y="1022284"/>
                </a:lnTo>
                <a:lnTo>
                  <a:pt x="84001" y="1022284"/>
                </a:lnTo>
                <a:cubicBezTo>
                  <a:pt x="14412" y="1022284"/>
                  <a:pt x="-24899" y="941543"/>
                  <a:pt x="17586" y="886264"/>
                </a:cubicBezTo>
                <a:cubicBezTo>
                  <a:pt x="212556" y="633343"/>
                  <a:pt x="372487" y="333142"/>
                  <a:pt x="48627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t">
            <a:noAutofit/>
          </a:bodyPr>
          <a:lstStyle/>
          <a:p>
            <a:r>
              <a:rPr lang="en-US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34740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8539</TotalTime>
  <Words>391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Four-Part Hourglass – Slide Template</vt:lpstr>
      <vt:lpstr>Four-Part Hourglass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Four-Part Hourglass</dc:title>
  <dc:creator>PresentationGO.com</dc:creator>
  <dc:description>© Copyright PresentationGO.com - Do not distribute or sale without written permission.</dc:description>
  <cp:lastModifiedBy>Christophe Barroche</cp:lastModifiedBy>
  <cp:revision>26</cp:revision>
  <dcterms:created xsi:type="dcterms:W3CDTF">2014-11-26T05:14:11Z</dcterms:created>
  <dcterms:modified xsi:type="dcterms:W3CDTF">2023-09-20T17:27:19Z</dcterms:modified>
  <cp:category>Charts &amp; Diagrams</cp:category>
</cp:coreProperties>
</file>