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46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77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Pillar Hierarchy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E5B3F33-968E-F6C3-81ED-91A9FD56566C}"/>
              </a:ext>
            </a:extLst>
          </p:cNvPr>
          <p:cNvSpPr/>
          <p:nvPr/>
        </p:nvSpPr>
        <p:spPr>
          <a:xfrm>
            <a:off x="3170942" y="1454349"/>
            <a:ext cx="2802117" cy="1182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14"/>
                </a:moveTo>
                <a:lnTo>
                  <a:pt x="0" y="19286"/>
                </a:lnTo>
                <a:cubicBezTo>
                  <a:pt x="0" y="20571"/>
                  <a:pt x="434" y="21600"/>
                  <a:pt x="977" y="21600"/>
                </a:cubicBezTo>
                <a:lnTo>
                  <a:pt x="20623" y="21600"/>
                </a:lnTo>
                <a:cubicBezTo>
                  <a:pt x="21166" y="21600"/>
                  <a:pt x="21600" y="20571"/>
                  <a:pt x="21600" y="19286"/>
                </a:cubicBezTo>
                <a:lnTo>
                  <a:pt x="21600" y="2314"/>
                </a:lnTo>
                <a:cubicBezTo>
                  <a:pt x="21600" y="1029"/>
                  <a:pt x="21166" y="0"/>
                  <a:pt x="20623" y="0"/>
                </a:cubicBezTo>
                <a:lnTo>
                  <a:pt x="977" y="0"/>
                </a:lnTo>
                <a:cubicBezTo>
                  <a:pt x="434" y="0"/>
                  <a:pt x="0" y="1029"/>
                  <a:pt x="0" y="231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3F888E3-D3A5-1647-DE7B-7C42D9695D63}"/>
              </a:ext>
            </a:extLst>
          </p:cNvPr>
          <p:cNvSpPr/>
          <p:nvPr/>
        </p:nvSpPr>
        <p:spPr>
          <a:xfrm>
            <a:off x="877308" y="3503920"/>
            <a:ext cx="1710057" cy="2185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8" y="0"/>
                </a:moveTo>
                <a:lnTo>
                  <a:pt x="2312" y="0"/>
                </a:lnTo>
                <a:cubicBezTo>
                  <a:pt x="1028" y="0"/>
                  <a:pt x="0" y="804"/>
                  <a:pt x="0" y="1809"/>
                </a:cubicBezTo>
                <a:lnTo>
                  <a:pt x="0" y="19791"/>
                </a:lnTo>
                <a:cubicBezTo>
                  <a:pt x="0" y="20796"/>
                  <a:pt x="1028" y="21600"/>
                  <a:pt x="2312" y="21600"/>
                </a:cubicBezTo>
                <a:lnTo>
                  <a:pt x="19288" y="21600"/>
                </a:lnTo>
                <a:cubicBezTo>
                  <a:pt x="20572" y="21600"/>
                  <a:pt x="21600" y="20796"/>
                  <a:pt x="21600" y="19791"/>
                </a:cubicBezTo>
                <a:lnTo>
                  <a:pt x="21600" y="1809"/>
                </a:lnTo>
                <a:cubicBezTo>
                  <a:pt x="21600" y="804"/>
                  <a:pt x="20572" y="0"/>
                  <a:pt x="19288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64C2245-6BF4-4142-02DA-81D7D76AC0FA}"/>
              </a:ext>
            </a:extLst>
          </p:cNvPr>
          <p:cNvSpPr/>
          <p:nvPr/>
        </p:nvSpPr>
        <p:spPr>
          <a:xfrm>
            <a:off x="2770418" y="3503920"/>
            <a:ext cx="1710057" cy="2185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8" y="0"/>
                </a:moveTo>
                <a:lnTo>
                  <a:pt x="2312" y="0"/>
                </a:lnTo>
                <a:cubicBezTo>
                  <a:pt x="1028" y="0"/>
                  <a:pt x="0" y="804"/>
                  <a:pt x="0" y="1809"/>
                </a:cubicBezTo>
                <a:lnTo>
                  <a:pt x="0" y="19791"/>
                </a:lnTo>
                <a:cubicBezTo>
                  <a:pt x="0" y="20796"/>
                  <a:pt x="1028" y="21600"/>
                  <a:pt x="2312" y="21600"/>
                </a:cubicBezTo>
                <a:lnTo>
                  <a:pt x="19288" y="21600"/>
                </a:lnTo>
                <a:cubicBezTo>
                  <a:pt x="20572" y="21600"/>
                  <a:pt x="21600" y="20796"/>
                  <a:pt x="21600" y="19791"/>
                </a:cubicBezTo>
                <a:lnTo>
                  <a:pt x="21600" y="1809"/>
                </a:lnTo>
                <a:cubicBezTo>
                  <a:pt x="21600" y="804"/>
                  <a:pt x="20572" y="0"/>
                  <a:pt x="19288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82F086A-17A8-CA8A-C00A-B2645528F97B}"/>
              </a:ext>
            </a:extLst>
          </p:cNvPr>
          <p:cNvSpPr/>
          <p:nvPr/>
        </p:nvSpPr>
        <p:spPr>
          <a:xfrm>
            <a:off x="4663528" y="3503920"/>
            <a:ext cx="1710057" cy="2185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8" y="0"/>
                </a:moveTo>
                <a:lnTo>
                  <a:pt x="2312" y="0"/>
                </a:lnTo>
                <a:cubicBezTo>
                  <a:pt x="1028" y="0"/>
                  <a:pt x="0" y="804"/>
                  <a:pt x="0" y="1809"/>
                </a:cubicBezTo>
                <a:lnTo>
                  <a:pt x="0" y="19791"/>
                </a:lnTo>
                <a:cubicBezTo>
                  <a:pt x="0" y="20796"/>
                  <a:pt x="1028" y="21600"/>
                  <a:pt x="2312" y="21600"/>
                </a:cubicBezTo>
                <a:lnTo>
                  <a:pt x="19288" y="21600"/>
                </a:lnTo>
                <a:cubicBezTo>
                  <a:pt x="20572" y="21600"/>
                  <a:pt x="21600" y="20796"/>
                  <a:pt x="21600" y="19791"/>
                </a:cubicBezTo>
                <a:lnTo>
                  <a:pt x="21600" y="1809"/>
                </a:lnTo>
                <a:cubicBezTo>
                  <a:pt x="21600" y="804"/>
                  <a:pt x="20553" y="0"/>
                  <a:pt x="19288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AA4FB11-601C-ED78-DE96-0B28127F652F}"/>
              </a:ext>
            </a:extLst>
          </p:cNvPr>
          <p:cNvSpPr/>
          <p:nvPr/>
        </p:nvSpPr>
        <p:spPr>
          <a:xfrm>
            <a:off x="6556639" y="3503920"/>
            <a:ext cx="1710054" cy="2185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8" y="0"/>
                </a:moveTo>
                <a:lnTo>
                  <a:pt x="2312" y="0"/>
                </a:lnTo>
                <a:cubicBezTo>
                  <a:pt x="1028" y="0"/>
                  <a:pt x="0" y="804"/>
                  <a:pt x="0" y="1809"/>
                </a:cubicBezTo>
                <a:lnTo>
                  <a:pt x="0" y="19791"/>
                </a:lnTo>
                <a:cubicBezTo>
                  <a:pt x="0" y="20796"/>
                  <a:pt x="1028" y="21600"/>
                  <a:pt x="2312" y="21600"/>
                </a:cubicBezTo>
                <a:lnTo>
                  <a:pt x="19288" y="21600"/>
                </a:lnTo>
                <a:cubicBezTo>
                  <a:pt x="20572" y="21600"/>
                  <a:pt x="21600" y="20796"/>
                  <a:pt x="21600" y="19791"/>
                </a:cubicBezTo>
                <a:lnTo>
                  <a:pt x="21600" y="1809"/>
                </a:lnTo>
                <a:cubicBezTo>
                  <a:pt x="21600" y="804"/>
                  <a:pt x="20553" y="0"/>
                  <a:pt x="19288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BD62CDD-01C2-0FD6-9BF1-34B0DA10D324}"/>
              </a:ext>
            </a:extLst>
          </p:cNvPr>
          <p:cNvSpPr/>
          <p:nvPr/>
        </p:nvSpPr>
        <p:spPr>
          <a:xfrm>
            <a:off x="1072877" y="3003258"/>
            <a:ext cx="1318921" cy="2686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4038"/>
                </a:moveTo>
                <a:lnTo>
                  <a:pt x="0" y="4038"/>
                </a:lnTo>
                <a:lnTo>
                  <a:pt x="0" y="1271"/>
                </a:lnTo>
                <a:cubicBezTo>
                  <a:pt x="0" y="566"/>
                  <a:pt x="1153" y="0"/>
                  <a:pt x="2588" y="0"/>
                </a:cubicBezTo>
                <a:lnTo>
                  <a:pt x="19012" y="0"/>
                </a:lnTo>
                <a:cubicBezTo>
                  <a:pt x="20447" y="0"/>
                  <a:pt x="21600" y="566"/>
                  <a:pt x="21600" y="1271"/>
                </a:cubicBezTo>
                <a:lnTo>
                  <a:pt x="21600" y="4038"/>
                </a:lnTo>
                <a:close/>
                <a:moveTo>
                  <a:pt x="21574" y="21600"/>
                </a:moveTo>
                <a:cubicBezTo>
                  <a:pt x="21574" y="21084"/>
                  <a:pt x="20729" y="20669"/>
                  <a:pt x="19678" y="20669"/>
                </a:cubicBezTo>
                <a:lnTo>
                  <a:pt x="1896" y="20669"/>
                </a:lnTo>
                <a:cubicBezTo>
                  <a:pt x="846" y="20669"/>
                  <a:pt x="0" y="21084"/>
                  <a:pt x="0" y="21600"/>
                </a:cubicBezTo>
                <a:lnTo>
                  <a:pt x="0" y="21600"/>
                </a:lnTo>
                <a:lnTo>
                  <a:pt x="21574" y="21600"/>
                </a:lnTo>
                <a:lnTo>
                  <a:pt x="21574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C17A75F-C3C2-441C-4D57-99AE23EBFEFB}"/>
              </a:ext>
            </a:extLst>
          </p:cNvPr>
          <p:cNvSpPr/>
          <p:nvPr/>
        </p:nvSpPr>
        <p:spPr>
          <a:xfrm>
            <a:off x="2965986" y="3003258"/>
            <a:ext cx="1318921" cy="2686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4038"/>
                </a:moveTo>
                <a:lnTo>
                  <a:pt x="0" y="4038"/>
                </a:lnTo>
                <a:lnTo>
                  <a:pt x="0" y="1271"/>
                </a:lnTo>
                <a:cubicBezTo>
                  <a:pt x="0" y="566"/>
                  <a:pt x="1153" y="0"/>
                  <a:pt x="2588" y="0"/>
                </a:cubicBezTo>
                <a:lnTo>
                  <a:pt x="19012" y="0"/>
                </a:lnTo>
                <a:cubicBezTo>
                  <a:pt x="20447" y="0"/>
                  <a:pt x="21600" y="566"/>
                  <a:pt x="21600" y="1271"/>
                </a:cubicBezTo>
                <a:lnTo>
                  <a:pt x="21600" y="4038"/>
                </a:lnTo>
                <a:close/>
                <a:moveTo>
                  <a:pt x="21574" y="21600"/>
                </a:moveTo>
                <a:cubicBezTo>
                  <a:pt x="21574" y="21084"/>
                  <a:pt x="20729" y="20669"/>
                  <a:pt x="19678" y="20669"/>
                </a:cubicBezTo>
                <a:lnTo>
                  <a:pt x="1896" y="20669"/>
                </a:lnTo>
                <a:cubicBezTo>
                  <a:pt x="846" y="20669"/>
                  <a:pt x="0" y="21084"/>
                  <a:pt x="0" y="21600"/>
                </a:cubicBezTo>
                <a:lnTo>
                  <a:pt x="0" y="21600"/>
                </a:lnTo>
                <a:lnTo>
                  <a:pt x="21574" y="21600"/>
                </a:lnTo>
                <a:lnTo>
                  <a:pt x="21574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551AAAB-D17F-5C0F-7E4F-A3E1E715965A}"/>
              </a:ext>
            </a:extLst>
          </p:cNvPr>
          <p:cNvSpPr/>
          <p:nvPr/>
        </p:nvSpPr>
        <p:spPr>
          <a:xfrm>
            <a:off x="4859095" y="3003258"/>
            <a:ext cx="1318921" cy="2686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4038"/>
                </a:moveTo>
                <a:lnTo>
                  <a:pt x="0" y="4038"/>
                </a:lnTo>
                <a:lnTo>
                  <a:pt x="0" y="1271"/>
                </a:lnTo>
                <a:cubicBezTo>
                  <a:pt x="0" y="566"/>
                  <a:pt x="1153" y="0"/>
                  <a:pt x="2588" y="0"/>
                </a:cubicBezTo>
                <a:lnTo>
                  <a:pt x="19012" y="0"/>
                </a:lnTo>
                <a:cubicBezTo>
                  <a:pt x="20447" y="0"/>
                  <a:pt x="21600" y="566"/>
                  <a:pt x="21600" y="1271"/>
                </a:cubicBezTo>
                <a:lnTo>
                  <a:pt x="21600" y="4038"/>
                </a:lnTo>
                <a:close/>
                <a:moveTo>
                  <a:pt x="21574" y="21600"/>
                </a:moveTo>
                <a:cubicBezTo>
                  <a:pt x="21574" y="21084"/>
                  <a:pt x="20729" y="20669"/>
                  <a:pt x="19678" y="20669"/>
                </a:cubicBezTo>
                <a:lnTo>
                  <a:pt x="1896" y="20669"/>
                </a:lnTo>
                <a:cubicBezTo>
                  <a:pt x="846" y="20669"/>
                  <a:pt x="0" y="21084"/>
                  <a:pt x="0" y="21600"/>
                </a:cubicBezTo>
                <a:lnTo>
                  <a:pt x="0" y="21600"/>
                </a:lnTo>
                <a:lnTo>
                  <a:pt x="21574" y="21600"/>
                </a:lnTo>
                <a:lnTo>
                  <a:pt x="21574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5D2EF74-3BFE-086F-AF8F-5F1B9027444F}"/>
              </a:ext>
            </a:extLst>
          </p:cNvPr>
          <p:cNvSpPr/>
          <p:nvPr/>
        </p:nvSpPr>
        <p:spPr>
          <a:xfrm>
            <a:off x="6752203" y="3003258"/>
            <a:ext cx="1318925" cy="2686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4038"/>
                </a:moveTo>
                <a:lnTo>
                  <a:pt x="0" y="4038"/>
                </a:lnTo>
                <a:lnTo>
                  <a:pt x="0" y="1271"/>
                </a:lnTo>
                <a:cubicBezTo>
                  <a:pt x="0" y="566"/>
                  <a:pt x="1153" y="0"/>
                  <a:pt x="2588" y="0"/>
                </a:cubicBezTo>
                <a:lnTo>
                  <a:pt x="19012" y="0"/>
                </a:lnTo>
                <a:cubicBezTo>
                  <a:pt x="20447" y="0"/>
                  <a:pt x="21600" y="566"/>
                  <a:pt x="21600" y="1271"/>
                </a:cubicBezTo>
                <a:lnTo>
                  <a:pt x="21600" y="4038"/>
                </a:lnTo>
                <a:close/>
                <a:moveTo>
                  <a:pt x="21574" y="21600"/>
                </a:moveTo>
                <a:cubicBezTo>
                  <a:pt x="21574" y="21084"/>
                  <a:pt x="20729" y="20669"/>
                  <a:pt x="19678" y="20669"/>
                </a:cubicBezTo>
                <a:lnTo>
                  <a:pt x="1896" y="20669"/>
                </a:lnTo>
                <a:cubicBezTo>
                  <a:pt x="846" y="20669"/>
                  <a:pt x="0" y="21084"/>
                  <a:pt x="0" y="21600"/>
                </a:cubicBezTo>
                <a:lnTo>
                  <a:pt x="0" y="21600"/>
                </a:lnTo>
                <a:lnTo>
                  <a:pt x="21574" y="21600"/>
                </a:lnTo>
                <a:lnTo>
                  <a:pt x="21574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879D065-893B-5866-03E3-998695A8C33D}"/>
              </a:ext>
            </a:extLst>
          </p:cNvPr>
          <p:cNvSpPr/>
          <p:nvPr/>
        </p:nvSpPr>
        <p:spPr>
          <a:xfrm>
            <a:off x="1723731" y="2064525"/>
            <a:ext cx="5696540" cy="876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" y="21561"/>
                </a:moveTo>
                <a:cubicBezTo>
                  <a:pt x="24" y="21561"/>
                  <a:pt x="0" y="21407"/>
                  <a:pt x="0" y="21253"/>
                </a:cubicBezTo>
                <a:lnTo>
                  <a:pt x="0" y="3009"/>
                </a:lnTo>
                <a:cubicBezTo>
                  <a:pt x="0" y="1350"/>
                  <a:pt x="208" y="0"/>
                  <a:pt x="463" y="0"/>
                </a:cubicBezTo>
                <a:lnTo>
                  <a:pt x="5143" y="0"/>
                </a:lnTo>
                <a:cubicBezTo>
                  <a:pt x="5167" y="0"/>
                  <a:pt x="5191" y="154"/>
                  <a:pt x="5191" y="309"/>
                </a:cubicBezTo>
                <a:cubicBezTo>
                  <a:pt x="5191" y="463"/>
                  <a:pt x="5167" y="617"/>
                  <a:pt x="5143" y="617"/>
                </a:cubicBezTo>
                <a:lnTo>
                  <a:pt x="463" y="617"/>
                </a:lnTo>
                <a:cubicBezTo>
                  <a:pt x="261" y="617"/>
                  <a:pt x="95" y="1697"/>
                  <a:pt x="95" y="3009"/>
                </a:cubicBezTo>
                <a:lnTo>
                  <a:pt x="95" y="21253"/>
                </a:lnTo>
                <a:cubicBezTo>
                  <a:pt x="95" y="21446"/>
                  <a:pt x="71" y="21561"/>
                  <a:pt x="47" y="21561"/>
                </a:cubicBezTo>
                <a:close/>
                <a:moveTo>
                  <a:pt x="7255" y="21291"/>
                </a:moveTo>
                <a:lnTo>
                  <a:pt x="7255" y="20983"/>
                </a:lnTo>
                <a:cubicBezTo>
                  <a:pt x="7255" y="19671"/>
                  <a:pt x="7421" y="18591"/>
                  <a:pt x="7623" y="18591"/>
                </a:cubicBezTo>
                <a:lnTo>
                  <a:pt x="10038" y="18591"/>
                </a:lnTo>
                <a:cubicBezTo>
                  <a:pt x="10293" y="18591"/>
                  <a:pt x="10500" y="17241"/>
                  <a:pt x="10500" y="15583"/>
                </a:cubicBezTo>
                <a:cubicBezTo>
                  <a:pt x="10500" y="15429"/>
                  <a:pt x="10477" y="15274"/>
                  <a:pt x="10453" y="15274"/>
                </a:cubicBezTo>
                <a:cubicBezTo>
                  <a:pt x="10429" y="15274"/>
                  <a:pt x="10405" y="15429"/>
                  <a:pt x="10405" y="15583"/>
                </a:cubicBezTo>
                <a:cubicBezTo>
                  <a:pt x="10405" y="16894"/>
                  <a:pt x="10239" y="17974"/>
                  <a:pt x="10038" y="17974"/>
                </a:cubicBezTo>
                <a:lnTo>
                  <a:pt x="7623" y="17974"/>
                </a:lnTo>
                <a:cubicBezTo>
                  <a:pt x="7368" y="17974"/>
                  <a:pt x="7160" y="19324"/>
                  <a:pt x="7160" y="20983"/>
                </a:cubicBezTo>
                <a:lnTo>
                  <a:pt x="7160" y="21291"/>
                </a:lnTo>
                <a:cubicBezTo>
                  <a:pt x="7160" y="21446"/>
                  <a:pt x="7184" y="21600"/>
                  <a:pt x="7208" y="21600"/>
                </a:cubicBezTo>
                <a:cubicBezTo>
                  <a:pt x="7232" y="21600"/>
                  <a:pt x="7255" y="21446"/>
                  <a:pt x="7255" y="21291"/>
                </a:cubicBezTo>
                <a:close/>
                <a:moveTo>
                  <a:pt x="21600" y="21291"/>
                </a:moveTo>
                <a:lnTo>
                  <a:pt x="21600" y="3047"/>
                </a:lnTo>
                <a:cubicBezTo>
                  <a:pt x="21600" y="1389"/>
                  <a:pt x="21392" y="39"/>
                  <a:pt x="21137" y="39"/>
                </a:cubicBezTo>
                <a:lnTo>
                  <a:pt x="16457" y="39"/>
                </a:lnTo>
                <a:cubicBezTo>
                  <a:pt x="16433" y="39"/>
                  <a:pt x="16409" y="193"/>
                  <a:pt x="16409" y="347"/>
                </a:cubicBezTo>
                <a:cubicBezTo>
                  <a:pt x="16409" y="501"/>
                  <a:pt x="16433" y="656"/>
                  <a:pt x="16457" y="656"/>
                </a:cubicBezTo>
                <a:lnTo>
                  <a:pt x="21137" y="656"/>
                </a:lnTo>
                <a:cubicBezTo>
                  <a:pt x="21339" y="656"/>
                  <a:pt x="21505" y="1736"/>
                  <a:pt x="21505" y="3047"/>
                </a:cubicBezTo>
                <a:lnTo>
                  <a:pt x="21505" y="21291"/>
                </a:lnTo>
                <a:cubicBezTo>
                  <a:pt x="21505" y="21446"/>
                  <a:pt x="21529" y="21600"/>
                  <a:pt x="21553" y="21600"/>
                </a:cubicBezTo>
                <a:cubicBezTo>
                  <a:pt x="21576" y="21600"/>
                  <a:pt x="21600" y="21446"/>
                  <a:pt x="21600" y="21291"/>
                </a:cubicBezTo>
                <a:close/>
                <a:moveTo>
                  <a:pt x="14440" y="21291"/>
                </a:moveTo>
                <a:lnTo>
                  <a:pt x="14440" y="20983"/>
                </a:lnTo>
                <a:cubicBezTo>
                  <a:pt x="14440" y="19324"/>
                  <a:pt x="14232" y="17974"/>
                  <a:pt x="13977" y="17974"/>
                </a:cubicBezTo>
                <a:lnTo>
                  <a:pt x="11562" y="17974"/>
                </a:lnTo>
                <a:cubicBezTo>
                  <a:pt x="11361" y="17974"/>
                  <a:pt x="11195" y="16894"/>
                  <a:pt x="11195" y="15583"/>
                </a:cubicBezTo>
                <a:cubicBezTo>
                  <a:pt x="11195" y="15429"/>
                  <a:pt x="11171" y="15274"/>
                  <a:pt x="11147" y="15274"/>
                </a:cubicBezTo>
                <a:cubicBezTo>
                  <a:pt x="11123" y="15274"/>
                  <a:pt x="11100" y="15429"/>
                  <a:pt x="11100" y="15583"/>
                </a:cubicBezTo>
                <a:cubicBezTo>
                  <a:pt x="11100" y="17241"/>
                  <a:pt x="11307" y="18591"/>
                  <a:pt x="11562" y="18591"/>
                </a:cubicBezTo>
                <a:lnTo>
                  <a:pt x="13977" y="18591"/>
                </a:lnTo>
                <a:cubicBezTo>
                  <a:pt x="14179" y="18591"/>
                  <a:pt x="14345" y="19671"/>
                  <a:pt x="14345" y="20983"/>
                </a:cubicBezTo>
                <a:lnTo>
                  <a:pt x="14345" y="21291"/>
                </a:lnTo>
                <a:cubicBezTo>
                  <a:pt x="14345" y="21446"/>
                  <a:pt x="14368" y="21600"/>
                  <a:pt x="14392" y="21600"/>
                </a:cubicBezTo>
                <a:cubicBezTo>
                  <a:pt x="14416" y="21600"/>
                  <a:pt x="14440" y="21446"/>
                  <a:pt x="14440" y="21291"/>
                </a:cubicBezTo>
                <a:close/>
              </a:path>
            </a:pathLst>
          </a:cu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075A12-9287-C510-B3EE-A0C6AD791267}"/>
              </a:ext>
            </a:extLst>
          </p:cNvPr>
          <p:cNvGrpSpPr/>
          <p:nvPr/>
        </p:nvGrpSpPr>
        <p:grpSpPr>
          <a:xfrm>
            <a:off x="1072872" y="3688386"/>
            <a:ext cx="1318922" cy="1690566"/>
            <a:chOff x="332936" y="2668927"/>
            <a:chExt cx="2926080" cy="192480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AC21E40-6DD4-6849-156B-B2B0BC9B7680}"/>
                </a:ext>
              </a:extLst>
            </p:cNvPr>
            <p:cNvSpPr txBox="1"/>
            <p:nvPr/>
          </p:nvSpPr>
          <p:spPr>
            <a:xfrm>
              <a:off x="332936" y="2668927"/>
              <a:ext cx="2926080" cy="4205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09ACAA3-1381-55CD-5227-3D89CE28E8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068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4845B63-5E8E-E623-04FC-CDD81F360009}"/>
              </a:ext>
            </a:extLst>
          </p:cNvPr>
          <p:cNvGrpSpPr/>
          <p:nvPr/>
        </p:nvGrpSpPr>
        <p:grpSpPr>
          <a:xfrm>
            <a:off x="2964878" y="3688386"/>
            <a:ext cx="1318922" cy="1690566"/>
            <a:chOff x="332936" y="2668927"/>
            <a:chExt cx="2926080" cy="192480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1906033-FA40-98A9-E7CF-9992D6FAC00F}"/>
                </a:ext>
              </a:extLst>
            </p:cNvPr>
            <p:cNvSpPr txBox="1"/>
            <p:nvPr/>
          </p:nvSpPr>
          <p:spPr>
            <a:xfrm>
              <a:off x="332936" y="2668927"/>
              <a:ext cx="2926080" cy="4205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920336B-2433-744E-CF0B-E5309463D2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068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1775AEE-41EE-8B2F-8413-EDD8B760F311}"/>
              </a:ext>
            </a:extLst>
          </p:cNvPr>
          <p:cNvGrpSpPr/>
          <p:nvPr/>
        </p:nvGrpSpPr>
        <p:grpSpPr>
          <a:xfrm>
            <a:off x="4856884" y="3688386"/>
            <a:ext cx="1318922" cy="1690566"/>
            <a:chOff x="332936" y="2668927"/>
            <a:chExt cx="2926080" cy="192480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66795E5-7252-5223-3E73-626B187AB514}"/>
                </a:ext>
              </a:extLst>
            </p:cNvPr>
            <p:cNvSpPr txBox="1"/>
            <p:nvPr/>
          </p:nvSpPr>
          <p:spPr>
            <a:xfrm>
              <a:off x="332936" y="2668927"/>
              <a:ext cx="2926080" cy="4205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AFDC70D-7ADC-1B0D-BBBB-51F25ED6C62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068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3EB9A9B-F4DF-E90B-354A-3BBC8A4BBBB0}"/>
              </a:ext>
            </a:extLst>
          </p:cNvPr>
          <p:cNvGrpSpPr/>
          <p:nvPr/>
        </p:nvGrpSpPr>
        <p:grpSpPr>
          <a:xfrm>
            <a:off x="6748890" y="3688386"/>
            <a:ext cx="1318922" cy="1690566"/>
            <a:chOff x="332936" y="2668927"/>
            <a:chExt cx="2926080" cy="192480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D22E0D5-8EE1-2D6C-0A6A-780942B64875}"/>
                </a:ext>
              </a:extLst>
            </p:cNvPr>
            <p:cNvSpPr txBox="1"/>
            <p:nvPr/>
          </p:nvSpPr>
          <p:spPr>
            <a:xfrm>
              <a:off x="332936" y="2668927"/>
              <a:ext cx="2926080" cy="4205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FFAAF01-4C41-D062-FA8D-76EAB52A295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068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6" name="Graphic 25" descr="Users">
            <a:extLst>
              <a:ext uri="{FF2B5EF4-FFF2-40B4-BE49-F238E27FC236}">
                <a16:creationId xmlns:a16="http://schemas.microsoft.com/office/drawing/2014/main" id="{D8E134B6-693B-3077-BA92-54F47E8852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06542" y="3045845"/>
            <a:ext cx="437159" cy="437159"/>
          </a:xfrm>
          <a:prstGeom prst="rect">
            <a:avLst/>
          </a:prstGeom>
        </p:spPr>
      </p:pic>
      <p:pic>
        <p:nvPicPr>
          <p:cNvPr id="27" name="Graphic 26" descr="Puzzle">
            <a:extLst>
              <a:ext uri="{FF2B5EF4-FFF2-40B4-BE49-F238E27FC236}">
                <a16:creationId xmlns:a16="http://schemas.microsoft.com/office/drawing/2014/main" id="{2C63BDC1-A0E3-FBB9-725F-E1A9162147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97765" y="3045845"/>
            <a:ext cx="437159" cy="437159"/>
          </a:xfrm>
          <a:prstGeom prst="rect">
            <a:avLst/>
          </a:prstGeom>
        </p:spPr>
      </p:pic>
      <p:pic>
        <p:nvPicPr>
          <p:cNvPr id="28" name="Graphic 27" descr="Lightbulb">
            <a:extLst>
              <a:ext uri="{FF2B5EF4-FFF2-40B4-BE49-F238E27FC236}">
                <a16:creationId xmlns:a16="http://schemas.microsoft.com/office/drawing/2014/main" id="{25CA0CA7-5835-E0E8-6DAA-D6288A2358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05759" y="3045845"/>
            <a:ext cx="437159" cy="437159"/>
          </a:xfrm>
          <a:prstGeom prst="rect">
            <a:avLst/>
          </a:prstGeom>
        </p:spPr>
      </p:pic>
      <p:pic>
        <p:nvPicPr>
          <p:cNvPr id="29" name="Graphic 28" descr="Rocket">
            <a:extLst>
              <a:ext uri="{FF2B5EF4-FFF2-40B4-BE49-F238E27FC236}">
                <a16:creationId xmlns:a16="http://schemas.microsoft.com/office/drawing/2014/main" id="{EBD8676A-6D51-C0F3-EBE8-DFD6C89CE4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05152" y="3045845"/>
            <a:ext cx="437159" cy="437159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D825180D-2078-F57E-8B54-EE71E1CAEEFE}"/>
              </a:ext>
            </a:extLst>
          </p:cNvPr>
          <p:cNvGrpSpPr/>
          <p:nvPr/>
        </p:nvGrpSpPr>
        <p:grpSpPr>
          <a:xfrm>
            <a:off x="3287007" y="1424648"/>
            <a:ext cx="2569986" cy="1127477"/>
            <a:chOff x="332936" y="2609193"/>
            <a:chExt cx="2926080" cy="128369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173933-1128-1FC1-1324-E66CFE7381CF}"/>
                </a:ext>
              </a:extLst>
            </p:cNvPr>
            <p:cNvSpPr txBox="1"/>
            <p:nvPr/>
          </p:nvSpPr>
          <p:spPr>
            <a:xfrm>
              <a:off x="332936" y="2609193"/>
              <a:ext cx="2926080" cy="52563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B676E6A-2DF8-DE9A-56C2-43194BFA433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059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084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Pillar Hierarchy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E5B3F33-968E-F6C3-81ED-91A9FD56566C}"/>
              </a:ext>
            </a:extLst>
          </p:cNvPr>
          <p:cNvSpPr/>
          <p:nvPr/>
        </p:nvSpPr>
        <p:spPr>
          <a:xfrm>
            <a:off x="3170942" y="1454349"/>
            <a:ext cx="2802117" cy="1182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14"/>
                </a:moveTo>
                <a:lnTo>
                  <a:pt x="0" y="19286"/>
                </a:lnTo>
                <a:cubicBezTo>
                  <a:pt x="0" y="20571"/>
                  <a:pt x="434" y="21600"/>
                  <a:pt x="977" y="21600"/>
                </a:cubicBezTo>
                <a:lnTo>
                  <a:pt x="20623" y="21600"/>
                </a:lnTo>
                <a:cubicBezTo>
                  <a:pt x="21166" y="21600"/>
                  <a:pt x="21600" y="20571"/>
                  <a:pt x="21600" y="19286"/>
                </a:cubicBezTo>
                <a:lnTo>
                  <a:pt x="21600" y="2314"/>
                </a:lnTo>
                <a:cubicBezTo>
                  <a:pt x="21600" y="1029"/>
                  <a:pt x="21166" y="0"/>
                  <a:pt x="20623" y="0"/>
                </a:cubicBezTo>
                <a:lnTo>
                  <a:pt x="977" y="0"/>
                </a:lnTo>
                <a:cubicBezTo>
                  <a:pt x="434" y="0"/>
                  <a:pt x="0" y="1029"/>
                  <a:pt x="0" y="231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3F888E3-D3A5-1647-DE7B-7C42D9695D63}"/>
              </a:ext>
            </a:extLst>
          </p:cNvPr>
          <p:cNvSpPr/>
          <p:nvPr/>
        </p:nvSpPr>
        <p:spPr>
          <a:xfrm>
            <a:off x="877308" y="3503920"/>
            <a:ext cx="1710057" cy="2185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8" y="0"/>
                </a:moveTo>
                <a:lnTo>
                  <a:pt x="2312" y="0"/>
                </a:lnTo>
                <a:cubicBezTo>
                  <a:pt x="1028" y="0"/>
                  <a:pt x="0" y="804"/>
                  <a:pt x="0" y="1809"/>
                </a:cubicBezTo>
                <a:lnTo>
                  <a:pt x="0" y="19791"/>
                </a:lnTo>
                <a:cubicBezTo>
                  <a:pt x="0" y="20796"/>
                  <a:pt x="1028" y="21600"/>
                  <a:pt x="2312" y="21600"/>
                </a:cubicBezTo>
                <a:lnTo>
                  <a:pt x="19288" y="21600"/>
                </a:lnTo>
                <a:cubicBezTo>
                  <a:pt x="20572" y="21600"/>
                  <a:pt x="21600" y="20796"/>
                  <a:pt x="21600" y="19791"/>
                </a:cubicBezTo>
                <a:lnTo>
                  <a:pt x="21600" y="1809"/>
                </a:lnTo>
                <a:cubicBezTo>
                  <a:pt x="21600" y="804"/>
                  <a:pt x="20572" y="0"/>
                  <a:pt x="192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64C2245-6BF4-4142-02DA-81D7D76AC0FA}"/>
              </a:ext>
            </a:extLst>
          </p:cNvPr>
          <p:cNvSpPr/>
          <p:nvPr/>
        </p:nvSpPr>
        <p:spPr>
          <a:xfrm>
            <a:off x="2770418" y="3503920"/>
            <a:ext cx="1710057" cy="2185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8" y="0"/>
                </a:moveTo>
                <a:lnTo>
                  <a:pt x="2312" y="0"/>
                </a:lnTo>
                <a:cubicBezTo>
                  <a:pt x="1028" y="0"/>
                  <a:pt x="0" y="804"/>
                  <a:pt x="0" y="1809"/>
                </a:cubicBezTo>
                <a:lnTo>
                  <a:pt x="0" y="19791"/>
                </a:lnTo>
                <a:cubicBezTo>
                  <a:pt x="0" y="20796"/>
                  <a:pt x="1028" y="21600"/>
                  <a:pt x="2312" y="21600"/>
                </a:cubicBezTo>
                <a:lnTo>
                  <a:pt x="19288" y="21600"/>
                </a:lnTo>
                <a:cubicBezTo>
                  <a:pt x="20572" y="21600"/>
                  <a:pt x="21600" y="20796"/>
                  <a:pt x="21600" y="19791"/>
                </a:cubicBezTo>
                <a:lnTo>
                  <a:pt x="21600" y="1809"/>
                </a:lnTo>
                <a:cubicBezTo>
                  <a:pt x="21600" y="804"/>
                  <a:pt x="20572" y="0"/>
                  <a:pt x="192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82F086A-17A8-CA8A-C00A-B2645528F97B}"/>
              </a:ext>
            </a:extLst>
          </p:cNvPr>
          <p:cNvSpPr/>
          <p:nvPr/>
        </p:nvSpPr>
        <p:spPr>
          <a:xfrm>
            <a:off x="4663528" y="3503920"/>
            <a:ext cx="1710057" cy="2185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8" y="0"/>
                </a:moveTo>
                <a:lnTo>
                  <a:pt x="2312" y="0"/>
                </a:lnTo>
                <a:cubicBezTo>
                  <a:pt x="1028" y="0"/>
                  <a:pt x="0" y="804"/>
                  <a:pt x="0" y="1809"/>
                </a:cubicBezTo>
                <a:lnTo>
                  <a:pt x="0" y="19791"/>
                </a:lnTo>
                <a:cubicBezTo>
                  <a:pt x="0" y="20796"/>
                  <a:pt x="1028" y="21600"/>
                  <a:pt x="2312" y="21600"/>
                </a:cubicBezTo>
                <a:lnTo>
                  <a:pt x="19288" y="21600"/>
                </a:lnTo>
                <a:cubicBezTo>
                  <a:pt x="20572" y="21600"/>
                  <a:pt x="21600" y="20796"/>
                  <a:pt x="21600" y="19791"/>
                </a:cubicBezTo>
                <a:lnTo>
                  <a:pt x="21600" y="1809"/>
                </a:lnTo>
                <a:cubicBezTo>
                  <a:pt x="21600" y="804"/>
                  <a:pt x="20553" y="0"/>
                  <a:pt x="192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AA4FB11-601C-ED78-DE96-0B28127F652F}"/>
              </a:ext>
            </a:extLst>
          </p:cNvPr>
          <p:cNvSpPr/>
          <p:nvPr/>
        </p:nvSpPr>
        <p:spPr>
          <a:xfrm>
            <a:off x="6556639" y="3503920"/>
            <a:ext cx="1710054" cy="2185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8" y="0"/>
                </a:moveTo>
                <a:lnTo>
                  <a:pt x="2312" y="0"/>
                </a:lnTo>
                <a:cubicBezTo>
                  <a:pt x="1028" y="0"/>
                  <a:pt x="0" y="804"/>
                  <a:pt x="0" y="1809"/>
                </a:cubicBezTo>
                <a:lnTo>
                  <a:pt x="0" y="19791"/>
                </a:lnTo>
                <a:cubicBezTo>
                  <a:pt x="0" y="20796"/>
                  <a:pt x="1028" y="21600"/>
                  <a:pt x="2312" y="21600"/>
                </a:cubicBezTo>
                <a:lnTo>
                  <a:pt x="19288" y="21600"/>
                </a:lnTo>
                <a:cubicBezTo>
                  <a:pt x="20572" y="21600"/>
                  <a:pt x="21600" y="20796"/>
                  <a:pt x="21600" y="19791"/>
                </a:cubicBezTo>
                <a:lnTo>
                  <a:pt x="21600" y="1809"/>
                </a:lnTo>
                <a:cubicBezTo>
                  <a:pt x="21600" y="804"/>
                  <a:pt x="20553" y="0"/>
                  <a:pt x="192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BD62CDD-01C2-0FD6-9BF1-34B0DA10D324}"/>
              </a:ext>
            </a:extLst>
          </p:cNvPr>
          <p:cNvSpPr/>
          <p:nvPr/>
        </p:nvSpPr>
        <p:spPr>
          <a:xfrm>
            <a:off x="1072877" y="3003258"/>
            <a:ext cx="1318921" cy="2686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4038"/>
                </a:moveTo>
                <a:lnTo>
                  <a:pt x="0" y="4038"/>
                </a:lnTo>
                <a:lnTo>
                  <a:pt x="0" y="1271"/>
                </a:lnTo>
                <a:cubicBezTo>
                  <a:pt x="0" y="566"/>
                  <a:pt x="1153" y="0"/>
                  <a:pt x="2588" y="0"/>
                </a:cubicBezTo>
                <a:lnTo>
                  <a:pt x="19012" y="0"/>
                </a:lnTo>
                <a:cubicBezTo>
                  <a:pt x="20447" y="0"/>
                  <a:pt x="21600" y="566"/>
                  <a:pt x="21600" y="1271"/>
                </a:cubicBezTo>
                <a:lnTo>
                  <a:pt x="21600" y="4038"/>
                </a:lnTo>
                <a:close/>
                <a:moveTo>
                  <a:pt x="21574" y="21600"/>
                </a:moveTo>
                <a:cubicBezTo>
                  <a:pt x="21574" y="21084"/>
                  <a:pt x="20729" y="20669"/>
                  <a:pt x="19678" y="20669"/>
                </a:cubicBezTo>
                <a:lnTo>
                  <a:pt x="1896" y="20669"/>
                </a:lnTo>
                <a:cubicBezTo>
                  <a:pt x="846" y="20669"/>
                  <a:pt x="0" y="21084"/>
                  <a:pt x="0" y="21600"/>
                </a:cubicBezTo>
                <a:lnTo>
                  <a:pt x="0" y="21600"/>
                </a:lnTo>
                <a:lnTo>
                  <a:pt x="21574" y="21600"/>
                </a:lnTo>
                <a:lnTo>
                  <a:pt x="21574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C17A75F-C3C2-441C-4D57-99AE23EBFEFB}"/>
              </a:ext>
            </a:extLst>
          </p:cNvPr>
          <p:cNvSpPr/>
          <p:nvPr/>
        </p:nvSpPr>
        <p:spPr>
          <a:xfrm>
            <a:off x="2965986" y="3003258"/>
            <a:ext cx="1318921" cy="2686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4038"/>
                </a:moveTo>
                <a:lnTo>
                  <a:pt x="0" y="4038"/>
                </a:lnTo>
                <a:lnTo>
                  <a:pt x="0" y="1271"/>
                </a:lnTo>
                <a:cubicBezTo>
                  <a:pt x="0" y="566"/>
                  <a:pt x="1153" y="0"/>
                  <a:pt x="2588" y="0"/>
                </a:cubicBezTo>
                <a:lnTo>
                  <a:pt x="19012" y="0"/>
                </a:lnTo>
                <a:cubicBezTo>
                  <a:pt x="20447" y="0"/>
                  <a:pt x="21600" y="566"/>
                  <a:pt x="21600" y="1271"/>
                </a:cubicBezTo>
                <a:lnTo>
                  <a:pt x="21600" y="4038"/>
                </a:lnTo>
                <a:close/>
                <a:moveTo>
                  <a:pt x="21574" y="21600"/>
                </a:moveTo>
                <a:cubicBezTo>
                  <a:pt x="21574" y="21084"/>
                  <a:pt x="20729" y="20669"/>
                  <a:pt x="19678" y="20669"/>
                </a:cubicBezTo>
                <a:lnTo>
                  <a:pt x="1896" y="20669"/>
                </a:lnTo>
                <a:cubicBezTo>
                  <a:pt x="846" y="20669"/>
                  <a:pt x="0" y="21084"/>
                  <a:pt x="0" y="21600"/>
                </a:cubicBezTo>
                <a:lnTo>
                  <a:pt x="0" y="21600"/>
                </a:lnTo>
                <a:lnTo>
                  <a:pt x="21574" y="21600"/>
                </a:lnTo>
                <a:lnTo>
                  <a:pt x="21574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551AAAB-D17F-5C0F-7E4F-A3E1E715965A}"/>
              </a:ext>
            </a:extLst>
          </p:cNvPr>
          <p:cNvSpPr/>
          <p:nvPr/>
        </p:nvSpPr>
        <p:spPr>
          <a:xfrm>
            <a:off x="4859095" y="3003258"/>
            <a:ext cx="1318921" cy="2686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4038"/>
                </a:moveTo>
                <a:lnTo>
                  <a:pt x="0" y="4038"/>
                </a:lnTo>
                <a:lnTo>
                  <a:pt x="0" y="1271"/>
                </a:lnTo>
                <a:cubicBezTo>
                  <a:pt x="0" y="566"/>
                  <a:pt x="1153" y="0"/>
                  <a:pt x="2588" y="0"/>
                </a:cubicBezTo>
                <a:lnTo>
                  <a:pt x="19012" y="0"/>
                </a:lnTo>
                <a:cubicBezTo>
                  <a:pt x="20447" y="0"/>
                  <a:pt x="21600" y="566"/>
                  <a:pt x="21600" y="1271"/>
                </a:cubicBezTo>
                <a:lnTo>
                  <a:pt x="21600" y="4038"/>
                </a:lnTo>
                <a:close/>
                <a:moveTo>
                  <a:pt x="21574" y="21600"/>
                </a:moveTo>
                <a:cubicBezTo>
                  <a:pt x="21574" y="21084"/>
                  <a:pt x="20729" y="20669"/>
                  <a:pt x="19678" y="20669"/>
                </a:cubicBezTo>
                <a:lnTo>
                  <a:pt x="1896" y="20669"/>
                </a:lnTo>
                <a:cubicBezTo>
                  <a:pt x="846" y="20669"/>
                  <a:pt x="0" y="21084"/>
                  <a:pt x="0" y="21600"/>
                </a:cubicBezTo>
                <a:lnTo>
                  <a:pt x="0" y="21600"/>
                </a:lnTo>
                <a:lnTo>
                  <a:pt x="21574" y="21600"/>
                </a:lnTo>
                <a:lnTo>
                  <a:pt x="21574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5D2EF74-3BFE-086F-AF8F-5F1B9027444F}"/>
              </a:ext>
            </a:extLst>
          </p:cNvPr>
          <p:cNvSpPr/>
          <p:nvPr/>
        </p:nvSpPr>
        <p:spPr>
          <a:xfrm>
            <a:off x="6752203" y="3003258"/>
            <a:ext cx="1318925" cy="2686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4038"/>
                </a:moveTo>
                <a:lnTo>
                  <a:pt x="0" y="4038"/>
                </a:lnTo>
                <a:lnTo>
                  <a:pt x="0" y="1271"/>
                </a:lnTo>
                <a:cubicBezTo>
                  <a:pt x="0" y="566"/>
                  <a:pt x="1153" y="0"/>
                  <a:pt x="2588" y="0"/>
                </a:cubicBezTo>
                <a:lnTo>
                  <a:pt x="19012" y="0"/>
                </a:lnTo>
                <a:cubicBezTo>
                  <a:pt x="20447" y="0"/>
                  <a:pt x="21600" y="566"/>
                  <a:pt x="21600" y="1271"/>
                </a:cubicBezTo>
                <a:lnTo>
                  <a:pt x="21600" y="4038"/>
                </a:lnTo>
                <a:close/>
                <a:moveTo>
                  <a:pt x="21574" y="21600"/>
                </a:moveTo>
                <a:cubicBezTo>
                  <a:pt x="21574" y="21084"/>
                  <a:pt x="20729" y="20669"/>
                  <a:pt x="19678" y="20669"/>
                </a:cubicBezTo>
                <a:lnTo>
                  <a:pt x="1896" y="20669"/>
                </a:lnTo>
                <a:cubicBezTo>
                  <a:pt x="846" y="20669"/>
                  <a:pt x="0" y="21084"/>
                  <a:pt x="0" y="21600"/>
                </a:cubicBezTo>
                <a:lnTo>
                  <a:pt x="0" y="21600"/>
                </a:lnTo>
                <a:lnTo>
                  <a:pt x="21574" y="21600"/>
                </a:lnTo>
                <a:lnTo>
                  <a:pt x="21574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879D065-893B-5866-03E3-998695A8C33D}"/>
              </a:ext>
            </a:extLst>
          </p:cNvPr>
          <p:cNvSpPr/>
          <p:nvPr/>
        </p:nvSpPr>
        <p:spPr>
          <a:xfrm>
            <a:off x="1723731" y="2064525"/>
            <a:ext cx="5696540" cy="876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" y="21561"/>
                </a:moveTo>
                <a:cubicBezTo>
                  <a:pt x="24" y="21561"/>
                  <a:pt x="0" y="21407"/>
                  <a:pt x="0" y="21253"/>
                </a:cubicBezTo>
                <a:lnTo>
                  <a:pt x="0" y="3009"/>
                </a:lnTo>
                <a:cubicBezTo>
                  <a:pt x="0" y="1350"/>
                  <a:pt x="208" y="0"/>
                  <a:pt x="463" y="0"/>
                </a:cubicBezTo>
                <a:lnTo>
                  <a:pt x="5143" y="0"/>
                </a:lnTo>
                <a:cubicBezTo>
                  <a:pt x="5167" y="0"/>
                  <a:pt x="5191" y="154"/>
                  <a:pt x="5191" y="309"/>
                </a:cubicBezTo>
                <a:cubicBezTo>
                  <a:pt x="5191" y="463"/>
                  <a:pt x="5167" y="617"/>
                  <a:pt x="5143" y="617"/>
                </a:cubicBezTo>
                <a:lnTo>
                  <a:pt x="463" y="617"/>
                </a:lnTo>
                <a:cubicBezTo>
                  <a:pt x="261" y="617"/>
                  <a:pt x="95" y="1697"/>
                  <a:pt x="95" y="3009"/>
                </a:cubicBezTo>
                <a:lnTo>
                  <a:pt x="95" y="21253"/>
                </a:lnTo>
                <a:cubicBezTo>
                  <a:pt x="95" y="21446"/>
                  <a:pt x="71" y="21561"/>
                  <a:pt x="47" y="21561"/>
                </a:cubicBezTo>
                <a:close/>
                <a:moveTo>
                  <a:pt x="7255" y="21291"/>
                </a:moveTo>
                <a:lnTo>
                  <a:pt x="7255" y="20983"/>
                </a:lnTo>
                <a:cubicBezTo>
                  <a:pt x="7255" y="19671"/>
                  <a:pt x="7421" y="18591"/>
                  <a:pt x="7623" y="18591"/>
                </a:cubicBezTo>
                <a:lnTo>
                  <a:pt x="10038" y="18591"/>
                </a:lnTo>
                <a:cubicBezTo>
                  <a:pt x="10293" y="18591"/>
                  <a:pt x="10500" y="17241"/>
                  <a:pt x="10500" y="15583"/>
                </a:cubicBezTo>
                <a:cubicBezTo>
                  <a:pt x="10500" y="15429"/>
                  <a:pt x="10477" y="15274"/>
                  <a:pt x="10453" y="15274"/>
                </a:cubicBezTo>
                <a:cubicBezTo>
                  <a:pt x="10429" y="15274"/>
                  <a:pt x="10405" y="15429"/>
                  <a:pt x="10405" y="15583"/>
                </a:cubicBezTo>
                <a:cubicBezTo>
                  <a:pt x="10405" y="16894"/>
                  <a:pt x="10239" y="17974"/>
                  <a:pt x="10038" y="17974"/>
                </a:cubicBezTo>
                <a:lnTo>
                  <a:pt x="7623" y="17974"/>
                </a:lnTo>
                <a:cubicBezTo>
                  <a:pt x="7368" y="17974"/>
                  <a:pt x="7160" y="19324"/>
                  <a:pt x="7160" y="20983"/>
                </a:cubicBezTo>
                <a:lnTo>
                  <a:pt x="7160" y="21291"/>
                </a:lnTo>
                <a:cubicBezTo>
                  <a:pt x="7160" y="21446"/>
                  <a:pt x="7184" y="21600"/>
                  <a:pt x="7208" y="21600"/>
                </a:cubicBezTo>
                <a:cubicBezTo>
                  <a:pt x="7232" y="21600"/>
                  <a:pt x="7255" y="21446"/>
                  <a:pt x="7255" y="21291"/>
                </a:cubicBezTo>
                <a:close/>
                <a:moveTo>
                  <a:pt x="21600" y="21291"/>
                </a:moveTo>
                <a:lnTo>
                  <a:pt x="21600" y="3047"/>
                </a:lnTo>
                <a:cubicBezTo>
                  <a:pt x="21600" y="1389"/>
                  <a:pt x="21392" y="39"/>
                  <a:pt x="21137" y="39"/>
                </a:cubicBezTo>
                <a:lnTo>
                  <a:pt x="16457" y="39"/>
                </a:lnTo>
                <a:cubicBezTo>
                  <a:pt x="16433" y="39"/>
                  <a:pt x="16409" y="193"/>
                  <a:pt x="16409" y="347"/>
                </a:cubicBezTo>
                <a:cubicBezTo>
                  <a:pt x="16409" y="501"/>
                  <a:pt x="16433" y="656"/>
                  <a:pt x="16457" y="656"/>
                </a:cubicBezTo>
                <a:lnTo>
                  <a:pt x="21137" y="656"/>
                </a:lnTo>
                <a:cubicBezTo>
                  <a:pt x="21339" y="656"/>
                  <a:pt x="21505" y="1736"/>
                  <a:pt x="21505" y="3047"/>
                </a:cubicBezTo>
                <a:lnTo>
                  <a:pt x="21505" y="21291"/>
                </a:lnTo>
                <a:cubicBezTo>
                  <a:pt x="21505" y="21446"/>
                  <a:pt x="21529" y="21600"/>
                  <a:pt x="21553" y="21600"/>
                </a:cubicBezTo>
                <a:cubicBezTo>
                  <a:pt x="21576" y="21600"/>
                  <a:pt x="21600" y="21446"/>
                  <a:pt x="21600" y="21291"/>
                </a:cubicBezTo>
                <a:close/>
                <a:moveTo>
                  <a:pt x="14440" y="21291"/>
                </a:moveTo>
                <a:lnTo>
                  <a:pt x="14440" y="20983"/>
                </a:lnTo>
                <a:cubicBezTo>
                  <a:pt x="14440" y="19324"/>
                  <a:pt x="14232" y="17974"/>
                  <a:pt x="13977" y="17974"/>
                </a:cubicBezTo>
                <a:lnTo>
                  <a:pt x="11562" y="17974"/>
                </a:lnTo>
                <a:cubicBezTo>
                  <a:pt x="11361" y="17974"/>
                  <a:pt x="11195" y="16894"/>
                  <a:pt x="11195" y="15583"/>
                </a:cubicBezTo>
                <a:cubicBezTo>
                  <a:pt x="11195" y="15429"/>
                  <a:pt x="11171" y="15274"/>
                  <a:pt x="11147" y="15274"/>
                </a:cubicBezTo>
                <a:cubicBezTo>
                  <a:pt x="11123" y="15274"/>
                  <a:pt x="11100" y="15429"/>
                  <a:pt x="11100" y="15583"/>
                </a:cubicBezTo>
                <a:cubicBezTo>
                  <a:pt x="11100" y="17241"/>
                  <a:pt x="11307" y="18591"/>
                  <a:pt x="11562" y="18591"/>
                </a:cubicBezTo>
                <a:lnTo>
                  <a:pt x="13977" y="18591"/>
                </a:lnTo>
                <a:cubicBezTo>
                  <a:pt x="14179" y="18591"/>
                  <a:pt x="14345" y="19671"/>
                  <a:pt x="14345" y="20983"/>
                </a:cubicBezTo>
                <a:lnTo>
                  <a:pt x="14345" y="21291"/>
                </a:lnTo>
                <a:cubicBezTo>
                  <a:pt x="14345" y="21446"/>
                  <a:pt x="14368" y="21600"/>
                  <a:pt x="14392" y="21600"/>
                </a:cubicBezTo>
                <a:cubicBezTo>
                  <a:pt x="14416" y="21600"/>
                  <a:pt x="14440" y="21446"/>
                  <a:pt x="14440" y="2129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075A12-9287-C510-B3EE-A0C6AD791267}"/>
              </a:ext>
            </a:extLst>
          </p:cNvPr>
          <p:cNvGrpSpPr/>
          <p:nvPr/>
        </p:nvGrpSpPr>
        <p:grpSpPr>
          <a:xfrm>
            <a:off x="1072872" y="3688386"/>
            <a:ext cx="1318922" cy="1690566"/>
            <a:chOff x="332936" y="2668927"/>
            <a:chExt cx="2926080" cy="192480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AC21E40-6DD4-6849-156B-B2B0BC9B7680}"/>
                </a:ext>
              </a:extLst>
            </p:cNvPr>
            <p:cNvSpPr txBox="1"/>
            <p:nvPr/>
          </p:nvSpPr>
          <p:spPr>
            <a:xfrm>
              <a:off x="332936" y="2668927"/>
              <a:ext cx="2926080" cy="4205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09ACAA3-1381-55CD-5227-3D89CE28E8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068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4845B63-5E8E-E623-04FC-CDD81F360009}"/>
              </a:ext>
            </a:extLst>
          </p:cNvPr>
          <p:cNvGrpSpPr/>
          <p:nvPr/>
        </p:nvGrpSpPr>
        <p:grpSpPr>
          <a:xfrm>
            <a:off x="2964878" y="3688386"/>
            <a:ext cx="1318922" cy="1690566"/>
            <a:chOff x="332936" y="2668927"/>
            <a:chExt cx="2926080" cy="192480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1906033-FA40-98A9-E7CF-9992D6FAC00F}"/>
                </a:ext>
              </a:extLst>
            </p:cNvPr>
            <p:cNvSpPr txBox="1"/>
            <p:nvPr/>
          </p:nvSpPr>
          <p:spPr>
            <a:xfrm>
              <a:off x="332936" y="2668927"/>
              <a:ext cx="2926080" cy="4205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920336B-2433-744E-CF0B-E5309463D2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068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1775AEE-41EE-8B2F-8413-EDD8B760F311}"/>
              </a:ext>
            </a:extLst>
          </p:cNvPr>
          <p:cNvGrpSpPr/>
          <p:nvPr/>
        </p:nvGrpSpPr>
        <p:grpSpPr>
          <a:xfrm>
            <a:off x="4856884" y="3688386"/>
            <a:ext cx="1318922" cy="1690566"/>
            <a:chOff x="332936" y="2668927"/>
            <a:chExt cx="2926080" cy="192480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66795E5-7252-5223-3E73-626B187AB514}"/>
                </a:ext>
              </a:extLst>
            </p:cNvPr>
            <p:cNvSpPr txBox="1"/>
            <p:nvPr/>
          </p:nvSpPr>
          <p:spPr>
            <a:xfrm>
              <a:off x="332936" y="2668927"/>
              <a:ext cx="2926080" cy="4205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AFDC70D-7ADC-1B0D-BBBB-51F25ED6C62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068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3EB9A9B-F4DF-E90B-354A-3BBC8A4BBBB0}"/>
              </a:ext>
            </a:extLst>
          </p:cNvPr>
          <p:cNvGrpSpPr/>
          <p:nvPr/>
        </p:nvGrpSpPr>
        <p:grpSpPr>
          <a:xfrm>
            <a:off x="6748890" y="3688386"/>
            <a:ext cx="1318922" cy="1690566"/>
            <a:chOff x="332936" y="2668927"/>
            <a:chExt cx="2926080" cy="192480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D22E0D5-8EE1-2D6C-0A6A-780942B64875}"/>
                </a:ext>
              </a:extLst>
            </p:cNvPr>
            <p:cNvSpPr txBox="1"/>
            <p:nvPr/>
          </p:nvSpPr>
          <p:spPr>
            <a:xfrm>
              <a:off x="332936" y="2668927"/>
              <a:ext cx="2926080" cy="4205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FFAAF01-4C41-D062-FA8D-76EAB52A295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068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6" name="Graphic 25" descr="Users">
            <a:extLst>
              <a:ext uri="{FF2B5EF4-FFF2-40B4-BE49-F238E27FC236}">
                <a16:creationId xmlns:a16="http://schemas.microsoft.com/office/drawing/2014/main" id="{D8E134B6-693B-3077-BA92-54F47E8852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06542" y="3045845"/>
            <a:ext cx="437159" cy="437159"/>
          </a:xfrm>
          <a:prstGeom prst="rect">
            <a:avLst/>
          </a:prstGeom>
        </p:spPr>
      </p:pic>
      <p:pic>
        <p:nvPicPr>
          <p:cNvPr id="27" name="Graphic 26" descr="Puzzle">
            <a:extLst>
              <a:ext uri="{FF2B5EF4-FFF2-40B4-BE49-F238E27FC236}">
                <a16:creationId xmlns:a16="http://schemas.microsoft.com/office/drawing/2014/main" id="{2C63BDC1-A0E3-FBB9-725F-E1A9162147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97765" y="3045845"/>
            <a:ext cx="437159" cy="437159"/>
          </a:xfrm>
          <a:prstGeom prst="rect">
            <a:avLst/>
          </a:prstGeom>
        </p:spPr>
      </p:pic>
      <p:pic>
        <p:nvPicPr>
          <p:cNvPr id="28" name="Graphic 27" descr="Lightbulb">
            <a:extLst>
              <a:ext uri="{FF2B5EF4-FFF2-40B4-BE49-F238E27FC236}">
                <a16:creationId xmlns:a16="http://schemas.microsoft.com/office/drawing/2014/main" id="{25CA0CA7-5835-E0E8-6DAA-D6288A2358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05759" y="3045845"/>
            <a:ext cx="437159" cy="437159"/>
          </a:xfrm>
          <a:prstGeom prst="rect">
            <a:avLst/>
          </a:prstGeom>
        </p:spPr>
      </p:pic>
      <p:pic>
        <p:nvPicPr>
          <p:cNvPr id="29" name="Graphic 28" descr="Rocket">
            <a:extLst>
              <a:ext uri="{FF2B5EF4-FFF2-40B4-BE49-F238E27FC236}">
                <a16:creationId xmlns:a16="http://schemas.microsoft.com/office/drawing/2014/main" id="{EBD8676A-6D51-C0F3-EBE8-DFD6C89CE4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05152" y="3045845"/>
            <a:ext cx="437159" cy="437159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D825180D-2078-F57E-8B54-EE71E1CAEEFE}"/>
              </a:ext>
            </a:extLst>
          </p:cNvPr>
          <p:cNvGrpSpPr/>
          <p:nvPr/>
        </p:nvGrpSpPr>
        <p:grpSpPr>
          <a:xfrm>
            <a:off x="3287007" y="1424648"/>
            <a:ext cx="2569986" cy="1127477"/>
            <a:chOff x="332936" y="2609193"/>
            <a:chExt cx="2926080" cy="128369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173933-1128-1FC1-1324-E66CFE7381CF}"/>
                </a:ext>
              </a:extLst>
            </p:cNvPr>
            <p:cNvSpPr txBox="1"/>
            <p:nvPr/>
          </p:nvSpPr>
          <p:spPr>
            <a:xfrm>
              <a:off x="332936" y="2609193"/>
              <a:ext cx="2926080" cy="52563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B676E6A-2DF8-DE9A-56C2-43194BFA433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059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3043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447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 Pillar Hierarchy – Slide Template</vt:lpstr>
      <vt:lpstr>Four Pillar Hierarchy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Pillar Hierarchy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2023-04-17T16:29:55Z</dcterms:modified>
  <cp:category>Charts &amp; Diagrams</cp:category>
</cp:coreProperties>
</file>